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59" r:id="rId7"/>
    <p:sldId id="276" r:id="rId8"/>
    <p:sldId id="277" r:id="rId9"/>
    <p:sldId id="278" r:id="rId10"/>
    <p:sldId id="279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8" autoAdjust="0"/>
  </p:normalViewPr>
  <p:slideViewPr>
    <p:cSldViewPr snapToGrid="0">
      <p:cViewPr varScale="1">
        <p:scale>
          <a:sx n="57" d="100"/>
          <a:sy n="57" d="100"/>
        </p:scale>
        <p:origin x="72" y="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3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9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27705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575404"/>
            <a:ext cx="9857014" cy="62160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rt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8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1785669"/>
            <a:ext cx="9779182" cy="4278702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EBCFC05-28F2-ED12-5DAE-0D1A11FE8A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813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487DE67-2E54-8713-8739-3604335870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3235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 rot="5400000" flipH="1">
              <a:off x="11258144" y="5924144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794B347-3274-3D51-85DF-420355004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813" y="2020329"/>
            <a:ext cx="3219450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AAFFF32-276A-0586-D4FD-02CA694F31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787" y="2020329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DD55F25-7BEF-26A6-157A-97540EC739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0082" y="2018581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57414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71EB95-DE30-3F1F-F9EC-DA485805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4826" y="1071418"/>
            <a:ext cx="7342348" cy="342338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837" y="1071418"/>
            <a:ext cx="1364297" cy="1740788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19153" y="3295278"/>
            <a:ext cx="1364297" cy="1690799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2389" y="4599720"/>
            <a:ext cx="3511550" cy="85364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F76E36-451C-4A7D-4E26-8AB78D34D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57012" y="-1664"/>
            <a:ext cx="2334989" cy="6859664"/>
            <a:chOff x="9857012" y="-1664"/>
            <a:chExt cx="2334989" cy="685966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B3BC7E-B34F-EF47-B125-1574C548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V="1">
              <a:off x="9499940" y="355410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CBC82D0-4F72-C649-8B7F-D4B087957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10866436" y="1879977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383F23A-D872-2A4C-B386-A9D269BE6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024507" y="-1664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221FFDB-AAE2-5943-97A1-82D66AE0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334091" y="2737752"/>
              <a:ext cx="1380830" cy="13808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E58EEF7-63CA-A845-BAC4-9D3BE0591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H="1">
              <a:off x="10667432" y="5333432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57A4624-D8ED-2E4B-AF8C-00DFA6A72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9857012" y="3651505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F312EF8-91BE-5946-BE31-8CFE107A2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 flipV="1">
              <a:off x="9857013" y="4976359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136526"/>
            <a:ext cx="8401624" cy="1570038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227758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5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223923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0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71021"/>
            <a:ext cx="10678142" cy="1635542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068734"/>
            <a:ext cx="904987" cy="90564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7" r:id="rId10"/>
    <p:sldLayoutId id="2147483663" r:id="rId11"/>
    <p:sldLayoutId id="2147483664" r:id="rId12"/>
    <p:sldLayoutId id="2147483665" r:id="rId13"/>
    <p:sldLayoutId id="2147483666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277050"/>
          </a:xfrm>
        </p:spPr>
        <p:txBody>
          <a:bodyPr/>
          <a:lstStyle/>
          <a:p>
            <a:r>
              <a:rPr lang="en-US" sz="3200" dirty="0"/>
              <a:t>Authentication &amp; Authorization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575404"/>
            <a:ext cx="9857014" cy="62160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project demonstrates the use of Authentication and Authorization Concept as shown in the screenshot in upcoming slides.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5C536-0FAD-D8F4-70CE-5C310D2F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92895"/>
            <a:ext cx="6245912" cy="24337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Suraj Tamang</a:t>
            </a:r>
          </a:p>
          <a:p>
            <a:r>
              <a:rPr lang="en-US" dirty="0"/>
              <a:t>Dinesh Saud</a:t>
            </a:r>
          </a:p>
          <a:p>
            <a:r>
              <a:rPr lang="en-US" dirty="0"/>
              <a:t>Amit Magar</a:t>
            </a:r>
          </a:p>
          <a:p>
            <a:r>
              <a:rPr lang="en-US" dirty="0" err="1"/>
              <a:t>Biplove</a:t>
            </a:r>
            <a:r>
              <a:rPr lang="en-US" dirty="0"/>
              <a:t> Jaisi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ED59-E495-9D5D-B07F-589C6D3E5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C43A3-38F9-30F1-84B5-2E6CBA38C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90D0FE7-1263-52EE-2C10-00BAA5E6E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53"/>
            <a:ext cx="12192000" cy="658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4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979D-BD12-6F6B-4851-BF9B64DE7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9FF43-A1D6-4BC7-08E8-BF985F4EF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36F6697-740C-9AD1-1B13-2D454C21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240"/>
            <a:ext cx="12192000" cy="66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8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B383-BF1E-4D38-EA87-BC4457317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BA0F4-EDA6-A659-9457-8B7B8C329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385D21C-8683-5F06-394E-D9588DDF2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53"/>
            <a:ext cx="12192000" cy="658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6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4118-67EE-68D9-2D6F-0693E3636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27478-9DC2-88F7-2BB8-6F6C565E5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9B6BD91-BEA4-708C-87FC-AC006218E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28"/>
            <a:ext cx="12192000" cy="66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0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5741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_Win32_SL_v3" id="{4076E796-F1D4-4536-92F3-AFC92AB14B6B}" vid="{57967FCE-8768-4968-B994-8B7812D48F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25C03C-2AB9-472A-B845-6A8AF27BB7F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A3ACD8C-D672-4B38-852F-3C3D35FA49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8D935D-389D-40E1-8AE8-5A46931C4EC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</TotalTime>
  <Words>44</Words>
  <Application>Microsoft Office PowerPoint</Application>
  <PresentationFormat>Widescreen</PresentationFormat>
  <Paragraphs>16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Custom</vt:lpstr>
      <vt:lpstr>Authentication &amp; Authorization Project</vt:lpstr>
      <vt:lpstr>Introduction</vt:lpstr>
      <vt:lpstr>Team Members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&amp; Authorization Project</dc:title>
  <dc:creator>Amit Magar</dc:creator>
  <cp:lastModifiedBy>Amit Magar</cp:lastModifiedBy>
  <cp:revision>1</cp:revision>
  <dcterms:created xsi:type="dcterms:W3CDTF">2023-12-03T03:53:22Z</dcterms:created>
  <dcterms:modified xsi:type="dcterms:W3CDTF">2023-12-03T03:58:17Z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