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76" r:id="rId8"/>
    <p:sldId id="277" r:id="rId9"/>
    <p:sldId id="281" r:id="rId10"/>
    <p:sldId id="278" r:id="rId11"/>
    <p:sldId id="279" r:id="rId12"/>
    <p:sldId id="280" r:id="rId13"/>
    <p:sldId id="283" r:id="rId14"/>
    <p:sldId id="284" r:id="rId15"/>
    <p:sldId id="282" r:id="rId16"/>
    <p:sldId id="286" r:id="rId17"/>
    <p:sldId id="285" r:id="rId18"/>
    <p:sldId id="28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278311"/>
            <a:ext cx="7096933" cy="32770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Authorization Project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Name: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941164"/>
            <a:ext cx="9857014" cy="621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5384A-0131-724B-E6C2-1FC3175F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41"/>
            <a:ext cx="12192000" cy="65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6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9332BD-B6B3-899C-A72F-A885B6AB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16"/>
            <a:ext cx="12192000" cy="66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2A44C4-670E-339D-ECA2-97FA7CC3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3"/>
            <a:ext cx="12192000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3B3B6C-FC30-CB6F-7A47-732E8658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207622-B424-B2FC-38BC-95E972A2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422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use of Authentication and Authorization Concept as shown in the screenshot in upcoming slides.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C536-0FAD-D8F4-70CE-5C310D2F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47000"/>
            <a:ext cx="6245912" cy="2433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Suraj Tamang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Saud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Magar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Biplove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Jaisi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ED59-E495-9D5D-B07F-589C6D3E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43A3-38F9-30F1-84B5-2E6CBA38C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5D319B-ABE4-5A7C-CD5C-793DEDBD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36"/>
            <a:ext cx="12192000" cy="65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979D-BD12-6F6B-4851-BF9B64DE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9FF43-A1D6-4BC7-08E8-BF985F4EF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415697-D5DC-0E2F-BAD6-BEC1A878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CDCA82-8085-236F-6831-4460F10C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5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B383-BF1E-4D38-EA87-BC4457317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BA0F4-EDA6-A659-9457-8B7B8C32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EE5D01-765A-87FE-1F87-EDF76BA4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75"/>
            <a:ext cx="12192000" cy="66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A957AF-85DB-52A9-FB33-122D88EC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04"/>
            <a:ext cx="12192000" cy="65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46963E-36C2-252A-E19F-BCE27441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03"/>
            <a:ext cx="12192000" cy="66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5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60</TotalTime>
  <Words>55</Words>
  <Application>Microsoft Office PowerPoint</Application>
  <PresentationFormat>Widescreen</PresentationFormat>
  <Paragraphs>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Times New Roman</vt:lpstr>
      <vt:lpstr>Custom</vt:lpstr>
      <vt:lpstr>Authentication &amp; Authorization Project  Professor Name: Nital Shah</vt:lpstr>
      <vt:lpstr>Introduction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Queries???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 Project</dc:title>
  <dc:creator>Amit Magar</dc:creator>
  <cp:lastModifiedBy>Amit Magar</cp:lastModifiedBy>
  <cp:revision>2</cp:revision>
  <dcterms:created xsi:type="dcterms:W3CDTF">2023-12-03T03:53:22Z</dcterms:created>
  <dcterms:modified xsi:type="dcterms:W3CDTF">2023-12-06T03:22:03Z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