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5" r:id="rId4"/>
    <p:sldId id="259" r:id="rId5"/>
    <p:sldId id="266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3F638-6560-6FDB-C735-8B24154D9D54}" v="347" dt="2024-02-27T16:23:32.596"/>
    <p1510:client id="{18B6BF18-AFA9-EE78-5F92-7C279768D0E9}" v="50" dt="2024-02-27T22:50:05.086"/>
    <p1510:client id="{690FE47E-52F4-00A3-A829-124A78F14AE9}" v="6" dt="2024-02-27T18:28:45.998"/>
    <p1510:client id="{DA746FDE-2131-0384-F5D9-A38E3DE341A2}" v="52" dt="2024-02-27T18:27:26.645"/>
    <p1510:client id="{F3DE480B-2663-DE59-28B7-63956B3CD09B}" v="9" dt="2024-02-27T04:25:40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14BB53-6621-43FA-AA2B-093F5E9D34F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3EA6952-AF9D-46FD-AEA8-87AB12D85D1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Develop a University Recommendation System using predictive analytics and supervised learning algorithms</a:t>
          </a:r>
          <a:endParaRPr lang="en-US"/>
        </a:p>
      </dgm:t>
    </dgm:pt>
    <dgm:pt modelId="{9D9168CF-3ED3-4D21-B020-8E8D72B3EDCE}" type="parTrans" cxnId="{5F6B5A73-23E3-4B99-889F-0C514C85A512}">
      <dgm:prSet/>
      <dgm:spPr/>
      <dgm:t>
        <a:bodyPr/>
        <a:lstStyle/>
        <a:p>
          <a:endParaRPr lang="en-US"/>
        </a:p>
      </dgm:t>
    </dgm:pt>
    <dgm:pt modelId="{BB10F0AA-F355-4102-BC42-317E9C0D34F3}" type="sibTrans" cxnId="{5F6B5A73-23E3-4B99-889F-0C514C85A5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D9DD98-3B18-47A8-A1CD-5C59EB9C193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Assist international students in identifying suitable universities for graduate studies in the United States based on their unique profiles and preferences</a:t>
          </a:r>
          <a:endParaRPr lang="en-US"/>
        </a:p>
      </dgm:t>
    </dgm:pt>
    <dgm:pt modelId="{E4C61E4C-B5FB-4371-9850-B47751BAA920}" type="parTrans" cxnId="{89851C4B-84F9-4255-A9E3-F34F79EEB0EA}">
      <dgm:prSet/>
      <dgm:spPr/>
      <dgm:t>
        <a:bodyPr/>
        <a:lstStyle/>
        <a:p>
          <a:endParaRPr lang="en-US"/>
        </a:p>
      </dgm:t>
    </dgm:pt>
    <dgm:pt modelId="{9AC7E83A-7CAF-4A0E-BFC7-48EBF87394C0}" type="sibTrans" cxnId="{89851C4B-84F9-4255-A9E3-F34F79EEB0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17A832-C8C0-4BD7-80CC-F5485CBF345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Reduce the time and financial resources invested by international students in applying to universities</a:t>
          </a:r>
          <a:endParaRPr lang="en-US"/>
        </a:p>
      </dgm:t>
    </dgm:pt>
    <dgm:pt modelId="{B7112EBA-4D68-4CC9-A908-DA6F3409577C}" type="parTrans" cxnId="{784EA7D7-4C7B-4694-926D-FCA06D98DEC2}">
      <dgm:prSet/>
      <dgm:spPr/>
      <dgm:t>
        <a:bodyPr/>
        <a:lstStyle/>
        <a:p>
          <a:endParaRPr lang="en-US"/>
        </a:p>
      </dgm:t>
    </dgm:pt>
    <dgm:pt modelId="{5185F139-5F6C-450F-B80F-F6AADA6306A0}" type="sibTrans" cxnId="{784EA7D7-4C7B-4694-926D-FCA06D98DE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C8C8DE-2E19-431C-8131-B44CD5D9343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Evaluate and compare the performance of various ML models in predicting university recommendations</a:t>
          </a:r>
          <a:endParaRPr lang="en-US"/>
        </a:p>
      </dgm:t>
    </dgm:pt>
    <dgm:pt modelId="{F0790ED0-63E2-44E7-8CEA-EB5C38CA3BA5}" type="parTrans" cxnId="{664F99A3-6CDB-4B51-B575-455747521B2C}">
      <dgm:prSet/>
      <dgm:spPr/>
      <dgm:t>
        <a:bodyPr/>
        <a:lstStyle/>
        <a:p>
          <a:endParaRPr lang="en-US"/>
        </a:p>
      </dgm:t>
    </dgm:pt>
    <dgm:pt modelId="{40314410-43F9-4AFD-A040-95B41443DA37}" type="sibTrans" cxnId="{664F99A3-6CDB-4B51-B575-455747521B2C}">
      <dgm:prSet/>
      <dgm:spPr/>
      <dgm:t>
        <a:bodyPr/>
        <a:lstStyle/>
        <a:p>
          <a:endParaRPr lang="en-US"/>
        </a:p>
      </dgm:t>
    </dgm:pt>
    <dgm:pt modelId="{F04FD870-DDFE-4203-9A6C-BBAED3042EF6}" type="pres">
      <dgm:prSet presAssocID="{D414BB53-6621-43FA-AA2B-093F5E9D34FF}" presName="root" presStyleCnt="0">
        <dgm:presLayoutVars>
          <dgm:dir/>
          <dgm:resizeHandles val="exact"/>
        </dgm:presLayoutVars>
      </dgm:prSet>
      <dgm:spPr/>
    </dgm:pt>
    <dgm:pt modelId="{D96AE7C6-8254-4722-BD72-04C4C48FBAAE}" type="pres">
      <dgm:prSet presAssocID="{D414BB53-6621-43FA-AA2B-093F5E9D34FF}" presName="container" presStyleCnt="0">
        <dgm:presLayoutVars>
          <dgm:dir/>
          <dgm:resizeHandles val="exact"/>
        </dgm:presLayoutVars>
      </dgm:prSet>
      <dgm:spPr/>
    </dgm:pt>
    <dgm:pt modelId="{E4BC55B1-2E7A-403E-A6E2-AE1714B4EBD4}" type="pres">
      <dgm:prSet presAssocID="{73EA6952-AF9D-46FD-AEA8-87AB12D85D1E}" presName="compNode" presStyleCnt="0"/>
      <dgm:spPr/>
    </dgm:pt>
    <dgm:pt modelId="{C990C50B-68BD-475A-B615-E005164CE2C9}" type="pres">
      <dgm:prSet presAssocID="{73EA6952-AF9D-46FD-AEA8-87AB12D85D1E}" presName="iconBgRect" presStyleLbl="bgShp" presStyleIdx="0" presStyleCnt="4"/>
      <dgm:spPr/>
    </dgm:pt>
    <dgm:pt modelId="{FF4E9012-ACF7-44A3-A57A-6F319A98F6CA}" type="pres">
      <dgm:prSet presAssocID="{73EA6952-AF9D-46FD-AEA8-87AB12D85D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E1FD51C-FCA6-4E59-A091-27F0962246E1}" type="pres">
      <dgm:prSet presAssocID="{73EA6952-AF9D-46FD-AEA8-87AB12D85D1E}" presName="spaceRect" presStyleCnt="0"/>
      <dgm:spPr/>
    </dgm:pt>
    <dgm:pt modelId="{52BADDFC-1E0A-4668-988C-031872AD9335}" type="pres">
      <dgm:prSet presAssocID="{73EA6952-AF9D-46FD-AEA8-87AB12D85D1E}" presName="textRect" presStyleLbl="revTx" presStyleIdx="0" presStyleCnt="4">
        <dgm:presLayoutVars>
          <dgm:chMax val="1"/>
          <dgm:chPref val="1"/>
        </dgm:presLayoutVars>
      </dgm:prSet>
      <dgm:spPr/>
    </dgm:pt>
    <dgm:pt modelId="{AD20C095-D3A9-4751-99F2-8F15DF5AFE0C}" type="pres">
      <dgm:prSet presAssocID="{BB10F0AA-F355-4102-BC42-317E9C0D34F3}" presName="sibTrans" presStyleLbl="sibTrans2D1" presStyleIdx="0" presStyleCnt="0"/>
      <dgm:spPr/>
    </dgm:pt>
    <dgm:pt modelId="{0021DF17-EE92-476A-8D02-87E59190B8A7}" type="pres">
      <dgm:prSet presAssocID="{39D9DD98-3B18-47A8-A1CD-5C59EB9C1934}" presName="compNode" presStyleCnt="0"/>
      <dgm:spPr/>
    </dgm:pt>
    <dgm:pt modelId="{09DFFCB7-4A91-4EFC-AD37-EF491D6B70A4}" type="pres">
      <dgm:prSet presAssocID="{39D9DD98-3B18-47A8-A1CD-5C59EB9C1934}" presName="iconBgRect" presStyleLbl="bgShp" presStyleIdx="1" presStyleCnt="4"/>
      <dgm:spPr/>
    </dgm:pt>
    <dgm:pt modelId="{DD13551F-2265-4FD9-B05C-F7C3A60BE43C}" type="pres">
      <dgm:prSet presAssocID="{39D9DD98-3B18-47A8-A1CD-5C59EB9C19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5025831-A091-487C-B9D0-CD2BD7A2C81C}" type="pres">
      <dgm:prSet presAssocID="{39D9DD98-3B18-47A8-A1CD-5C59EB9C1934}" presName="spaceRect" presStyleCnt="0"/>
      <dgm:spPr/>
    </dgm:pt>
    <dgm:pt modelId="{EE923E1A-4625-44DE-85BB-E25EE76F376D}" type="pres">
      <dgm:prSet presAssocID="{39D9DD98-3B18-47A8-A1CD-5C59EB9C1934}" presName="textRect" presStyleLbl="revTx" presStyleIdx="1" presStyleCnt="4">
        <dgm:presLayoutVars>
          <dgm:chMax val="1"/>
          <dgm:chPref val="1"/>
        </dgm:presLayoutVars>
      </dgm:prSet>
      <dgm:spPr/>
    </dgm:pt>
    <dgm:pt modelId="{B51D3969-D2C7-4277-A296-8683550C35FE}" type="pres">
      <dgm:prSet presAssocID="{9AC7E83A-7CAF-4A0E-BFC7-48EBF87394C0}" presName="sibTrans" presStyleLbl="sibTrans2D1" presStyleIdx="0" presStyleCnt="0"/>
      <dgm:spPr/>
    </dgm:pt>
    <dgm:pt modelId="{E8A5B2BF-076D-404D-887E-0482E12F2A96}" type="pres">
      <dgm:prSet presAssocID="{1817A832-C8C0-4BD7-80CC-F5485CBF3451}" presName="compNode" presStyleCnt="0"/>
      <dgm:spPr/>
    </dgm:pt>
    <dgm:pt modelId="{6099EED1-624B-4356-A219-B535DCCF50FF}" type="pres">
      <dgm:prSet presAssocID="{1817A832-C8C0-4BD7-80CC-F5485CBF3451}" presName="iconBgRect" presStyleLbl="bgShp" presStyleIdx="2" presStyleCnt="4"/>
      <dgm:spPr/>
    </dgm:pt>
    <dgm:pt modelId="{75870919-D01B-4E7D-B353-27D39671C9FF}" type="pres">
      <dgm:prSet presAssocID="{1817A832-C8C0-4BD7-80CC-F5485CBF34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D990233-A4CB-4988-9CDF-962A27FBFDC8}" type="pres">
      <dgm:prSet presAssocID="{1817A832-C8C0-4BD7-80CC-F5485CBF3451}" presName="spaceRect" presStyleCnt="0"/>
      <dgm:spPr/>
    </dgm:pt>
    <dgm:pt modelId="{66FA798C-6B29-45DD-90C4-EFA31A683E0B}" type="pres">
      <dgm:prSet presAssocID="{1817A832-C8C0-4BD7-80CC-F5485CBF3451}" presName="textRect" presStyleLbl="revTx" presStyleIdx="2" presStyleCnt="4">
        <dgm:presLayoutVars>
          <dgm:chMax val="1"/>
          <dgm:chPref val="1"/>
        </dgm:presLayoutVars>
      </dgm:prSet>
      <dgm:spPr/>
    </dgm:pt>
    <dgm:pt modelId="{D8BCA16A-56D6-4C86-803F-D697F7F95ED1}" type="pres">
      <dgm:prSet presAssocID="{5185F139-5F6C-450F-B80F-F6AADA6306A0}" presName="sibTrans" presStyleLbl="sibTrans2D1" presStyleIdx="0" presStyleCnt="0"/>
      <dgm:spPr/>
    </dgm:pt>
    <dgm:pt modelId="{CCFFAF6E-56B4-4694-A5F0-2D743275D5BB}" type="pres">
      <dgm:prSet presAssocID="{08C8C8DE-2E19-431C-8131-B44CD5D9343D}" presName="compNode" presStyleCnt="0"/>
      <dgm:spPr/>
    </dgm:pt>
    <dgm:pt modelId="{2583D35E-88B7-4D26-A409-E1A227AF456E}" type="pres">
      <dgm:prSet presAssocID="{08C8C8DE-2E19-431C-8131-B44CD5D9343D}" presName="iconBgRect" presStyleLbl="bgShp" presStyleIdx="3" presStyleCnt="4"/>
      <dgm:spPr/>
    </dgm:pt>
    <dgm:pt modelId="{BF889F99-4F2C-44CE-B07C-DFB3BCB93F37}" type="pres">
      <dgm:prSet presAssocID="{08C8C8DE-2E19-431C-8131-B44CD5D934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3EEAAAD-DC7D-4741-8F66-ED38C25485D5}" type="pres">
      <dgm:prSet presAssocID="{08C8C8DE-2E19-431C-8131-B44CD5D9343D}" presName="spaceRect" presStyleCnt="0"/>
      <dgm:spPr/>
    </dgm:pt>
    <dgm:pt modelId="{5F87F404-4FE5-47F5-B8C2-94F6D5C1FA1C}" type="pres">
      <dgm:prSet presAssocID="{08C8C8DE-2E19-431C-8131-B44CD5D9343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E40D04-44E6-4D83-8489-C3DDB0C13519}" type="presOf" srcId="{73EA6952-AF9D-46FD-AEA8-87AB12D85D1E}" destId="{52BADDFC-1E0A-4668-988C-031872AD9335}" srcOrd="0" destOrd="0" presId="urn:microsoft.com/office/officeart/2018/2/layout/IconCircleList"/>
    <dgm:cxn modelId="{49191A23-483B-45B2-B322-BD1322F27529}" type="presOf" srcId="{D414BB53-6621-43FA-AA2B-093F5E9D34FF}" destId="{F04FD870-DDFE-4203-9A6C-BBAED3042EF6}" srcOrd="0" destOrd="0" presId="urn:microsoft.com/office/officeart/2018/2/layout/IconCircleList"/>
    <dgm:cxn modelId="{C2786E2C-898B-41D8-BEFE-CB1D30FB3766}" type="presOf" srcId="{08C8C8DE-2E19-431C-8131-B44CD5D9343D}" destId="{5F87F404-4FE5-47F5-B8C2-94F6D5C1FA1C}" srcOrd="0" destOrd="0" presId="urn:microsoft.com/office/officeart/2018/2/layout/IconCircleList"/>
    <dgm:cxn modelId="{C21F0C38-5D16-4AD9-B7C8-416DE801BB37}" type="presOf" srcId="{5185F139-5F6C-450F-B80F-F6AADA6306A0}" destId="{D8BCA16A-56D6-4C86-803F-D697F7F95ED1}" srcOrd="0" destOrd="0" presId="urn:microsoft.com/office/officeart/2018/2/layout/IconCircleList"/>
    <dgm:cxn modelId="{1563AF61-9F53-4BFC-980C-D9967197FB52}" type="presOf" srcId="{1817A832-C8C0-4BD7-80CC-F5485CBF3451}" destId="{66FA798C-6B29-45DD-90C4-EFA31A683E0B}" srcOrd="0" destOrd="0" presId="urn:microsoft.com/office/officeart/2018/2/layout/IconCircleList"/>
    <dgm:cxn modelId="{89851C4B-84F9-4255-A9E3-F34F79EEB0EA}" srcId="{D414BB53-6621-43FA-AA2B-093F5E9D34FF}" destId="{39D9DD98-3B18-47A8-A1CD-5C59EB9C1934}" srcOrd="1" destOrd="0" parTransId="{E4C61E4C-B5FB-4371-9850-B47751BAA920}" sibTransId="{9AC7E83A-7CAF-4A0E-BFC7-48EBF87394C0}"/>
    <dgm:cxn modelId="{5F6B5A73-23E3-4B99-889F-0C514C85A512}" srcId="{D414BB53-6621-43FA-AA2B-093F5E9D34FF}" destId="{73EA6952-AF9D-46FD-AEA8-87AB12D85D1E}" srcOrd="0" destOrd="0" parTransId="{9D9168CF-3ED3-4D21-B020-8E8D72B3EDCE}" sibTransId="{BB10F0AA-F355-4102-BC42-317E9C0D34F3}"/>
    <dgm:cxn modelId="{664F99A3-6CDB-4B51-B575-455747521B2C}" srcId="{D414BB53-6621-43FA-AA2B-093F5E9D34FF}" destId="{08C8C8DE-2E19-431C-8131-B44CD5D9343D}" srcOrd="3" destOrd="0" parTransId="{F0790ED0-63E2-44E7-8CEA-EB5C38CA3BA5}" sibTransId="{40314410-43F9-4AFD-A040-95B41443DA37}"/>
    <dgm:cxn modelId="{784EA7D7-4C7B-4694-926D-FCA06D98DEC2}" srcId="{D414BB53-6621-43FA-AA2B-093F5E9D34FF}" destId="{1817A832-C8C0-4BD7-80CC-F5485CBF3451}" srcOrd="2" destOrd="0" parTransId="{B7112EBA-4D68-4CC9-A908-DA6F3409577C}" sibTransId="{5185F139-5F6C-450F-B80F-F6AADA6306A0}"/>
    <dgm:cxn modelId="{97C989ED-E5B8-4EFA-8B78-DEB650741F32}" type="presOf" srcId="{BB10F0AA-F355-4102-BC42-317E9C0D34F3}" destId="{AD20C095-D3A9-4751-99F2-8F15DF5AFE0C}" srcOrd="0" destOrd="0" presId="urn:microsoft.com/office/officeart/2018/2/layout/IconCircleList"/>
    <dgm:cxn modelId="{01D534FD-45CB-46FE-BBE4-8BF7C8FF014B}" type="presOf" srcId="{39D9DD98-3B18-47A8-A1CD-5C59EB9C1934}" destId="{EE923E1A-4625-44DE-85BB-E25EE76F376D}" srcOrd="0" destOrd="0" presId="urn:microsoft.com/office/officeart/2018/2/layout/IconCircleList"/>
    <dgm:cxn modelId="{B661DBFD-5EA3-455F-83E1-6413F8FB2256}" type="presOf" srcId="{9AC7E83A-7CAF-4A0E-BFC7-48EBF87394C0}" destId="{B51D3969-D2C7-4277-A296-8683550C35FE}" srcOrd="0" destOrd="0" presId="urn:microsoft.com/office/officeart/2018/2/layout/IconCircleList"/>
    <dgm:cxn modelId="{159F5FF5-C6F0-4D94-B06D-95B3A4D14FD2}" type="presParOf" srcId="{F04FD870-DDFE-4203-9A6C-BBAED3042EF6}" destId="{D96AE7C6-8254-4722-BD72-04C4C48FBAAE}" srcOrd="0" destOrd="0" presId="urn:microsoft.com/office/officeart/2018/2/layout/IconCircleList"/>
    <dgm:cxn modelId="{EF10D288-D7E1-4987-AE89-C105DF17211A}" type="presParOf" srcId="{D96AE7C6-8254-4722-BD72-04C4C48FBAAE}" destId="{E4BC55B1-2E7A-403E-A6E2-AE1714B4EBD4}" srcOrd="0" destOrd="0" presId="urn:microsoft.com/office/officeart/2018/2/layout/IconCircleList"/>
    <dgm:cxn modelId="{310785B9-F3EA-48DE-92D3-2EEB95767207}" type="presParOf" srcId="{E4BC55B1-2E7A-403E-A6E2-AE1714B4EBD4}" destId="{C990C50B-68BD-475A-B615-E005164CE2C9}" srcOrd="0" destOrd="0" presId="urn:microsoft.com/office/officeart/2018/2/layout/IconCircleList"/>
    <dgm:cxn modelId="{155EC7A7-B7EB-40A0-B318-35FB0456B698}" type="presParOf" srcId="{E4BC55B1-2E7A-403E-A6E2-AE1714B4EBD4}" destId="{FF4E9012-ACF7-44A3-A57A-6F319A98F6CA}" srcOrd="1" destOrd="0" presId="urn:microsoft.com/office/officeart/2018/2/layout/IconCircleList"/>
    <dgm:cxn modelId="{D7B52EA7-4533-4F98-AAB2-35E215288A5D}" type="presParOf" srcId="{E4BC55B1-2E7A-403E-A6E2-AE1714B4EBD4}" destId="{AE1FD51C-FCA6-4E59-A091-27F0962246E1}" srcOrd="2" destOrd="0" presId="urn:microsoft.com/office/officeart/2018/2/layout/IconCircleList"/>
    <dgm:cxn modelId="{9062072F-867D-4BE3-946D-36E7BF293F36}" type="presParOf" srcId="{E4BC55B1-2E7A-403E-A6E2-AE1714B4EBD4}" destId="{52BADDFC-1E0A-4668-988C-031872AD9335}" srcOrd="3" destOrd="0" presId="urn:microsoft.com/office/officeart/2018/2/layout/IconCircleList"/>
    <dgm:cxn modelId="{ECACC0D7-AD04-4E80-8396-E8DC0717F434}" type="presParOf" srcId="{D96AE7C6-8254-4722-BD72-04C4C48FBAAE}" destId="{AD20C095-D3A9-4751-99F2-8F15DF5AFE0C}" srcOrd="1" destOrd="0" presId="urn:microsoft.com/office/officeart/2018/2/layout/IconCircleList"/>
    <dgm:cxn modelId="{CFED0303-78B5-42D2-98EA-374F87912E97}" type="presParOf" srcId="{D96AE7C6-8254-4722-BD72-04C4C48FBAAE}" destId="{0021DF17-EE92-476A-8D02-87E59190B8A7}" srcOrd="2" destOrd="0" presId="urn:microsoft.com/office/officeart/2018/2/layout/IconCircleList"/>
    <dgm:cxn modelId="{5DF1A86D-87DA-4D03-A85E-8504E8B15ABF}" type="presParOf" srcId="{0021DF17-EE92-476A-8D02-87E59190B8A7}" destId="{09DFFCB7-4A91-4EFC-AD37-EF491D6B70A4}" srcOrd="0" destOrd="0" presId="urn:microsoft.com/office/officeart/2018/2/layout/IconCircleList"/>
    <dgm:cxn modelId="{1E077957-3AD8-47D5-BE2B-3878CF34FEBB}" type="presParOf" srcId="{0021DF17-EE92-476A-8D02-87E59190B8A7}" destId="{DD13551F-2265-4FD9-B05C-F7C3A60BE43C}" srcOrd="1" destOrd="0" presId="urn:microsoft.com/office/officeart/2018/2/layout/IconCircleList"/>
    <dgm:cxn modelId="{2C0C5CF0-000E-40B9-8C5D-5FCC6AE771F6}" type="presParOf" srcId="{0021DF17-EE92-476A-8D02-87E59190B8A7}" destId="{F5025831-A091-487C-B9D0-CD2BD7A2C81C}" srcOrd="2" destOrd="0" presId="urn:microsoft.com/office/officeart/2018/2/layout/IconCircleList"/>
    <dgm:cxn modelId="{4FFEAF60-5412-4E76-8C96-7F8B8A2B5D56}" type="presParOf" srcId="{0021DF17-EE92-476A-8D02-87E59190B8A7}" destId="{EE923E1A-4625-44DE-85BB-E25EE76F376D}" srcOrd="3" destOrd="0" presId="urn:microsoft.com/office/officeart/2018/2/layout/IconCircleList"/>
    <dgm:cxn modelId="{E82C4655-2F2F-42BB-A8C0-BBD90B7E534C}" type="presParOf" srcId="{D96AE7C6-8254-4722-BD72-04C4C48FBAAE}" destId="{B51D3969-D2C7-4277-A296-8683550C35FE}" srcOrd="3" destOrd="0" presId="urn:microsoft.com/office/officeart/2018/2/layout/IconCircleList"/>
    <dgm:cxn modelId="{50A3ECD7-FA3E-4F08-98A5-390C15AD8CFD}" type="presParOf" srcId="{D96AE7C6-8254-4722-BD72-04C4C48FBAAE}" destId="{E8A5B2BF-076D-404D-887E-0482E12F2A96}" srcOrd="4" destOrd="0" presId="urn:microsoft.com/office/officeart/2018/2/layout/IconCircleList"/>
    <dgm:cxn modelId="{94117AAE-872F-4B46-A5BE-FAF936B20687}" type="presParOf" srcId="{E8A5B2BF-076D-404D-887E-0482E12F2A96}" destId="{6099EED1-624B-4356-A219-B535DCCF50FF}" srcOrd="0" destOrd="0" presId="urn:microsoft.com/office/officeart/2018/2/layout/IconCircleList"/>
    <dgm:cxn modelId="{B21CD340-8483-46A6-9726-6230E89DBCE6}" type="presParOf" srcId="{E8A5B2BF-076D-404D-887E-0482E12F2A96}" destId="{75870919-D01B-4E7D-B353-27D39671C9FF}" srcOrd="1" destOrd="0" presId="urn:microsoft.com/office/officeart/2018/2/layout/IconCircleList"/>
    <dgm:cxn modelId="{0AA73CBF-72B1-461D-99C1-5F53BDEDE534}" type="presParOf" srcId="{E8A5B2BF-076D-404D-887E-0482E12F2A96}" destId="{1D990233-A4CB-4988-9CDF-962A27FBFDC8}" srcOrd="2" destOrd="0" presId="urn:microsoft.com/office/officeart/2018/2/layout/IconCircleList"/>
    <dgm:cxn modelId="{FC04DB5D-5638-4725-BA9F-49563FA4DB00}" type="presParOf" srcId="{E8A5B2BF-076D-404D-887E-0482E12F2A96}" destId="{66FA798C-6B29-45DD-90C4-EFA31A683E0B}" srcOrd="3" destOrd="0" presId="urn:microsoft.com/office/officeart/2018/2/layout/IconCircleList"/>
    <dgm:cxn modelId="{AAFCCB2B-8888-4A90-B9D6-B558F975168E}" type="presParOf" srcId="{D96AE7C6-8254-4722-BD72-04C4C48FBAAE}" destId="{D8BCA16A-56D6-4C86-803F-D697F7F95ED1}" srcOrd="5" destOrd="0" presId="urn:microsoft.com/office/officeart/2018/2/layout/IconCircleList"/>
    <dgm:cxn modelId="{85FD20E9-8CB4-4E12-98EE-433D020FAF16}" type="presParOf" srcId="{D96AE7C6-8254-4722-BD72-04C4C48FBAAE}" destId="{CCFFAF6E-56B4-4694-A5F0-2D743275D5BB}" srcOrd="6" destOrd="0" presId="urn:microsoft.com/office/officeart/2018/2/layout/IconCircleList"/>
    <dgm:cxn modelId="{F80FEA1E-A0DD-45E0-8043-4BC88781045A}" type="presParOf" srcId="{CCFFAF6E-56B4-4694-A5F0-2D743275D5BB}" destId="{2583D35E-88B7-4D26-A409-E1A227AF456E}" srcOrd="0" destOrd="0" presId="urn:microsoft.com/office/officeart/2018/2/layout/IconCircleList"/>
    <dgm:cxn modelId="{4E0526BE-A336-44F5-AA62-E8197D716864}" type="presParOf" srcId="{CCFFAF6E-56B4-4694-A5F0-2D743275D5BB}" destId="{BF889F99-4F2C-44CE-B07C-DFB3BCB93F37}" srcOrd="1" destOrd="0" presId="urn:microsoft.com/office/officeart/2018/2/layout/IconCircleList"/>
    <dgm:cxn modelId="{D1D5E077-9ADF-4DF9-A211-A1151B5368A7}" type="presParOf" srcId="{CCFFAF6E-56B4-4694-A5F0-2D743275D5BB}" destId="{33EEAAAD-DC7D-4741-8F66-ED38C25485D5}" srcOrd="2" destOrd="0" presId="urn:microsoft.com/office/officeart/2018/2/layout/IconCircleList"/>
    <dgm:cxn modelId="{9788BBD5-974E-442C-BC36-4F4C2E341015}" type="presParOf" srcId="{CCFFAF6E-56B4-4694-A5F0-2D743275D5BB}" destId="{5F87F404-4FE5-47F5-B8C2-94F6D5C1FA1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C45850-2073-410A-8C49-A172FBEC6C5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BFF4B5-B35D-4522-9976-477BE52491B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Data Preprocessing</a:t>
          </a:r>
          <a:endParaRPr lang="en-US" dirty="0"/>
        </a:p>
      </dgm:t>
    </dgm:pt>
    <dgm:pt modelId="{5A5FFF28-5F6F-477A-9B5F-DE02C98A8E57}" type="parTrans" cxnId="{EE21CDA5-A2D1-47CD-993D-26714C35BECF}">
      <dgm:prSet/>
      <dgm:spPr/>
      <dgm:t>
        <a:bodyPr/>
        <a:lstStyle/>
        <a:p>
          <a:endParaRPr lang="en-US"/>
        </a:p>
      </dgm:t>
    </dgm:pt>
    <dgm:pt modelId="{C712FF1C-265F-4F76-9DCB-CBBDF9034762}" type="sibTrans" cxnId="{EE21CDA5-A2D1-47CD-993D-26714C35BECF}">
      <dgm:prSet/>
      <dgm:spPr/>
      <dgm:t>
        <a:bodyPr/>
        <a:lstStyle/>
        <a:p>
          <a:endParaRPr lang="en-US"/>
        </a:p>
      </dgm:t>
    </dgm:pt>
    <dgm:pt modelId="{8E82BC68-830C-4C55-B88E-8915DFB1F1D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Missing Values - Mean, Mode, KNN</a:t>
          </a:r>
          <a:endParaRPr lang="en-US" dirty="0"/>
        </a:p>
      </dgm:t>
    </dgm:pt>
    <dgm:pt modelId="{FA31FE9F-415F-4F2F-8C53-226375A59CB1}" type="parTrans" cxnId="{C40DDFB2-526D-47D5-A3BE-A3E27D7E7671}">
      <dgm:prSet/>
      <dgm:spPr/>
      <dgm:t>
        <a:bodyPr/>
        <a:lstStyle/>
        <a:p>
          <a:endParaRPr lang="en-US"/>
        </a:p>
      </dgm:t>
    </dgm:pt>
    <dgm:pt modelId="{BA022BCD-CA6D-4095-90FC-353DBB381453}" type="sibTrans" cxnId="{C40DDFB2-526D-47D5-A3BE-A3E27D7E7671}">
      <dgm:prSet/>
      <dgm:spPr/>
      <dgm:t>
        <a:bodyPr/>
        <a:lstStyle/>
        <a:p>
          <a:endParaRPr lang="en-US"/>
        </a:p>
      </dgm:t>
    </dgm:pt>
    <dgm:pt modelId="{0179571B-25EF-4CDF-9A43-1217424C152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Inconsistent Data – Major, GRE scores, GPA</a:t>
          </a:r>
          <a:endParaRPr lang="en-US" dirty="0"/>
        </a:p>
      </dgm:t>
    </dgm:pt>
    <dgm:pt modelId="{55F92594-C71C-42D7-A725-986658F74265}" type="parTrans" cxnId="{68C52770-3E60-4314-986A-2452B9833CC4}">
      <dgm:prSet/>
      <dgm:spPr/>
      <dgm:t>
        <a:bodyPr/>
        <a:lstStyle/>
        <a:p>
          <a:endParaRPr lang="en-US"/>
        </a:p>
      </dgm:t>
    </dgm:pt>
    <dgm:pt modelId="{D905F4FF-12A2-453D-B625-C6A4EF11C73B}" type="sibTrans" cxnId="{68C52770-3E60-4314-986A-2452B9833CC4}">
      <dgm:prSet/>
      <dgm:spPr/>
      <dgm:t>
        <a:bodyPr/>
        <a:lstStyle/>
        <a:p>
          <a:endParaRPr lang="en-US"/>
        </a:p>
      </dgm:t>
    </dgm:pt>
    <dgm:pt modelId="{7B2ED77C-12B3-4B68-BE89-A19418A1DC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Unnecessary Data</a:t>
          </a:r>
          <a:endParaRPr lang="en-US" dirty="0"/>
        </a:p>
      </dgm:t>
    </dgm:pt>
    <dgm:pt modelId="{134FDBB6-6A91-4DD2-9D69-F0361423A4D6}" type="parTrans" cxnId="{D16FB8F5-37D4-4299-9979-4CEB7A1D25D6}">
      <dgm:prSet/>
      <dgm:spPr/>
      <dgm:t>
        <a:bodyPr/>
        <a:lstStyle/>
        <a:p>
          <a:endParaRPr lang="en-US"/>
        </a:p>
      </dgm:t>
    </dgm:pt>
    <dgm:pt modelId="{60FD2D32-E005-4C80-B681-43B38651016F}" type="sibTrans" cxnId="{D16FB8F5-37D4-4299-9979-4CEB7A1D25D6}">
      <dgm:prSet/>
      <dgm:spPr/>
      <dgm:t>
        <a:bodyPr/>
        <a:lstStyle/>
        <a:p>
          <a:endParaRPr lang="en-US"/>
        </a:p>
      </dgm:t>
    </dgm:pt>
    <dgm:pt modelId="{8FD144AC-1550-4C75-B991-20E93216F94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Normalization</a:t>
          </a:r>
          <a:endParaRPr lang="en-US" dirty="0"/>
        </a:p>
      </dgm:t>
    </dgm:pt>
    <dgm:pt modelId="{6061D1AB-56CE-400D-B363-733CA8626CF0}" type="parTrans" cxnId="{FD96F3CA-45F3-479D-9E86-E5F38E8A4AD0}">
      <dgm:prSet/>
      <dgm:spPr/>
      <dgm:t>
        <a:bodyPr/>
        <a:lstStyle/>
        <a:p>
          <a:endParaRPr lang="en-US"/>
        </a:p>
      </dgm:t>
    </dgm:pt>
    <dgm:pt modelId="{6FD1AF98-6364-499D-9C07-299CAAF7E266}" type="sibTrans" cxnId="{FD96F3CA-45F3-479D-9E86-E5F38E8A4AD0}">
      <dgm:prSet/>
      <dgm:spPr/>
      <dgm:t>
        <a:bodyPr/>
        <a:lstStyle/>
        <a:p>
          <a:endParaRPr lang="en-US"/>
        </a:p>
      </dgm:t>
    </dgm:pt>
    <dgm:pt modelId="{CCAE8450-9FFC-4D15-AD14-733B1CFE33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Encoding Categorical Variables - One-hot encoding, Label encoding</a:t>
          </a:r>
          <a:endParaRPr lang="en-US" dirty="0"/>
        </a:p>
      </dgm:t>
    </dgm:pt>
    <dgm:pt modelId="{32927324-D647-4730-B8E5-CD31D25BEADA}" type="parTrans" cxnId="{A0D1B2A2-0A7B-41C4-9702-4088E892D5E7}">
      <dgm:prSet/>
      <dgm:spPr/>
      <dgm:t>
        <a:bodyPr/>
        <a:lstStyle/>
        <a:p>
          <a:endParaRPr lang="en-US"/>
        </a:p>
      </dgm:t>
    </dgm:pt>
    <dgm:pt modelId="{19AA964E-A017-466F-90BA-B316CD6E6DC0}" type="sibTrans" cxnId="{A0D1B2A2-0A7B-41C4-9702-4088E892D5E7}">
      <dgm:prSet/>
      <dgm:spPr/>
      <dgm:t>
        <a:bodyPr/>
        <a:lstStyle/>
        <a:p>
          <a:endParaRPr lang="en-US"/>
        </a:p>
      </dgm:t>
    </dgm:pt>
    <dgm:pt modelId="{8166BD18-F8FC-4B63-9D02-28AB453EDD5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Feature Engineering</a:t>
          </a:r>
          <a:endParaRPr lang="en-US" dirty="0"/>
        </a:p>
      </dgm:t>
    </dgm:pt>
    <dgm:pt modelId="{EE287920-42A5-4E57-89BC-EC14A122CC2A}" type="parTrans" cxnId="{F10E3769-87E5-4F42-B263-009B5D7352B5}">
      <dgm:prSet/>
      <dgm:spPr/>
      <dgm:t>
        <a:bodyPr/>
        <a:lstStyle/>
        <a:p>
          <a:endParaRPr lang="en-US"/>
        </a:p>
      </dgm:t>
    </dgm:pt>
    <dgm:pt modelId="{E79208E6-C809-4156-954D-6D54CC16B702}" type="sibTrans" cxnId="{F10E3769-87E5-4F42-B263-009B5D7352B5}">
      <dgm:prSet/>
      <dgm:spPr/>
      <dgm:t>
        <a:bodyPr/>
        <a:lstStyle/>
        <a:p>
          <a:endParaRPr lang="en-US"/>
        </a:p>
      </dgm:t>
    </dgm:pt>
    <dgm:pt modelId="{74D18D2A-95F0-466D-B1BD-F3BD729EB65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Building and Training ML Models</a:t>
          </a:r>
          <a:endParaRPr lang="en-US" dirty="0"/>
        </a:p>
      </dgm:t>
    </dgm:pt>
    <dgm:pt modelId="{C9DD3778-4DA3-44DC-9B9D-9B002E80F439}" type="parTrans" cxnId="{F4BDE35C-5CEF-4529-A5DE-7CD3FA059386}">
      <dgm:prSet/>
      <dgm:spPr/>
      <dgm:t>
        <a:bodyPr/>
        <a:lstStyle/>
        <a:p>
          <a:endParaRPr lang="en-US"/>
        </a:p>
      </dgm:t>
    </dgm:pt>
    <dgm:pt modelId="{C60BC0DA-6B12-4F97-BDEC-7B65BF2E925F}" type="sibTrans" cxnId="{F4BDE35C-5CEF-4529-A5DE-7CD3FA059386}">
      <dgm:prSet/>
      <dgm:spPr/>
      <dgm:t>
        <a:bodyPr/>
        <a:lstStyle/>
        <a:p>
          <a:endParaRPr lang="en-US"/>
        </a:p>
      </dgm:t>
    </dgm:pt>
    <dgm:pt modelId="{48FE0E58-80F9-487A-9C0B-641536DB92F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Logistic Regression </a:t>
          </a:r>
          <a:endParaRPr lang="en-US" dirty="0"/>
        </a:p>
      </dgm:t>
    </dgm:pt>
    <dgm:pt modelId="{3421A855-16BC-49A5-BD6C-1742C5555DF6}" type="parTrans" cxnId="{E4D0A645-267B-491F-8723-667ECC004034}">
      <dgm:prSet/>
      <dgm:spPr/>
      <dgm:t>
        <a:bodyPr/>
        <a:lstStyle/>
        <a:p>
          <a:endParaRPr lang="en-US"/>
        </a:p>
      </dgm:t>
    </dgm:pt>
    <dgm:pt modelId="{4A1E8191-31A7-44D7-B042-6A9E1ABDB744}" type="sibTrans" cxnId="{E4D0A645-267B-491F-8723-667ECC004034}">
      <dgm:prSet/>
      <dgm:spPr/>
      <dgm:t>
        <a:bodyPr/>
        <a:lstStyle/>
        <a:p>
          <a:endParaRPr lang="en-US"/>
        </a:p>
      </dgm:t>
    </dgm:pt>
    <dgm:pt modelId="{36B9E88D-80B2-47DE-89C5-075FB0A82F9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Decision Tree </a:t>
          </a:r>
          <a:endParaRPr lang="en-US" dirty="0"/>
        </a:p>
      </dgm:t>
    </dgm:pt>
    <dgm:pt modelId="{AFF046E6-D582-4457-B382-1429DD69EA93}" type="parTrans" cxnId="{6FB9163A-B396-4DC5-929A-5E4E8E5B99DD}">
      <dgm:prSet/>
      <dgm:spPr/>
      <dgm:t>
        <a:bodyPr/>
        <a:lstStyle/>
        <a:p>
          <a:endParaRPr lang="en-US"/>
        </a:p>
      </dgm:t>
    </dgm:pt>
    <dgm:pt modelId="{C1EEA98A-F9FA-4B09-8242-5F5A063C6578}" type="sibTrans" cxnId="{6FB9163A-B396-4DC5-929A-5E4E8E5B99DD}">
      <dgm:prSet/>
      <dgm:spPr/>
      <dgm:t>
        <a:bodyPr/>
        <a:lstStyle/>
        <a:p>
          <a:endParaRPr lang="en-US"/>
        </a:p>
      </dgm:t>
    </dgm:pt>
    <dgm:pt modelId="{9FD01F84-B51A-465A-9E27-91B87C72D34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Random Forest </a:t>
          </a:r>
          <a:endParaRPr lang="en-US" dirty="0"/>
        </a:p>
      </dgm:t>
    </dgm:pt>
    <dgm:pt modelId="{C77B5188-B8D7-4389-AC09-C20EB8293B85}" type="parTrans" cxnId="{6E0C6F1B-0AAC-4325-917A-9BAF75BEAF26}">
      <dgm:prSet/>
      <dgm:spPr/>
      <dgm:t>
        <a:bodyPr/>
        <a:lstStyle/>
        <a:p>
          <a:endParaRPr lang="en-US"/>
        </a:p>
      </dgm:t>
    </dgm:pt>
    <dgm:pt modelId="{91AE9A7B-2834-40CE-8D0C-2A0B4BF5E827}" type="sibTrans" cxnId="{6E0C6F1B-0AAC-4325-917A-9BAF75BEAF26}">
      <dgm:prSet/>
      <dgm:spPr/>
      <dgm:t>
        <a:bodyPr/>
        <a:lstStyle/>
        <a:p>
          <a:endParaRPr lang="en-US"/>
        </a:p>
      </dgm:t>
    </dgm:pt>
    <dgm:pt modelId="{CE693D4A-3BE2-41E1-8EA9-1F391FF5C39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Support Vector Machine (SVM) </a:t>
          </a:r>
          <a:endParaRPr lang="en-US" dirty="0"/>
        </a:p>
      </dgm:t>
    </dgm:pt>
    <dgm:pt modelId="{96701DFE-43F8-46A5-83AE-332E8AF60AB0}" type="parTrans" cxnId="{5202D128-87F1-408D-BC79-3047618C0AA3}">
      <dgm:prSet/>
      <dgm:spPr/>
      <dgm:t>
        <a:bodyPr/>
        <a:lstStyle/>
        <a:p>
          <a:endParaRPr lang="en-US"/>
        </a:p>
      </dgm:t>
    </dgm:pt>
    <dgm:pt modelId="{E33875F2-BBD6-4BE7-B787-42CDB7F9D117}" type="sibTrans" cxnId="{5202D128-87F1-408D-BC79-3047618C0AA3}">
      <dgm:prSet/>
      <dgm:spPr/>
      <dgm:t>
        <a:bodyPr/>
        <a:lstStyle/>
        <a:p>
          <a:endParaRPr lang="en-US"/>
        </a:p>
      </dgm:t>
    </dgm:pt>
    <dgm:pt modelId="{6A3C9471-812B-4A2A-812D-0B101817B5B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K Nearest Neighbors (KNN) </a:t>
          </a:r>
          <a:endParaRPr lang="en-US" dirty="0"/>
        </a:p>
      </dgm:t>
    </dgm:pt>
    <dgm:pt modelId="{ABF20EAF-F9A7-4C21-83BA-6AC57C00AEDB}" type="parTrans" cxnId="{9831B0A4-B9CC-4416-A67B-FF887EEB68B0}">
      <dgm:prSet/>
      <dgm:spPr/>
      <dgm:t>
        <a:bodyPr/>
        <a:lstStyle/>
        <a:p>
          <a:endParaRPr lang="en-US"/>
        </a:p>
      </dgm:t>
    </dgm:pt>
    <dgm:pt modelId="{7A5A8DE9-A090-4B0C-BFB0-1D5A283037FB}" type="sibTrans" cxnId="{9831B0A4-B9CC-4416-A67B-FF887EEB68B0}">
      <dgm:prSet/>
      <dgm:spPr/>
      <dgm:t>
        <a:bodyPr/>
        <a:lstStyle/>
        <a:p>
          <a:endParaRPr lang="en-US"/>
        </a:p>
      </dgm:t>
    </dgm:pt>
    <dgm:pt modelId="{1907EF74-170C-4566-BC28-D6E0246A4CE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Naive Bayes </a:t>
          </a:r>
          <a:endParaRPr lang="en-US" dirty="0"/>
        </a:p>
      </dgm:t>
    </dgm:pt>
    <dgm:pt modelId="{95F921E3-2536-43BD-898E-44D236FD64E0}" type="parTrans" cxnId="{17FDE374-B68A-48B6-BC11-FD95D3C4097B}">
      <dgm:prSet/>
      <dgm:spPr/>
      <dgm:t>
        <a:bodyPr/>
        <a:lstStyle/>
        <a:p>
          <a:endParaRPr lang="en-US"/>
        </a:p>
      </dgm:t>
    </dgm:pt>
    <dgm:pt modelId="{EDAF3F66-62C9-4A93-9E73-CF8C6FE2B300}" type="sibTrans" cxnId="{17FDE374-B68A-48B6-BC11-FD95D3C4097B}">
      <dgm:prSet/>
      <dgm:spPr/>
      <dgm:t>
        <a:bodyPr/>
        <a:lstStyle/>
        <a:p>
          <a:endParaRPr lang="en-US"/>
        </a:p>
      </dgm:t>
    </dgm:pt>
    <dgm:pt modelId="{E1CD503C-97A1-4053-B40B-C9317DA3A58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Testing the ML Models</a:t>
          </a:r>
          <a:endParaRPr lang="en-US" dirty="0"/>
        </a:p>
      </dgm:t>
    </dgm:pt>
    <dgm:pt modelId="{94EF3F92-C906-4D83-8456-0206F669AB78}" type="parTrans" cxnId="{34587E05-59BD-4815-91F5-18C7F0D0CD77}">
      <dgm:prSet/>
      <dgm:spPr/>
      <dgm:t>
        <a:bodyPr/>
        <a:lstStyle/>
        <a:p>
          <a:endParaRPr lang="en-US"/>
        </a:p>
      </dgm:t>
    </dgm:pt>
    <dgm:pt modelId="{8E5CD205-6FF9-4F3A-90B2-1D25EF7DB2D1}" type="sibTrans" cxnId="{34587E05-59BD-4815-91F5-18C7F0D0CD77}">
      <dgm:prSet/>
      <dgm:spPr/>
      <dgm:t>
        <a:bodyPr/>
        <a:lstStyle/>
        <a:p>
          <a:endParaRPr lang="en-US"/>
        </a:p>
      </dgm:t>
    </dgm:pt>
    <dgm:pt modelId="{1AA7A03A-F0C5-4066-8616-FFB1E693A9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Use 25% of data for testing</a:t>
          </a:r>
          <a:endParaRPr lang="en-US" dirty="0"/>
        </a:p>
      </dgm:t>
    </dgm:pt>
    <dgm:pt modelId="{4E3BFD12-FF35-47B3-8149-8FE9C44335BE}" type="parTrans" cxnId="{CC6F81E7-A26D-437D-AFDC-443B90C01069}">
      <dgm:prSet/>
      <dgm:spPr/>
      <dgm:t>
        <a:bodyPr/>
        <a:lstStyle/>
        <a:p>
          <a:endParaRPr lang="en-US"/>
        </a:p>
      </dgm:t>
    </dgm:pt>
    <dgm:pt modelId="{239E2CE8-286E-464E-876E-5BBF78449879}" type="sibTrans" cxnId="{CC6F81E7-A26D-437D-AFDC-443B90C01069}">
      <dgm:prSet/>
      <dgm:spPr/>
      <dgm:t>
        <a:bodyPr/>
        <a:lstStyle/>
        <a:p>
          <a:endParaRPr lang="en-US"/>
        </a:p>
      </dgm:t>
    </dgm:pt>
    <dgm:pt modelId="{1B5CD4EF-3171-41F1-B288-D7D1F03FBAC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Cross-Validation</a:t>
          </a:r>
          <a:endParaRPr lang="en-US" dirty="0"/>
        </a:p>
      </dgm:t>
    </dgm:pt>
    <dgm:pt modelId="{04E34320-7C98-4F55-9691-3EB1AB22B52D}" type="parTrans" cxnId="{E5295E95-4775-4A84-9BE5-5EC153BEEBD2}">
      <dgm:prSet/>
      <dgm:spPr/>
      <dgm:t>
        <a:bodyPr/>
        <a:lstStyle/>
        <a:p>
          <a:endParaRPr lang="en-US"/>
        </a:p>
      </dgm:t>
    </dgm:pt>
    <dgm:pt modelId="{B2F2D080-2B23-4256-862C-1F7C74C72A10}" type="sibTrans" cxnId="{E5295E95-4775-4A84-9BE5-5EC153BEEBD2}">
      <dgm:prSet/>
      <dgm:spPr/>
      <dgm:t>
        <a:bodyPr/>
        <a:lstStyle/>
        <a:p>
          <a:endParaRPr lang="en-US"/>
        </a:p>
      </dgm:t>
    </dgm:pt>
    <dgm:pt modelId="{47E03E87-2551-49FF-A9AA-550E557915D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Identify the most suitable model</a:t>
          </a:r>
          <a:endParaRPr lang="en-US" dirty="0"/>
        </a:p>
      </dgm:t>
    </dgm:pt>
    <dgm:pt modelId="{BB9AD404-FE8E-4231-B5A7-BEC54EEE5014}" type="parTrans" cxnId="{07936178-F5BE-417C-BEB4-9479872B7FA3}">
      <dgm:prSet/>
      <dgm:spPr/>
      <dgm:t>
        <a:bodyPr/>
        <a:lstStyle/>
        <a:p>
          <a:endParaRPr lang="en-US"/>
        </a:p>
      </dgm:t>
    </dgm:pt>
    <dgm:pt modelId="{035952A5-D064-4186-A01B-3BFED23AD288}" type="sibTrans" cxnId="{07936178-F5BE-417C-BEB4-9479872B7FA3}">
      <dgm:prSet/>
      <dgm:spPr/>
      <dgm:t>
        <a:bodyPr/>
        <a:lstStyle/>
        <a:p>
          <a:endParaRPr lang="en-US"/>
        </a:p>
      </dgm:t>
    </dgm:pt>
    <dgm:pt modelId="{1A6ACF53-E869-4F75-8395-024A1303C89E}" type="pres">
      <dgm:prSet presAssocID="{11C45850-2073-410A-8C49-A172FBEC6C50}" presName="root" presStyleCnt="0">
        <dgm:presLayoutVars>
          <dgm:dir/>
          <dgm:resizeHandles val="exact"/>
        </dgm:presLayoutVars>
      </dgm:prSet>
      <dgm:spPr/>
    </dgm:pt>
    <dgm:pt modelId="{6F7323E9-EAF6-42A5-8FA1-953A9D620AF0}" type="pres">
      <dgm:prSet presAssocID="{9FBFF4B5-B35D-4522-9976-477BE52491B3}" presName="compNode" presStyleCnt="0"/>
      <dgm:spPr/>
    </dgm:pt>
    <dgm:pt modelId="{ECF358EB-F0D3-4594-AFD6-A55BCC4FBA32}" type="pres">
      <dgm:prSet presAssocID="{9FBFF4B5-B35D-4522-9976-477BE52491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66F592D-8E91-4606-B559-DE055EA1FE0C}" type="pres">
      <dgm:prSet presAssocID="{9FBFF4B5-B35D-4522-9976-477BE52491B3}" presName="iconSpace" presStyleCnt="0"/>
      <dgm:spPr/>
    </dgm:pt>
    <dgm:pt modelId="{D9D259AA-4642-40E1-BB4E-189381C8E95A}" type="pres">
      <dgm:prSet presAssocID="{9FBFF4B5-B35D-4522-9976-477BE52491B3}" presName="parTx" presStyleLbl="revTx" presStyleIdx="0" presStyleCnt="6">
        <dgm:presLayoutVars>
          <dgm:chMax val="0"/>
          <dgm:chPref val="0"/>
        </dgm:presLayoutVars>
      </dgm:prSet>
      <dgm:spPr/>
    </dgm:pt>
    <dgm:pt modelId="{6ABFC5F3-5651-4E84-BFF3-1D8325258285}" type="pres">
      <dgm:prSet presAssocID="{9FBFF4B5-B35D-4522-9976-477BE52491B3}" presName="txSpace" presStyleCnt="0"/>
      <dgm:spPr/>
    </dgm:pt>
    <dgm:pt modelId="{4839465F-F243-4B6C-94CE-CDDFB884CBBB}" type="pres">
      <dgm:prSet presAssocID="{9FBFF4B5-B35D-4522-9976-477BE52491B3}" presName="desTx" presStyleLbl="revTx" presStyleIdx="1" presStyleCnt="6">
        <dgm:presLayoutVars/>
      </dgm:prSet>
      <dgm:spPr/>
    </dgm:pt>
    <dgm:pt modelId="{6EF35628-EFB8-4E8D-B040-5FCABFC36BB5}" type="pres">
      <dgm:prSet presAssocID="{C712FF1C-265F-4F76-9DCB-CBBDF9034762}" presName="sibTrans" presStyleCnt="0"/>
      <dgm:spPr/>
    </dgm:pt>
    <dgm:pt modelId="{97FF2858-712A-4BAC-81B1-4771BD84C48D}" type="pres">
      <dgm:prSet presAssocID="{74D18D2A-95F0-466D-B1BD-F3BD729EB65E}" presName="compNode" presStyleCnt="0"/>
      <dgm:spPr/>
    </dgm:pt>
    <dgm:pt modelId="{96DBBBC4-D14B-4C68-8530-03BA42021B87}" type="pres">
      <dgm:prSet presAssocID="{74D18D2A-95F0-466D-B1BD-F3BD729EB6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F555331-93EC-4925-97FE-3DDC2CBE242B}" type="pres">
      <dgm:prSet presAssocID="{74D18D2A-95F0-466D-B1BD-F3BD729EB65E}" presName="iconSpace" presStyleCnt="0"/>
      <dgm:spPr/>
    </dgm:pt>
    <dgm:pt modelId="{A9B3D658-B578-4C18-8F83-B0921C686DEF}" type="pres">
      <dgm:prSet presAssocID="{74D18D2A-95F0-466D-B1BD-F3BD729EB65E}" presName="parTx" presStyleLbl="revTx" presStyleIdx="2" presStyleCnt="6">
        <dgm:presLayoutVars>
          <dgm:chMax val="0"/>
          <dgm:chPref val="0"/>
        </dgm:presLayoutVars>
      </dgm:prSet>
      <dgm:spPr/>
    </dgm:pt>
    <dgm:pt modelId="{59DA8E8E-9D8C-42F9-B3C9-A7FE91F6DD49}" type="pres">
      <dgm:prSet presAssocID="{74D18D2A-95F0-466D-B1BD-F3BD729EB65E}" presName="txSpace" presStyleCnt="0"/>
      <dgm:spPr/>
    </dgm:pt>
    <dgm:pt modelId="{00E346D1-0344-4A55-B2B5-9E0D2480BF33}" type="pres">
      <dgm:prSet presAssocID="{74D18D2A-95F0-466D-B1BD-F3BD729EB65E}" presName="desTx" presStyleLbl="revTx" presStyleIdx="3" presStyleCnt="6">
        <dgm:presLayoutVars/>
      </dgm:prSet>
      <dgm:spPr/>
    </dgm:pt>
    <dgm:pt modelId="{E7A4CA61-B230-461C-9970-C983FAD01392}" type="pres">
      <dgm:prSet presAssocID="{C60BC0DA-6B12-4F97-BDEC-7B65BF2E925F}" presName="sibTrans" presStyleCnt="0"/>
      <dgm:spPr/>
    </dgm:pt>
    <dgm:pt modelId="{AFB170AB-0A1A-4003-9B44-60C3AB6F485B}" type="pres">
      <dgm:prSet presAssocID="{E1CD503C-97A1-4053-B40B-C9317DA3A589}" presName="compNode" presStyleCnt="0"/>
      <dgm:spPr/>
    </dgm:pt>
    <dgm:pt modelId="{08CBEFF6-FFA8-4471-8BEF-1DF60B419445}" type="pres">
      <dgm:prSet presAssocID="{E1CD503C-97A1-4053-B40B-C9317DA3A5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A8B5827-758F-4295-8C2D-C70811B8B2FB}" type="pres">
      <dgm:prSet presAssocID="{E1CD503C-97A1-4053-B40B-C9317DA3A589}" presName="iconSpace" presStyleCnt="0"/>
      <dgm:spPr/>
    </dgm:pt>
    <dgm:pt modelId="{F7AA4EFC-A35F-4750-BB17-F0A22F4AB58A}" type="pres">
      <dgm:prSet presAssocID="{E1CD503C-97A1-4053-B40B-C9317DA3A589}" presName="parTx" presStyleLbl="revTx" presStyleIdx="4" presStyleCnt="6">
        <dgm:presLayoutVars>
          <dgm:chMax val="0"/>
          <dgm:chPref val="0"/>
        </dgm:presLayoutVars>
      </dgm:prSet>
      <dgm:spPr/>
    </dgm:pt>
    <dgm:pt modelId="{E509A670-1EB2-4635-B971-E8655250EB3F}" type="pres">
      <dgm:prSet presAssocID="{E1CD503C-97A1-4053-B40B-C9317DA3A589}" presName="txSpace" presStyleCnt="0"/>
      <dgm:spPr/>
    </dgm:pt>
    <dgm:pt modelId="{BB270A15-9E20-41FE-9C32-4C892D123923}" type="pres">
      <dgm:prSet presAssocID="{E1CD503C-97A1-4053-B40B-C9317DA3A589}" presName="desTx" presStyleLbl="revTx" presStyleIdx="5" presStyleCnt="6">
        <dgm:presLayoutVars/>
      </dgm:prSet>
      <dgm:spPr/>
    </dgm:pt>
  </dgm:ptLst>
  <dgm:cxnLst>
    <dgm:cxn modelId="{880CCB03-5596-4B99-94E6-54870CB2B143}" type="presOf" srcId="{1AA7A03A-F0C5-4066-8616-FFB1E693A962}" destId="{BB270A15-9E20-41FE-9C32-4C892D123923}" srcOrd="0" destOrd="0" presId="urn:microsoft.com/office/officeart/2018/5/layout/CenteredIconLabelDescriptionList"/>
    <dgm:cxn modelId="{34587E05-59BD-4815-91F5-18C7F0D0CD77}" srcId="{11C45850-2073-410A-8C49-A172FBEC6C50}" destId="{E1CD503C-97A1-4053-B40B-C9317DA3A589}" srcOrd="2" destOrd="0" parTransId="{94EF3F92-C906-4D83-8456-0206F669AB78}" sibTransId="{8E5CD205-6FF9-4F3A-90B2-1D25EF7DB2D1}"/>
    <dgm:cxn modelId="{34B7BA06-5072-4422-AF5A-D2366A38C509}" type="presOf" srcId="{CE693D4A-3BE2-41E1-8EA9-1F391FF5C39B}" destId="{00E346D1-0344-4A55-B2B5-9E0D2480BF33}" srcOrd="0" destOrd="3" presId="urn:microsoft.com/office/officeart/2018/5/layout/CenteredIconLabelDescriptionList"/>
    <dgm:cxn modelId="{4E31920D-C9D1-4C16-907F-195E8A28CC13}" type="presOf" srcId="{8E82BC68-830C-4C55-B88E-8915DFB1F1DF}" destId="{4839465F-F243-4B6C-94CE-CDDFB884CBBB}" srcOrd="0" destOrd="0" presId="urn:microsoft.com/office/officeart/2018/5/layout/CenteredIconLabelDescriptionList"/>
    <dgm:cxn modelId="{6E0C6F1B-0AAC-4325-917A-9BAF75BEAF26}" srcId="{74D18D2A-95F0-466D-B1BD-F3BD729EB65E}" destId="{9FD01F84-B51A-465A-9E27-91B87C72D34A}" srcOrd="2" destOrd="0" parTransId="{C77B5188-B8D7-4389-AC09-C20EB8293B85}" sibTransId="{91AE9A7B-2834-40CE-8D0C-2A0B4BF5E827}"/>
    <dgm:cxn modelId="{BD2DFA20-5035-4C73-AE46-7D22D17DA65C}" type="presOf" srcId="{6A3C9471-812B-4A2A-812D-0B101817B5B4}" destId="{00E346D1-0344-4A55-B2B5-9E0D2480BF33}" srcOrd="0" destOrd="4" presId="urn:microsoft.com/office/officeart/2018/5/layout/CenteredIconLabelDescriptionList"/>
    <dgm:cxn modelId="{F0B8A622-1054-47E2-B28E-83D175C687B1}" type="presOf" srcId="{48FE0E58-80F9-487A-9C0B-641536DB92F3}" destId="{00E346D1-0344-4A55-B2B5-9E0D2480BF33}" srcOrd="0" destOrd="0" presId="urn:microsoft.com/office/officeart/2018/5/layout/CenteredIconLabelDescriptionList"/>
    <dgm:cxn modelId="{5202D128-87F1-408D-BC79-3047618C0AA3}" srcId="{74D18D2A-95F0-466D-B1BD-F3BD729EB65E}" destId="{CE693D4A-3BE2-41E1-8EA9-1F391FF5C39B}" srcOrd="3" destOrd="0" parTransId="{96701DFE-43F8-46A5-83AE-332E8AF60AB0}" sibTransId="{E33875F2-BBD6-4BE7-B787-42CDB7F9D117}"/>
    <dgm:cxn modelId="{F52D842E-F8BF-4244-928B-1079FBD0BA09}" type="presOf" srcId="{11C45850-2073-410A-8C49-A172FBEC6C50}" destId="{1A6ACF53-E869-4F75-8395-024A1303C89E}" srcOrd="0" destOrd="0" presId="urn:microsoft.com/office/officeart/2018/5/layout/CenteredIconLabelDescriptionList"/>
    <dgm:cxn modelId="{6FB9163A-B396-4DC5-929A-5E4E8E5B99DD}" srcId="{74D18D2A-95F0-466D-B1BD-F3BD729EB65E}" destId="{36B9E88D-80B2-47DE-89C5-075FB0A82F9B}" srcOrd="1" destOrd="0" parTransId="{AFF046E6-D582-4457-B382-1429DD69EA93}" sibTransId="{C1EEA98A-F9FA-4B09-8242-5F5A063C6578}"/>
    <dgm:cxn modelId="{F4BDE35C-5CEF-4529-A5DE-7CD3FA059386}" srcId="{11C45850-2073-410A-8C49-A172FBEC6C50}" destId="{74D18D2A-95F0-466D-B1BD-F3BD729EB65E}" srcOrd="1" destOrd="0" parTransId="{C9DD3778-4DA3-44DC-9B9D-9B002E80F439}" sibTransId="{C60BC0DA-6B12-4F97-BDEC-7B65BF2E925F}"/>
    <dgm:cxn modelId="{8842E060-E387-4AC2-96E8-AEBD430FB1BF}" type="presOf" srcId="{CCAE8450-9FFC-4D15-AD14-733B1CFE33C8}" destId="{4839465F-F243-4B6C-94CE-CDDFB884CBBB}" srcOrd="0" destOrd="4" presId="urn:microsoft.com/office/officeart/2018/5/layout/CenteredIconLabelDescriptionList"/>
    <dgm:cxn modelId="{E4D0A645-267B-491F-8723-667ECC004034}" srcId="{74D18D2A-95F0-466D-B1BD-F3BD729EB65E}" destId="{48FE0E58-80F9-487A-9C0B-641536DB92F3}" srcOrd="0" destOrd="0" parTransId="{3421A855-16BC-49A5-BD6C-1742C5555DF6}" sibTransId="{4A1E8191-31A7-44D7-B042-6A9E1ABDB744}"/>
    <dgm:cxn modelId="{F10E3769-87E5-4F42-B263-009B5D7352B5}" srcId="{9FBFF4B5-B35D-4522-9976-477BE52491B3}" destId="{8166BD18-F8FC-4B63-9D02-28AB453EDD53}" srcOrd="5" destOrd="0" parTransId="{EE287920-42A5-4E57-89BC-EC14A122CC2A}" sibTransId="{E79208E6-C809-4156-954D-6D54CC16B702}"/>
    <dgm:cxn modelId="{68C52770-3E60-4314-986A-2452B9833CC4}" srcId="{9FBFF4B5-B35D-4522-9976-477BE52491B3}" destId="{0179571B-25EF-4CDF-9A43-1217424C1529}" srcOrd="1" destOrd="0" parTransId="{55F92594-C71C-42D7-A725-986658F74265}" sibTransId="{D905F4FF-12A2-453D-B625-C6A4EF11C73B}"/>
    <dgm:cxn modelId="{17FDE374-B68A-48B6-BC11-FD95D3C4097B}" srcId="{74D18D2A-95F0-466D-B1BD-F3BD729EB65E}" destId="{1907EF74-170C-4566-BC28-D6E0246A4CE6}" srcOrd="5" destOrd="0" parTransId="{95F921E3-2536-43BD-898E-44D236FD64E0}" sibTransId="{EDAF3F66-62C9-4A93-9E73-CF8C6FE2B300}"/>
    <dgm:cxn modelId="{07936178-F5BE-417C-BEB4-9479872B7FA3}" srcId="{E1CD503C-97A1-4053-B40B-C9317DA3A589}" destId="{47E03E87-2551-49FF-A9AA-550E557915D4}" srcOrd="2" destOrd="0" parTransId="{BB9AD404-FE8E-4231-B5A7-BEC54EEE5014}" sibTransId="{035952A5-D064-4186-A01B-3BFED23AD288}"/>
    <dgm:cxn modelId="{80907A80-9ECB-4509-9831-85F355BE92C3}" type="presOf" srcId="{7B2ED77C-12B3-4B68-BE89-A19418A1DC50}" destId="{4839465F-F243-4B6C-94CE-CDDFB884CBBB}" srcOrd="0" destOrd="2" presId="urn:microsoft.com/office/officeart/2018/5/layout/CenteredIconLabelDescriptionList"/>
    <dgm:cxn modelId="{E5295E95-4775-4A84-9BE5-5EC153BEEBD2}" srcId="{E1CD503C-97A1-4053-B40B-C9317DA3A589}" destId="{1B5CD4EF-3171-41F1-B288-D7D1F03FBAC2}" srcOrd="1" destOrd="0" parTransId="{04E34320-7C98-4F55-9691-3EB1AB22B52D}" sibTransId="{B2F2D080-2B23-4256-862C-1F7C74C72A10}"/>
    <dgm:cxn modelId="{A703FA99-06FD-48EB-B5AD-44848E6D7EAE}" type="presOf" srcId="{9FBFF4B5-B35D-4522-9976-477BE52491B3}" destId="{D9D259AA-4642-40E1-BB4E-189381C8E95A}" srcOrd="0" destOrd="0" presId="urn:microsoft.com/office/officeart/2018/5/layout/CenteredIconLabelDescriptionList"/>
    <dgm:cxn modelId="{E6C4F3A0-1618-4E13-9320-C5223ED8B768}" type="presOf" srcId="{9FD01F84-B51A-465A-9E27-91B87C72D34A}" destId="{00E346D1-0344-4A55-B2B5-9E0D2480BF33}" srcOrd="0" destOrd="2" presId="urn:microsoft.com/office/officeart/2018/5/layout/CenteredIconLabelDescriptionList"/>
    <dgm:cxn modelId="{A0D1B2A2-0A7B-41C4-9702-4088E892D5E7}" srcId="{9FBFF4B5-B35D-4522-9976-477BE52491B3}" destId="{CCAE8450-9FFC-4D15-AD14-733B1CFE33C8}" srcOrd="4" destOrd="0" parTransId="{32927324-D647-4730-B8E5-CD31D25BEADA}" sibTransId="{19AA964E-A017-466F-90BA-B316CD6E6DC0}"/>
    <dgm:cxn modelId="{9831B0A4-B9CC-4416-A67B-FF887EEB68B0}" srcId="{74D18D2A-95F0-466D-B1BD-F3BD729EB65E}" destId="{6A3C9471-812B-4A2A-812D-0B101817B5B4}" srcOrd="4" destOrd="0" parTransId="{ABF20EAF-F9A7-4C21-83BA-6AC57C00AEDB}" sibTransId="{7A5A8DE9-A090-4B0C-BFB0-1D5A283037FB}"/>
    <dgm:cxn modelId="{EE21CDA5-A2D1-47CD-993D-26714C35BECF}" srcId="{11C45850-2073-410A-8C49-A172FBEC6C50}" destId="{9FBFF4B5-B35D-4522-9976-477BE52491B3}" srcOrd="0" destOrd="0" parTransId="{5A5FFF28-5F6F-477A-9B5F-DE02C98A8E57}" sibTransId="{C712FF1C-265F-4F76-9DCB-CBBDF9034762}"/>
    <dgm:cxn modelId="{C40DDFB2-526D-47D5-A3BE-A3E27D7E7671}" srcId="{9FBFF4B5-B35D-4522-9976-477BE52491B3}" destId="{8E82BC68-830C-4C55-B88E-8915DFB1F1DF}" srcOrd="0" destOrd="0" parTransId="{FA31FE9F-415F-4F2F-8C53-226375A59CB1}" sibTransId="{BA022BCD-CA6D-4095-90FC-353DBB381453}"/>
    <dgm:cxn modelId="{F835DEB4-BABF-487F-887A-76AE995910D6}" type="presOf" srcId="{1907EF74-170C-4566-BC28-D6E0246A4CE6}" destId="{00E346D1-0344-4A55-B2B5-9E0D2480BF33}" srcOrd="0" destOrd="5" presId="urn:microsoft.com/office/officeart/2018/5/layout/CenteredIconLabelDescriptionList"/>
    <dgm:cxn modelId="{61865BC2-4375-44E9-8F02-4304ECBAF47A}" type="presOf" srcId="{74D18D2A-95F0-466D-B1BD-F3BD729EB65E}" destId="{A9B3D658-B578-4C18-8F83-B0921C686DEF}" srcOrd="0" destOrd="0" presId="urn:microsoft.com/office/officeart/2018/5/layout/CenteredIconLabelDescriptionList"/>
    <dgm:cxn modelId="{FD96F3CA-45F3-479D-9E86-E5F38E8A4AD0}" srcId="{9FBFF4B5-B35D-4522-9976-477BE52491B3}" destId="{8FD144AC-1550-4C75-B991-20E93216F942}" srcOrd="3" destOrd="0" parTransId="{6061D1AB-56CE-400D-B363-733CA8626CF0}" sibTransId="{6FD1AF98-6364-499D-9C07-299CAAF7E266}"/>
    <dgm:cxn modelId="{FE0901CE-F596-4A14-A209-F43766E0E769}" type="presOf" srcId="{36B9E88D-80B2-47DE-89C5-075FB0A82F9B}" destId="{00E346D1-0344-4A55-B2B5-9E0D2480BF33}" srcOrd="0" destOrd="1" presId="urn:microsoft.com/office/officeart/2018/5/layout/CenteredIconLabelDescriptionList"/>
    <dgm:cxn modelId="{168005D4-1A53-4B67-9F9F-84B440593EBC}" type="presOf" srcId="{8FD144AC-1550-4C75-B991-20E93216F942}" destId="{4839465F-F243-4B6C-94CE-CDDFB884CBBB}" srcOrd="0" destOrd="3" presId="urn:microsoft.com/office/officeart/2018/5/layout/CenteredIconLabelDescriptionList"/>
    <dgm:cxn modelId="{43DAA7DE-1CDB-426A-94F2-8F70F4AD8E2E}" type="presOf" srcId="{47E03E87-2551-49FF-A9AA-550E557915D4}" destId="{BB270A15-9E20-41FE-9C32-4C892D123923}" srcOrd="0" destOrd="2" presId="urn:microsoft.com/office/officeart/2018/5/layout/CenteredIconLabelDescriptionList"/>
    <dgm:cxn modelId="{CC6F81E7-A26D-437D-AFDC-443B90C01069}" srcId="{E1CD503C-97A1-4053-B40B-C9317DA3A589}" destId="{1AA7A03A-F0C5-4066-8616-FFB1E693A962}" srcOrd="0" destOrd="0" parTransId="{4E3BFD12-FF35-47B3-8149-8FE9C44335BE}" sibTransId="{239E2CE8-286E-464E-876E-5BBF78449879}"/>
    <dgm:cxn modelId="{1A1A11EB-D892-41A1-853E-D7351DC5AC29}" type="presOf" srcId="{1B5CD4EF-3171-41F1-B288-D7D1F03FBAC2}" destId="{BB270A15-9E20-41FE-9C32-4C892D123923}" srcOrd="0" destOrd="1" presId="urn:microsoft.com/office/officeart/2018/5/layout/CenteredIconLabelDescriptionList"/>
    <dgm:cxn modelId="{492068F1-F0FB-403C-ADDC-696B25A26379}" type="presOf" srcId="{8166BD18-F8FC-4B63-9D02-28AB453EDD53}" destId="{4839465F-F243-4B6C-94CE-CDDFB884CBBB}" srcOrd="0" destOrd="5" presId="urn:microsoft.com/office/officeart/2018/5/layout/CenteredIconLabelDescriptionList"/>
    <dgm:cxn modelId="{D16FB8F5-37D4-4299-9979-4CEB7A1D25D6}" srcId="{9FBFF4B5-B35D-4522-9976-477BE52491B3}" destId="{7B2ED77C-12B3-4B68-BE89-A19418A1DC50}" srcOrd="2" destOrd="0" parTransId="{134FDBB6-6A91-4DD2-9D69-F0361423A4D6}" sibTransId="{60FD2D32-E005-4C80-B681-43B38651016F}"/>
    <dgm:cxn modelId="{B5C113FB-E25A-40D6-B678-92256F953607}" type="presOf" srcId="{0179571B-25EF-4CDF-9A43-1217424C1529}" destId="{4839465F-F243-4B6C-94CE-CDDFB884CBBB}" srcOrd="0" destOrd="1" presId="urn:microsoft.com/office/officeart/2018/5/layout/CenteredIconLabelDescriptionList"/>
    <dgm:cxn modelId="{711678FB-EA27-4FC7-8C70-B38E6AE9EB6C}" type="presOf" srcId="{E1CD503C-97A1-4053-B40B-C9317DA3A589}" destId="{F7AA4EFC-A35F-4750-BB17-F0A22F4AB58A}" srcOrd="0" destOrd="0" presId="urn:microsoft.com/office/officeart/2018/5/layout/CenteredIconLabelDescriptionList"/>
    <dgm:cxn modelId="{6C1AF773-32CF-48D1-8C98-904FDA4A341A}" type="presParOf" srcId="{1A6ACF53-E869-4F75-8395-024A1303C89E}" destId="{6F7323E9-EAF6-42A5-8FA1-953A9D620AF0}" srcOrd="0" destOrd="0" presId="urn:microsoft.com/office/officeart/2018/5/layout/CenteredIconLabelDescriptionList"/>
    <dgm:cxn modelId="{F405998D-4A6D-4EF5-B9E3-9E1A6C05CF43}" type="presParOf" srcId="{6F7323E9-EAF6-42A5-8FA1-953A9D620AF0}" destId="{ECF358EB-F0D3-4594-AFD6-A55BCC4FBA32}" srcOrd="0" destOrd="0" presId="urn:microsoft.com/office/officeart/2018/5/layout/CenteredIconLabelDescriptionList"/>
    <dgm:cxn modelId="{F835A344-6097-45EF-845D-1352C842ABB8}" type="presParOf" srcId="{6F7323E9-EAF6-42A5-8FA1-953A9D620AF0}" destId="{166F592D-8E91-4606-B559-DE055EA1FE0C}" srcOrd="1" destOrd="0" presId="urn:microsoft.com/office/officeart/2018/5/layout/CenteredIconLabelDescriptionList"/>
    <dgm:cxn modelId="{F0410674-C32C-4C6E-B314-685C7C8DF81B}" type="presParOf" srcId="{6F7323E9-EAF6-42A5-8FA1-953A9D620AF0}" destId="{D9D259AA-4642-40E1-BB4E-189381C8E95A}" srcOrd="2" destOrd="0" presId="urn:microsoft.com/office/officeart/2018/5/layout/CenteredIconLabelDescriptionList"/>
    <dgm:cxn modelId="{4F189969-22FA-4051-9EE1-026FE8CE1E90}" type="presParOf" srcId="{6F7323E9-EAF6-42A5-8FA1-953A9D620AF0}" destId="{6ABFC5F3-5651-4E84-BFF3-1D8325258285}" srcOrd="3" destOrd="0" presId="urn:microsoft.com/office/officeart/2018/5/layout/CenteredIconLabelDescriptionList"/>
    <dgm:cxn modelId="{E0CAE80D-2F00-4CCD-81E6-C93D73DABCD9}" type="presParOf" srcId="{6F7323E9-EAF6-42A5-8FA1-953A9D620AF0}" destId="{4839465F-F243-4B6C-94CE-CDDFB884CBBB}" srcOrd="4" destOrd="0" presId="urn:microsoft.com/office/officeart/2018/5/layout/CenteredIconLabelDescriptionList"/>
    <dgm:cxn modelId="{8ED50341-2C3D-4EA7-81F4-36B0FCE9BE16}" type="presParOf" srcId="{1A6ACF53-E869-4F75-8395-024A1303C89E}" destId="{6EF35628-EFB8-4E8D-B040-5FCABFC36BB5}" srcOrd="1" destOrd="0" presId="urn:microsoft.com/office/officeart/2018/5/layout/CenteredIconLabelDescriptionList"/>
    <dgm:cxn modelId="{261F68C3-7EB6-401D-B97A-C6891873229C}" type="presParOf" srcId="{1A6ACF53-E869-4F75-8395-024A1303C89E}" destId="{97FF2858-712A-4BAC-81B1-4771BD84C48D}" srcOrd="2" destOrd="0" presId="urn:microsoft.com/office/officeart/2018/5/layout/CenteredIconLabelDescriptionList"/>
    <dgm:cxn modelId="{5C6B4E44-053A-4806-BF9E-AC58DDDB7974}" type="presParOf" srcId="{97FF2858-712A-4BAC-81B1-4771BD84C48D}" destId="{96DBBBC4-D14B-4C68-8530-03BA42021B87}" srcOrd="0" destOrd="0" presId="urn:microsoft.com/office/officeart/2018/5/layout/CenteredIconLabelDescriptionList"/>
    <dgm:cxn modelId="{B7825625-CCAE-4697-8CBE-89C0457CFADA}" type="presParOf" srcId="{97FF2858-712A-4BAC-81B1-4771BD84C48D}" destId="{AF555331-93EC-4925-97FE-3DDC2CBE242B}" srcOrd="1" destOrd="0" presId="urn:microsoft.com/office/officeart/2018/5/layout/CenteredIconLabelDescriptionList"/>
    <dgm:cxn modelId="{D3725AE5-2AE2-41AA-BEF1-B2BCA439CA90}" type="presParOf" srcId="{97FF2858-712A-4BAC-81B1-4771BD84C48D}" destId="{A9B3D658-B578-4C18-8F83-B0921C686DEF}" srcOrd="2" destOrd="0" presId="urn:microsoft.com/office/officeart/2018/5/layout/CenteredIconLabelDescriptionList"/>
    <dgm:cxn modelId="{A1EEDB3A-EB6A-42B3-A1FA-4E35DA907798}" type="presParOf" srcId="{97FF2858-712A-4BAC-81B1-4771BD84C48D}" destId="{59DA8E8E-9D8C-42F9-B3C9-A7FE91F6DD49}" srcOrd="3" destOrd="0" presId="urn:microsoft.com/office/officeart/2018/5/layout/CenteredIconLabelDescriptionList"/>
    <dgm:cxn modelId="{677617A8-7528-4A82-80A0-17615E65379B}" type="presParOf" srcId="{97FF2858-712A-4BAC-81B1-4771BD84C48D}" destId="{00E346D1-0344-4A55-B2B5-9E0D2480BF33}" srcOrd="4" destOrd="0" presId="urn:microsoft.com/office/officeart/2018/5/layout/CenteredIconLabelDescriptionList"/>
    <dgm:cxn modelId="{106F1003-E1D9-4AF6-BB76-AFEF901366D6}" type="presParOf" srcId="{1A6ACF53-E869-4F75-8395-024A1303C89E}" destId="{E7A4CA61-B230-461C-9970-C983FAD01392}" srcOrd="3" destOrd="0" presId="urn:microsoft.com/office/officeart/2018/5/layout/CenteredIconLabelDescriptionList"/>
    <dgm:cxn modelId="{585F3D49-D5D8-4DEE-9826-4D7B3F82CFF1}" type="presParOf" srcId="{1A6ACF53-E869-4F75-8395-024A1303C89E}" destId="{AFB170AB-0A1A-4003-9B44-60C3AB6F485B}" srcOrd="4" destOrd="0" presId="urn:microsoft.com/office/officeart/2018/5/layout/CenteredIconLabelDescriptionList"/>
    <dgm:cxn modelId="{22A8F515-42B0-4D62-8A2F-2C3830B40ABB}" type="presParOf" srcId="{AFB170AB-0A1A-4003-9B44-60C3AB6F485B}" destId="{08CBEFF6-FFA8-4471-8BEF-1DF60B419445}" srcOrd="0" destOrd="0" presId="urn:microsoft.com/office/officeart/2018/5/layout/CenteredIconLabelDescriptionList"/>
    <dgm:cxn modelId="{63B8AC7A-04DA-4BDF-B2E4-AC9AD98D9F21}" type="presParOf" srcId="{AFB170AB-0A1A-4003-9B44-60C3AB6F485B}" destId="{CA8B5827-758F-4295-8C2D-C70811B8B2FB}" srcOrd="1" destOrd="0" presId="urn:microsoft.com/office/officeart/2018/5/layout/CenteredIconLabelDescriptionList"/>
    <dgm:cxn modelId="{4BBC9BE9-EF58-4326-BE74-B7D57B2CCEC8}" type="presParOf" srcId="{AFB170AB-0A1A-4003-9B44-60C3AB6F485B}" destId="{F7AA4EFC-A35F-4750-BB17-F0A22F4AB58A}" srcOrd="2" destOrd="0" presId="urn:microsoft.com/office/officeart/2018/5/layout/CenteredIconLabelDescriptionList"/>
    <dgm:cxn modelId="{C3A9DA0F-1671-4569-85FE-30DD2B73D247}" type="presParOf" srcId="{AFB170AB-0A1A-4003-9B44-60C3AB6F485B}" destId="{E509A670-1EB2-4635-B971-E8655250EB3F}" srcOrd="3" destOrd="0" presId="urn:microsoft.com/office/officeart/2018/5/layout/CenteredIconLabelDescriptionList"/>
    <dgm:cxn modelId="{1274CC42-BCCC-47CF-955E-792443FA40E3}" type="presParOf" srcId="{AFB170AB-0A1A-4003-9B44-60C3AB6F485B}" destId="{BB270A15-9E20-41FE-9C32-4C892D12392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33B4DE-B56E-45B4-927A-8EC233565B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D683C29-CFAB-4057-B60D-F9776D330602}">
      <dgm:prSet/>
      <dgm:spPr/>
      <dgm:t>
        <a:bodyPr/>
        <a:lstStyle/>
        <a:p>
          <a:pPr>
            <a:defRPr b="1"/>
          </a:pPr>
          <a:r>
            <a:rPr lang="en-US"/>
            <a:t>Develop effective recommendation system</a:t>
          </a:r>
        </a:p>
      </dgm:t>
    </dgm:pt>
    <dgm:pt modelId="{C21926E2-C9FA-4942-8D46-D0A2EE7FAF26}" type="parTrans" cxnId="{F5B2AF0B-7751-4C06-B1ED-C4410BEBCA29}">
      <dgm:prSet/>
      <dgm:spPr/>
      <dgm:t>
        <a:bodyPr/>
        <a:lstStyle/>
        <a:p>
          <a:endParaRPr lang="en-US"/>
        </a:p>
      </dgm:t>
    </dgm:pt>
    <dgm:pt modelId="{6983D294-1036-469F-83CA-3B928AB43B02}" type="sibTrans" cxnId="{F5B2AF0B-7751-4C06-B1ED-C4410BEBCA29}">
      <dgm:prSet/>
      <dgm:spPr/>
      <dgm:t>
        <a:bodyPr/>
        <a:lstStyle/>
        <a:p>
          <a:endParaRPr lang="en-US"/>
        </a:p>
      </dgm:t>
    </dgm:pt>
    <dgm:pt modelId="{6A200423-A0E8-4318-A42C-32847A683756}">
      <dgm:prSet/>
      <dgm:spPr/>
      <dgm:t>
        <a:bodyPr/>
        <a:lstStyle/>
        <a:p>
          <a:pPr>
            <a:defRPr b="1"/>
          </a:pPr>
          <a:r>
            <a:rPr lang="en-US"/>
            <a:t>Improve decision making for international students</a:t>
          </a:r>
        </a:p>
      </dgm:t>
    </dgm:pt>
    <dgm:pt modelId="{30703C73-D340-4D9D-9947-1F9EE414EFE1}" type="parTrans" cxnId="{46534E9D-6B22-4F7D-9280-74E62F0BDB58}">
      <dgm:prSet/>
      <dgm:spPr/>
      <dgm:t>
        <a:bodyPr/>
        <a:lstStyle/>
        <a:p>
          <a:endParaRPr lang="en-US"/>
        </a:p>
      </dgm:t>
    </dgm:pt>
    <dgm:pt modelId="{0B271B2D-4688-437C-A1CC-D6B5EA90B6D9}" type="sibTrans" cxnId="{46534E9D-6B22-4F7D-9280-74E62F0BDB58}">
      <dgm:prSet/>
      <dgm:spPr/>
      <dgm:t>
        <a:bodyPr/>
        <a:lstStyle/>
        <a:p>
          <a:endParaRPr lang="en-US"/>
        </a:p>
      </dgm:t>
    </dgm:pt>
    <dgm:pt modelId="{6AF96A02-C17D-40B6-BCF0-418A62A92841}">
      <dgm:prSet/>
      <dgm:spPr/>
      <dgm:t>
        <a:bodyPr/>
        <a:lstStyle/>
        <a:p>
          <a:pPr rtl="0">
            <a:defRPr b="1"/>
          </a:pPr>
          <a:r>
            <a:rPr lang="en-US"/>
            <a:t>Evaluate </a:t>
          </a:r>
          <a:r>
            <a:rPr lang="en-US">
              <a:latin typeface="Posterama"/>
            </a:rPr>
            <a:t>Success</a:t>
          </a:r>
          <a:r>
            <a:rPr lang="en-US"/>
            <a:t> </a:t>
          </a:r>
          <a:r>
            <a:rPr lang="en-US">
              <a:latin typeface="Posterama"/>
            </a:rPr>
            <a:t>of Model</a:t>
          </a:r>
          <a:endParaRPr lang="en-US"/>
        </a:p>
      </dgm:t>
    </dgm:pt>
    <dgm:pt modelId="{78680898-D538-40C4-ACEC-87366F10A902}" type="parTrans" cxnId="{E3BAF9DF-25C3-440F-B4A6-FDAB3DAE2AE8}">
      <dgm:prSet/>
      <dgm:spPr/>
      <dgm:t>
        <a:bodyPr/>
        <a:lstStyle/>
        <a:p>
          <a:endParaRPr lang="en-US"/>
        </a:p>
      </dgm:t>
    </dgm:pt>
    <dgm:pt modelId="{E4BE12BD-2BBB-44FD-B561-4F163CA83B5B}" type="sibTrans" cxnId="{E3BAF9DF-25C3-440F-B4A6-FDAB3DAE2AE8}">
      <dgm:prSet/>
      <dgm:spPr/>
      <dgm:t>
        <a:bodyPr/>
        <a:lstStyle/>
        <a:p>
          <a:endParaRPr lang="en-US"/>
        </a:p>
      </dgm:t>
    </dgm:pt>
    <dgm:pt modelId="{5C612184-5D57-4707-9D04-40280F73ED75}">
      <dgm:prSet/>
      <dgm:spPr/>
      <dgm:t>
        <a:bodyPr/>
        <a:lstStyle/>
        <a:p>
          <a:r>
            <a:rPr lang="en-US"/>
            <a:t>Accuracy</a:t>
          </a:r>
        </a:p>
      </dgm:t>
    </dgm:pt>
    <dgm:pt modelId="{B74BE845-BEEE-4F32-A1B8-1D3B9B0B7BD2}" type="parTrans" cxnId="{4B6AAEB1-1EF5-4FF0-B9FD-2624F96E6C3A}">
      <dgm:prSet/>
      <dgm:spPr/>
      <dgm:t>
        <a:bodyPr/>
        <a:lstStyle/>
        <a:p>
          <a:endParaRPr lang="en-US"/>
        </a:p>
      </dgm:t>
    </dgm:pt>
    <dgm:pt modelId="{EB5B37E0-3D2C-4F9B-904D-DA977CF8288D}" type="sibTrans" cxnId="{4B6AAEB1-1EF5-4FF0-B9FD-2624F96E6C3A}">
      <dgm:prSet/>
      <dgm:spPr/>
      <dgm:t>
        <a:bodyPr/>
        <a:lstStyle/>
        <a:p>
          <a:endParaRPr lang="en-US"/>
        </a:p>
      </dgm:t>
    </dgm:pt>
    <dgm:pt modelId="{0AF4CB28-628E-4E77-9B01-6948DC29DED7}">
      <dgm:prSet/>
      <dgm:spPr/>
      <dgm:t>
        <a:bodyPr/>
        <a:lstStyle/>
        <a:p>
          <a:r>
            <a:rPr lang="en-US"/>
            <a:t>Precision and Recall</a:t>
          </a:r>
        </a:p>
      </dgm:t>
    </dgm:pt>
    <dgm:pt modelId="{35E6BFD0-DFBE-4E4E-B885-42B3C0EA499C}" type="parTrans" cxnId="{0F77166B-3DCB-45E7-98D0-B6FDDA3AC770}">
      <dgm:prSet/>
      <dgm:spPr/>
      <dgm:t>
        <a:bodyPr/>
        <a:lstStyle/>
        <a:p>
          <a:endParaRPr lang="en-US"/>
        </a:p>
      </dgm:t>
    </dgm:pt>
    <dgm:pt modelId="{690A930A-336C-49A4-9C11-1A7301EE8D7B}" type="sibTrans" cxnId="{0F77166B-3DCB-45E7-98D0-B6FDDA3AC770}">
      <dgm:prSet/>
      <dgm:spPr/>
      <dgm:t>
        <a:bodyPr/>
        <a:lstStyle/>
        <a:p>
          <a:endParaRPr lang="en-US"/>
        </a:p>
      </dgm:t>
    </dgm:pt>
    <dgm:pt modelId="{4394BF60-9907-4E5E-9172-8EB826E7A00D}">
      <dgm:prSet/>
      <dgm:spPr/>
      <dgm:t>
        <a:bodyPr/>
        <a:lstStyle/>
        <a:p>
          <a:r>
            <a:rPr lang="en-US"/>
            <a:t>F1 Score</a:t>
          </a:r>
        </a:p>
      </dgm:t>
    </dgm:pt>
    <dgm:pt modelId="{5A9F7A8A-C52F-4538-A896-907FF4CD4FDE}" type="parTrans" cxnId="{36F0F070-530D-4E83-A628-CEC89284D5CB}">
      <dgm:prSet/>
      <dgm:spPr/>
      <dgm:t>
        <a:bodyPr/>
        <a:lstStyle/>
        <a:p>
          <a:endParaRPr lang="en-US"/>
        </a:p>
      </dgm:t>
    </dgm:pt>
    <dgm:pt modelId="{8871C7C7-E944-4856-96E0-E36AB667EAAC}" type="sibTrans" cxnId="{36F0F070-530D-4E83-A628-CEC89284D5CB}">
      <dgm:prSet/>
      <dgm:spPr/>
      <dgm:t>
        <a:bodyPr/>
        <a:lstStyle/>
        <a:p>
          <a:endParaRPr lang="en-US"/>
        </a:p>
      </dgm:t>
    </dgm:pt>
    <dgm:pt modelId="{95558E3D-9844-42EA-9880-E229B72CCCF7}">
      <dgm:prSet/>
      <dgm:spPr/>
      <dgm:t>
        <a:bodyPr/>
        <a:lstStyle/>
        <a:p>
          <a:r>
            <a:rPr lang="en-US"/>
            <a:t>Confusion Matrix</a:t>
          </a:r>
        </a:p>
      </dgm:t>
    </dgm:pt>
    <dgm:pt modelId="{6C5BE5D7-18BB-454C-9821-5FD7F9D68506}" type="parTrans" cxnId="{39A9AB7E-DE33-4C3F-AE7F-4007266A4171}">
      <dgm:prSet/>
      <dgm:spPr/>
      <dgm:t>
        <a:bodyPr/>
        <a:lstStyle/>
        <a:p>
          <a:endParaRPr lang="en-US"/>
        </a:p>
      </dgm:t>
    </dgm:pt>
    <dgm:pt modelId="{0D081FEA-08D3-466B-8C5F-E8C2CE019B03}" type="sibTrans" cxnId="{39A9AB7E-DE33-4C3F-AE7F-4007266A4171}">
      <dgm:prSet/>
      <dgm:spPr/>
      <dgm:t>
        <a:bodyPr/>
        <a:lstStyle/>
        <a:p>
          <a:endParaRPr lang="en-US"/>
        </a:p>
      </dgm:t>
    </dgm:pt>
    <dgm:pt modelId="{CED507C7-21B0-4E66-B95C-0C291550B86D}">
      <dgm:prSet/>
      <dgm:spPr/>
      <dgm:t>
        <a:bodyPr/>
        <a:lstStyle/>
        <a:p>
          <a:pPr>
            <a:defRPr b="1"/>
          </a:pPr>
          <a:r>
            <a:rPr lang="en-US"/>
            <a:t>Challenges</a:t>
          </a:r>
        </a:p>
      </dgm:t>
    </dgm:pt>
    <dgm:pt modelId="{60BB162E-2481-491F-A657-37F06FAF54B7}" type="parTrans" cxnId="{30CD83C2-3E52-41C8-9104-C68C99D074D9}">
      <dgm:prSet/>
      <dgm:spPr/>
      <dgm:t>
        <a:bodyPr/>
        <a:lstStyle/>
        <a:p>
          <a:endParaRPr lang="en-US"/>
        </a:p>
      </dgm:t>
    </dgm:pt>
    <dgm:pt modelId="{99731BA0-BE1C-4AF1-B80F-0B2C4A7A77F4}" type="sibTrans" cxnId="{30CD83C2-3E52-41C8-9104-C68C99D074D9}">
      <dgm:prSet/>
      <dgm:spPr/>
      <dgm:t>
        <a:bodyPr/>
        <a:lstStyle/>
        <a:p>
          <a:endParaRPr lang="en-US"/>
        </a:p>
      </dgm:t>
    </dgm:pt>
    <dgm:pt modelId="{90DF150B-B196-4DAD-92D1-20FB82B14082}">
      <dgm:prSet/>
      <dgm:spPr/>
      <dgm:t>
        <a:bodyPr/>
        <a:lstStyle/>
        <a:p>
          <a:r>
            <a:rPr lang="en-US"/>
            <a:t>Data Quality and Preprocessing</a:t>
          </a:r>
        </a:p>
      </dgm:t>
    </dgm:pt>
    <dgm:pt modelId="{B07A3927-C12B-4359-BFBA-E70521FA6BBB}" type="parTrans" cxnId="{5A0AAB68-8634-4D23-BC4A-61EB54E04B1A}">
      <dgm:prSet/>
      <dgm:spPr/>
      <dgm:t>
        <a:bodyPr/>
        <a:lstStyle/>
        <a:p>
          <a:endParaRPr lang="en-US"/>
        </a:p>
      </dgm:t>
    </dgm:pt>
    <dgm:pt modelId="{4E570017-CE88-4E40-B3AC-D7BD748167F3}" type="sibTrans" cxnId="{5A0AAB68-8634-4D23-BC4A-61EB54E04B1A}">
      <dgm:prSet/>
      <dgm:spPr/>
      <dgm:t>
        <a:bodyPr/>
        <a:lstStyle/>
        <a:p>
          <a:endParaRPr lang="en-US"/>
        </a:p>
      </dgm:t>
    </dgm:pt>
    <dgm:pt modelId="{E1E8B918-A441-4E66-BA95-F14EE7D74711}">
      <dgm:prSet/>
      <dgm:spPr/>
      <dgm:t>
        <a:bodyPr/>
        <a:lstStyle/>
        <a:p>
          <a:r>
            <a:rPr lang="en-US"/>
            <a:t>Model Complexity and Overfitting</a:t>
          </a:r>
        </a:p>
      </dgm:t>
    </dgm:pt>
    <dgm:pt modelId="{B5B102DD-D5D6-46D6-B927-820E24B7DDE3}" type="parTrans" cxnId="{8047AB3A-BE32-4995-BB77-3AC17E7135AC}">
      <dgm:prSet/>
      <dgm:spPr/>
      <dgm:t>
        <a:bodyPr/>
        <a:lstStyle/>
        <a:p>
          <a:endParaRPr lang="en-US"/>
        </a:p>
      </dgm:t>
    </dgm:pt>
    <dgm:pt modelId="{17775A44-6886-4893-9A67-1470A1FDA04C}" type="sibTrans" cxnId="{8047AB3A-BE32-4995-BB77-3AC17E7135AC}">
      <dgm:prSet/>
      <dgm:spPr/>
      <dgm:t>
        <a:bodyPr/>
        <a:lstStyle/>
        <a:p>
          <a:endParaRPr lang="en-US"/>
        </a:p>
      </dgm:t>
    </dgm:pt>
    <dgm:pt modelId="{01507B51-FD9C-4AF5-9F56-BE69C0FF012B}" type="pres">
      <dgm:prSet presAssocID="{1D33B4DE-B56E-45B4-927A-8EC233565B95}" presName="root" presStyleCnt="0">
        <dgm:presLayoutVars>
          <dgm:dir/>
          <dgm:resizeHandles val="exact"/>
        </dgm:presLayoutVars>
      </dgm:prSet>
      <dgm:spPr/>
    </dgm:pt>
    <dgm:pt modelId="{A8236A94-4EA3-4010-9FCF-2414ADF72D2A}" type="pres">
      <dgm:prSet presAssocID="{DD683C29-CFAB-4057-B60D-F9776D330602}" presName="compNode" presStyleCnt="0"/>
      <dgm:spPr/>
    </dgm:pt>
    <dgm:pt modelId="{F6E546D9-0FB6-4E8E-A838-8C8A43797DD9}" type="pres">
      <dgm:prSet presAssocID="{DD683C29-CFAB-4057-B60D-F9776D3306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E7BF7DBA-EF77-4D66-A12A-7B9E539CA02E}" type="pres">
      <dgm:prSet presAssocID="{DD683C29-CFAB-4057-B60D-F9776D330602}" presName="iconSpace" presStyleCnt="0"/>
      <dgm:spPr/>
    </dgm:pt>
    <dgm:pt modelId="{9A5BD9EC-899F-4825-837E-E7B2EBCD2A3B}" type="pres">
      <dgm:prSet presAssocID="{DD683C29-CFAB-4057-B60D-F9776D330602}" presName="parTx" presStyleLbl="revTx" presStyleIdx="0" presStyleCnt="8">
        <dgm:presLayoutVars>
          <dgm:chMax val="0"/>
          <dgm:chPref val="0"/>
        </dgm:presLayoutVars>
      </dgm:prSet>
      <dgm:spPr/>
    </dgm:pt>
    <dgm:pt modelId="{BA490AE7-07EC-4F2F-93B6-310A8AF31D95}" type="pres">
      <dgm:prSet presAssocID="{DD683C29-CFAB-4057-B60D-F9776D330602}" presName="txSpace" presStyleCnt="0"/>
      <dgm:spPr/>
    </dgm:pt>
    <dgm:pt modelId="{A6F24B3F-5A36-4766-B8DC-E4B8812A36E8}" type="pres">
      <dgm:prSet presAssocID="{DD683C29-CFAB-4057-B60D-F9776D330602}" presName="desTx" presStyleLbl="revTx" presStyleIdx="1" presStyleCnt="8">
        <dgm:presLayoutVars/>
      </dgm:prSet>
      <dgm:spPr/>
    </dgm:pt>
    <dgm:pt modelId="{6807F436-86B4-4A41-A11F-E7D5EF58ECC8}" type="pres">
      <dgm:prSet presAssocID="{6983D294-1036-469F-83CA-3B928AB43B02}" presName="sibTrans" presStyleCnt="0"/>
      <dgm:spPr/>
    </dgm:pt>
    <dgm:pt modelId="{FF92031B-D662-4FB7-AEB1-F25C0108C7F1}" type="pres">
      <dgm:prSet presAssocID="{6A200423-A0E8-4318-A42C-32847A683756}" presName="compNode" presStyleCnt="0"/>
      <dgm:spPr/>
    </dgm:pt>
    <dgm:pt modelId="{42531445-BC94-4BDB-AC2D-3852AF9F216B}" type="pres">
      <dgm:prSet presAssocID="{6A200423-A0E8-4318-A42C-32847A6837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D8A5F5C-B0CC-4B7D-AB48-2771090620EE}" type="pres">
      <dgm:prSet presAssocID="{6A200423-A0E8-4318-A42C-32847A683756}" presName="iconSpace" presStyleCnt="0"/>
      <dgm:spPr/>
    </dgm:pt>
    <dgm:pt modelId="{B830E0A8-1871-4B03-93E3-5ABCA9242819}" type="pres">
      <dgm:prSet presAssocID="{6A200423-A0E8-4318-A42C-32847A683756}" presName="parTx" presStyleLbl="revTx" presStyleIdx="2" presStyleCnt="8">
        <dgm:presLayoutVars>
          <dgm:chMax val="0"/>
          <dgm:chPref val="0"/>
        </dgm:presLayoutVars>
      </dgm:prSet>
      <dgm:spPr/>
    </dgm:pt>
    <dgm:pt modelId="{7B01E3F7-866C-416C-8D63-E8AA7D9024B4}" type="pres">
      <dgm:prSet presAssocID="{6A200423-A0E8-4318-A42C-32847A683756}" presName="txSpace" presStyleCnt="0"/>
      <dgm:spPr/>
    </dgm:pt>
    <dgm:pt modelId="{F0C90965-78B4-43F6-8F58-2125E78A9833}" type="pres">
      <dgm:prSet presAssocID="{6A200423-A0E8-4318-A42C-32847A683756}" presName="desTx" presStyleLbl="revTx" presStyleIdx="3" presStyleCnt="8">
        <dgm:presLayoutVars/>
      </dgm:prSet>
      <dgm:spPr/>
    </dgm:pt>
    <dgm:pt modelId="{7AF88927-91C8-4FB7-BED3-A30B0EE66B71}" type="pres">
      <dgm:prSet presAssocID="{0B271B2D-4688-437C-A1CC-D6B5EA90B6D9}" presName="sibTrans" presStyleCnt="0"/>
      <dgm:spPr/>
    </dgm:pt>
    <dgm:pt modelId="{7B319C28-0171-43F7-A780-069212F38FFB}" type="pres">
      <dgm:prSet presAssocID="{6AF96A02-C17D-40B6-BCF0-418A62A92841}" presName="compNode" presStyleCnt="0"/>
      <dgm:spPr/>
    </dgm:pt>
    <dgm:pt modelId="{788B8704-7757-46A7-931D-D493E26F8EB8}" type="pres">
      <dgm:prSet presAssocID="{6AF96A02-C17D-40B6-BCF0-418A62A928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2B0662E-AE70-4108-A8F5-E24E3807BDD0}" type="pres">
      <dgm:prSet presAssocID="{6AF96A02-C17D-40B6-BCF0-418A62A92841}" presName="iconSpace" presStyleCnt="0"/>
      <dgm:spPr/>
    </dgm:pt>
    <dgm:pt modelId="{1C265042-E159-4EC2-9768-C2C0A023F2AC}" type="pres">
      <dgm:prSet presAssocID="{6AF96A02-C17D-40B6-BCF0-418A62A92841}" presName="parTx" presStyleLbl="revTx" presStyleIdx="4" presStyleCnt="8">
        <dgm:presLayoutVars>
          <dgm:chMax val="0"/>
          <dgm:chPref val="0"/>
        </dgm:presLayoutVars>
      </dgm:prSet>
      <dgm:spPr/>
    </dgm:pt>
    <dgm:pt modelId="{0AA4CAAE-94CB-4FE5-B739-CE7703E383AC}" type="pres">
      <dgm:prSet presAssocID="{6AF96A02-C17D-40B6-BCF0-418A62A92841}" presName="txSpace" presStyleCnt="0"/>
      <dgm:spPr/>
    </dgm:pt>
    <dgm:pt modelId="{FB550497-9975-4835-9F33-CDAE13A6F8C6}" type="pres">
      <dgm:prSet presAssocID="{6AF96A02-C17D-40B6-BCF0-418A62A92841}" presName="desTx" presStyleLbl="revTx" presStyleIdx="5" presStyleCnt="8">
        <dgm:presLayoutVars/>
      </dgm:prSet>
      <dgm:spPr/>
    </dgm:pt>
    <dgm:pt modelId="{19CDA706-74A9-44A8-A8D9-0BE805196B2D}" type="pres">
      <dgm:prSet presAssocID="{E4BE12BD-2BBB-44FD-B561-4F163CA83B5B}" presName="sibTrans" presStyleCnt="0"/>
      <dgm:spPr/>
    </dgm:pt>
    <dgm:pt modelId="{FA10F762-D784-4877-B917-98474D1748EE}" type="pres">
      <dgm:prSet presAssocID="{CED507C7-21B0-4E66-B95C-0C291550B86D}" presName="compNode" presStyleCnt="0"/>
      <dgm:spPr/>
    </dgm:pt>
    <dgm:pt modelId="{F8AD7643-8AE1-4720-8977-1ACA7C92C47D}" type="pres">
      <dgm:prSet presAssocID="{CED507C7-21B0-4E66-B95C-0C291550B8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F708F3A-1DBC-4141-9E98-65A4C1E82D64}" type="pres">
      <dgm:prSet presAssocID="{CED507C7-21B0-4E66-B95C-0C291550B86D}" presName="iconSpace" presStyleCnt="0"/>
      <dgm:spPr/>
    </dgm:pt>
    <dgm:pt modelId="{4907B80A-D6DA-4BC9-B651-8DE19D10DCEA}" type="pres">
      <dgm:prSet presAssocID="{CED507C7-21B0-4E66-B95C-0C291550B86D}" presName="parTx" presStyleLbl="revTx" presStyleIdx="6" presStyleCnt="8">
        <dgm:presLayoutVars>
          <dgm:chMax val="0"/>
          <dgm:chPref val="0"/>
        </dgm:presLayoutVars>
      </dgm:prSet>
      <dgm:spPr/>
    </dgm:pt>
    <dgm:pt modelId="{19D588B9-254C-4B61-87AE-8CA764F8CA79}" type="pres">
      <dgm:prSet presAssocID="{CED507C7-21B0-4E66-B95C-0C291550B86D}" presName="txSpace" presStyleCnt="0"/>
      <dgm:spPr/>
    </dgm:pt>
    <dgm:pt modelId="{6798B883-7039-4874-9DEB-14A8865DCFCD}" type="pres">
      <dgm:prSet presAssocID="{CED507C7-21B0-4E66-B95C-0C291550B86D}" presName="desTx" presStyleLbl="revTx" presStyleIdx="7" presStyleCnt="8">
        <dgm:presLayoutVars/>
      </dgm:prSet>
      <dgm:spPr/>
    </dgm:pt>
  </dgm:ptLst>
  <dgm:cxnLst>
    <dgm:cxn modelId="{F5B2AF0B-7751-4C06-B1ED-C4410BEBCA29}" srcId="{1D33B4DE-B56E-45B4-927A-8EC233565B95}" destId="{DD683C29-CFAB-4057-B60D-F9776D330602}" srcOrd="0" destOrd="0" parTransId="{C21926E2-C9FA-4942-8D46-D0A2EE7FAF26}" sibTransId="{6983D294-1036-469F-83CA-3B928AB43B02}"/>
    <dgm:cxn modelId="{526A3823-50EC-4689-B796-080C7A74C877}" type="presOf" srcId="{4394BF60-9907-4E5E-9172-8EB826E7A00D}" destId="{FB550497-9975-4835-9F33-CDAE13A6F8C6}" srcOrd="0" destOrd="2" presId="urn:microsoft.com/office/officeart/2018/5/layout/CenteredIconLabelDescriptionList"/>
    <dgm:cxn modelId="{C8F89B34-0CE8-4BEC-9B6C-2BFDA2147CAC}" type="presOf" srcId="{DD683C29-CFAB-4057-B60D-F9776D330602}" destId="{9A5BD9EC-899F-4825-837E-E7B2EBCD2A3B}" srcOrd="0" destOrd="0" presId="urn:microsoft.com/office/officeart/2018/5/layout/CenteredIconLabelDescriptionList"/>
    <dgm:cxn modelId="{436E2536-DE1C-4BF0-A227-A74A3CDD3800}" type="presOf" srcId="{6AF96A02-C17D-40B6-BCF0-418A62A92841}" destId="{1C265042-E159-4EC2-9768-C2C0A023F2AC}" srcOrd="0" destOrd="0" presId="urn:microsoft.com/office/officeart/2018/5/layout/CenteredIconLabelDescriptionList"/>
    <dgm:cxn modelId="{8047AB3A-BE32-4995-BB77-3AC17E7135AC}" srcId="{CED507C7-21B0-4E66-B95C-0C291550B86D}" destId="{E1E8B918-A441-4E66-BA95-F14EE7D74711}" srcOrd="1" destOrd="0" parTransId="{B5B102DD-D5D6-46D6-B927-820E24B7DDE3}" sibTransId="{17775A44-6886-4893-9A67-1470A1FDA04C}"/>
    <dgm:cxn modelId="{86590340-0972-4EF3-A16C-70CF4F0A081A}" type="presOf" srcId="{CED507C7-21B0-4E66-B95C-0C291550B86D}" destId="{4907B80A-D6DA-4BC9-B651-8DE19D10DCEA}" srcOrd="0" destOrd="0" presId="urn:microsoft.com/office/officeart/2018/5/layout/CenteredIconLabelDescriptionList"/>
    <dgm:cxn modelId="{D8039E61-10CB-4C00-94AC-18381CC58925}" type="presOf" srcId="{6A200423-A0E8-4318-A42C-32847A683756}" destId="{B830E0A8-1871-4B03-93E3-5ABCA9242819}" srcOrd="0" destOrd="0" presId="urn:microsoft.com/office/officeart/2018/5/layout/CenteredIconLabelDescriptionList"/>
    <dgm:cxn modelId="{5A0AAB68-8634-4D23-BC4A-61EB54E04B1A}" srcId="{CED507C7-21B0-4E66-B95C-0C291550B86D}" destId="{90DF150B-B196-4DAD-92D1-20FB82B14082}" srcOrd="0" destOrd="0" parTransId="{B07A3927-C12B-4359-BFBA-E70521FA6BBB}" sibTransId="{4E570017-CE88-4E40-B3AC-D7BD748167F3}"/>
    <dgm:cxn modelId="{0F77166B-3DCB-45E7-98D0-B6FDDA3AC770}" srcId="{6AF96A02-C17D-40B6-BCF0-418A62A92841}" destId="{0AF4CB28-628E-4E77-9B01-6948DC29DED7}" srcOrd="1" destOrd="0" parTransId="{35E6BFD0-DFBE-4E4E-B885-42B3C0EA499C}" sibTransId="{690A930A-336C-49A4-9C11-1A7301EE8D7B}"/>
    <dgm:cxn modelId="{36F0F070-530D-4E83-A628-CEC89284D5CB}" srcId="{6AF96A02-C17D-40B6-BCF0-418A62A92841}" destId="{4394BF60-9907-4E5E-9172-8EB826E7A00D}" srcOrd="2" destOrd="0" parTransId="{5A9F7A8A-C52F-4538-A896-907FF4CD4FDE}" sibTransId="{8871C7C7-E944-4856-96E0-E36AB667EAAC}"/>
    <dgm:cxn modelId="{215E665A-721C-403C-B96F-0F4731115848}" type="presOf" srcId="{0AF4CB28-628E-4E77-9B01-6948DC29DED7}" destId="{FB550497-9975-4835-9F33-CDAE13A6F8C6}" srcOrd="0" destOrd="1" presId="urn:microsoft.com/office/officeart/2018/5/layout/CenteredIconLabelDescriptionList"/>
    <dgm:cxn modelId="{39A9AB7E-DE33-4C3F-AE7F-4007266A4171}" srcId="{6AF96A02-C17D-40B6-BCF0-418A62A92841}" destId="{95558E3D-9844-42EA-9880-E229B72CCCF7}" srcOrd="3" destOrd="0" parTransId="{6C5BE5D7-18BB-454C-9821-5FD7F9D68506}" sibTransId="{0D081FEA-08D3-466B-8C5F-E8C2CE019B03}"/>
    <dgm:cxn modelId="{1DA4CF8F-2BF4-4B62-ACEB-80B32DCEB0B1}" type="presOf" srcId="{5C612184-5D57-4707-9D04-40280F73ED75}" destId="{FB550497-9975-4835-9F33-CDAE13A6F8C6}" srcOrd="0" destOrd="0" presId="urn:microsoft.com/office/officeart/2018/5/layout/CenteredIconLabelDescriptionList"/>
    <dgm:cxn modelId="{46534E9D-6B22-4F7D-9280-74E62F0BDB58}" srcId="{1D33B4DE-B56E-45B4-927A-8EC233565B95}" destId="{6A200423-A0E8-4318-A42C-32847A683756}" srcOrd="1" destOrd="0" parTransId="{30703C73-D340-4D9D-9947-1F9EE414EFE1}" sibTransId="{0B271B2D-4688-437C-A1CC-D6B5EA90B6D9}"/>
    <dgm:cxn modelId="{4B6AAEB1-1EF5-4FF0-B9FD-2624F96E6C3A}" srcId="{6AF96A02-C17D-40B6-BCF0-418A62A92841}" destId="{5C612184-5D57-4707-9D04-40280F73ED75}" srcOrd="0" destOrd="0" parTransId="{B74BE845-BEEE-4F32-A1B8-1D3B9B0B7BD2}" sibTransId="{EB5B37E0-3D2C-4F9B-904D-DA977CF8288D}"/>
    <dgm:cxn modelId="{30CD83C2-3E52-41C8-9104-C68C99D074D9}" srcId="{1D33B4DE-B56E-45B4-927A-8EC233565B95}" destId="{CED507C7-21B0-4E66-B95C-0C291550B86D}" srcOrd="3" destOrd="0" parTransId="{60BB162E-2481-491F-A657-37F06FAF54B7}" sibTransId="{99731BA0-BE1C-4AF1-B80F-0B2C4A7A77F4}"/>
    <dgm:cxn modelId="{FF9C6DC5-874C-4307-B84F-E0675C8F5034}" type="presOf" srcId="{1D33B4DE-B56E-45B4-927A-8EC233565B95}" destId="{01507B51-FD9C-4AF5-9F56-BE69C0FF012B}" srcOrd="0" destOrd="0" presId="urn:microsoft.com/office/officeart/2018/5/layout/CenteredIconLabelDescriptionList"/>
    <dgm:cxn modelId="{CD9D37DE-996B-4377-A140-D32B45E9CDA4}" type="presOf" srcId="{90DF150B-B196-4DAD-92D1-20FB82B14082}" destId="{6798B883-7039-4874-9DEB-14A8865DCFCD}" srcOrd="0" destOrd="0" presId="urn:microsoft.com/office/officeart/2018/5/layout/CenteredIconLabelDescriptionList"/>
    <dgm:cxn modelId="{E3BAF9DF-25C3-440F-B4A6-FDAB3DAE2AE8}" srcId="{1D33B4DE-B56E-45B4-927A-8EC233565B95}" destId="{6AF96A02-C17D-40B6-BCF0-418A62A92841}" srcOrd="2" destOrd="0" parTransId="{78680898-D538-40C4-ACEC-87366F10A902}" sibTransId="{E4BE12BD-2BBB-44FD-B561-4F163CA83B5B}"/>
    <dgm:cxn modelId="{CA2EA3E1-6153-47AF-A7AB-FBF2E7B702BB}" type="presOf" srcId="{E1E8B918-A441-4E66-BA95-F14EE7D74711}" destId="{6798B883-7039-4874-9DEB-14A8865DCFCD}" srcOrd="0" destOrd="1" presId="urn:microsoft.com/office/officeart/2018/5/layout/CenteredIconLabelDescriptionList"/>
    <dgm:cxn modelId="{1D8F6BF7-19A4-477E-9546-610F985C188C}" type="presOf" srcId="{95558E3D-9844-42EA-9880-E229B72CCCF7}" destId="{FB550497-9975-4835-9F33-CDAE13A6F8C6}" srcOrd="0" destOrd="3" presId="urn:microsoft.com/office/officeart/2018/5/layout/CenteredIconLabelDescriptionList"/>
    <dgm:cxn modelId="{41C215BA-4DD2-4DA5-B975-515359BDC307}" type="presParOf" srcId="{01507B51-FD9C-4AF5-9F56-BE69C0FF012B}" destId="{A8236A94-4EA3-4010-9FCF-2414ADF72D2A}" srcOrd="0" destOrd="0" presId="urn:microsoft.com/office/officeart/2018/5/layout/CenteredIconLabelDescriptionList"/>
    <dgm:cxn modelId="{30BD9C38-22E7-4684-BDDD-85D26716F2F6}" type="presParOf" srcId="{A8236A94-4EA3-4010-9FCF-2414ADF72D2A}" destId="{F6E546D9-0FB6-4E8E-A838-8C8A43797DD9}" srcOrd="0" destOrd="0" presId="urn:microsoft.com/office/officeart/2018/5/layout/CenteredIconLabelDescriptionList"/>
    <dgm:cxn modelId="{EB5EFFB5-8009-46A2-A0A7-4309BCF18A47}" type="presParOf" srcId="{A8236A94-4EA3-4010-9FCF-2414ADF72D2A}" destId="{E7BF7DBA-EF77-4D66-A12A-7B9E539CA02E}" srcOrd="1" destOrd="0" presId="urn:microsoft.com/office/officeart/2018/5/layout/CenteredIconLabelDescriptionList"/>
    <dgm:cxn modelId="{E60F1628-C017-4B07-ACE4-F8C93BA48B4B}" type="presParOf" srcId="{A8236A94-4EA3-4010-9FCF-2414ADF72D2A}" destId="{9A5BD9EC-899F-4825-837E-E7B2EBCD2A3B}" srcOrd="2" destOrd="0" presId="urn:microsoft.com/office/officeart/2018/5/layout/CenteredIconLabelDescriptionList"/>
    <dgm:cxn modelId="{0B8B3920-0436-44FB-B6A2-BDCB2CC13423}" type="presParOf" srcId="{A8236A94-4EA3-4010-9FCF-2414ADF72D2A}" destId="{BA490AE7-07EC-4F2F-93B6-310A8AF31D95}" srcOrd="3" destOrd="0" presId="urn:microsoft.com/office/officeart/2018/5/layout/CenteredIconLabelDescriptionList"/>
    <dgm:cxn modelId="{63A54715-7313-4702-80FB-B6F5CD357412}" type="presParOf" srcId="{A8236A94-4EA3-4010-9FCF-2414ADF72D2A}" destId="{A6F24B3F-5A36-4766-B8DC-E4B8812A36E8}" srcOrd="4" destOrd="0" presId="urn:microsoft.com/office/officeart/2018/5/layout/CenteredIconLabelDescriptionList"/>
    <dgm:cxn modelId="{02C860AE-EA9B-491D-8E32-56F70B55B84D}" type="presParOf" srcId="{01507B51-FD9C-4AF5-9F56-BE69C0FF012B}" destId="{6807F436-86B4-4A41-A11F-E7D5EF58ECC8}" srcOrd="1" destOrd="0" presId="urn:microsoft.com/office/officeart/2018/5/layout/CenteredIconLabelDescriptionList"/>
    <dgm:cxn modelId="{24D2388A-74F2-47A1-BFF6-2646B65006A2}" type="presParOf" srcId="{01507B51-FD9C-4AF5-9F56-BE69C0FF012B}" destId="{FF92031B-D662-4FB7-AEB1-F25C0108C7F1}" srcOrd="2" destOrd="0" presId="urn:microsoft.com/office/officeart/2018/5/layout/CenteredIconLabelDescriptionList"/>
    <dgm:cxn modelId="{A34A1CFE-C53F-42BC-9912-CCCE1F6417DB}" type="presParOf" srcId="{FF92031B-D662-4FB7-AEB1-F25C0108C7F1}" destId="{42531445-BC94-4BDB-AC2D-3852AF9F216B}" srcOrd="0" destOrd="0" presId="urn:microsoft.com/office/officeart/2018/5/layout/CenteredIconLabelDescriptionList"/>
    <dgm:cxn modelId="{33082903-C588-45BD-BB3F-5ED8BC65560D}" type="presParOf" srcId="{FF92031B-D662-4FB7-AEB1-F25C0108C7F1}" destId="{ED8A5F5C-B0CC-4B7D-AB48-2771090620EE}" srcOrd="1" destOrd="0" presId="urn:microsoft.com/office/officeart/2018/5/layout/CenteredIconLabelDescriptionList"/>
    <dgm:cxn modelId="{9621EC05-5622-4484-A0C9-F51CA008EDE8}" type="presParOf" srcId="{FF92031B-D662-4FB7-AEB1-F25C0108C7F1}" destId="{B830E0A8-1871-4B03-93E3-5ABCA9242819}" srcOrd="2" destOrd="0" presId="urn:microsoft.com/office/officeart/2018/5/layout/CenteredIconLabelDescriptionList"/>
    <dgm:cxn modelId="{7C94DA3F-95C5-413F-8638-CDC56D39C274}" type="presParOf" srcId="{FF92031B-D662-4FB7-AEB1-F25C0108C7F1}" destId="{7B01E3F7-866C-416C-8D63-E8AA7D9024B4}" srcOrd="3" destOrd="0" presId="urn:microsoft.com/office/officeart/2018/5/layout/CenteredIconLabelDescriptionList"/>
    <dgm:cxn modelId="{FEC257D2-9DA5-4E01-9BD0-08D2BC89EF5D}" type="presParOf" srcId="{FF92031B-D662-4FB7-AEB1-F25C0108C7F1}" destId="{F0C90965-78B4-43F6-8F58-2125E78A9833}" srcOrd="4" destOrd="0" presId="urn:microsoft.com/office/officeart/2018/5/layout/CenteredIconLabelDescriptionList"/>
    <dgm:cxn modelId="{7FCF2228-0CCE-445E-A2E6-EAE35DF72504}" type="presParOf" srcId="{01507B51-FD9C-4AF5-9F56-BE69C0FF012B}" destId="{7AF88927-91C8-4FB7-BED3-A30B0EE66B71}" srcOrd="3" destOrd="0" presId="urn:microsoft.com/office/officeart/2018/5/layout/CenteredIconLabelDescriptionList"/>
    <dgm:cxn modelId="{908EDA58-CF84-454E-9347-184B193A9F73}" type="presParOf" srcId="{01507B51-FD9C-4AF5-9F56-BE69C0FF012B}" destId="{7B319C28-0171-43F7-A780-069212F38FFB}" srcOrd="4" destOrd="0" presId="urn:microsoft.com/office/officeart/2018/5/layout/CenteredIconLabelDescriptionList"/>
    <dgm:cxn modelId="{603A815E-7E6F-496E-8E83-E396809EC001}" type="presParOf" srcId="{7B319C28-0171-43F7-A780-069212F38FFB}" destId="{788B8704-7757-46A7-931D-D493E26F8EB8}" srcOrd="0" destOrd="0" presId="urn:microsoft.com/office/officeart/2018/5/layout/CenteredIconLabelDescriptionList"/>
    <dgm:cxn modelId="{E45440D7-B6D7-4215-8646-FB7AA28F8D4F}" type="presParOf" srcId="{7B319C28-0171-43F7-A780-069212F38FFB}" destId="{C2B0662E-AE70-4108-A8F5-E24E3807BDD0}" srcOrd="1" destOrd="0" presId="urn:microsoft.com/office/officeart/2018/5/layout/CenteredIconLabelDescriptionList"/>
    <dgm:cxn modelId="{2501FA31-F258-44AF-B49E-29ED43F0D8ED}" type="presParOf" srcId="{7B319C28-0171-43F7-A780-069212F38FFB}" destId="{1C265042-E159-4EC2-9768-C2C0A023F2AC}" srcOrd="2" destOrd="0" presId="urn:microsoft.com/office/officeart/2018/5/layout/CenteredIconLabelDescriptionList"/>
    <dgm:cxn modelId="{A92C3C95-94C3-437C-BA60-9B5F4D8D0FFE}" type="presParOf" srcId="{7B319C28-0171-43F7-A780-069212F38FFB}" destId="{0AA4CAAE-94CB-4FE5-B739-CE7703E383AC}" srcOrd="3" destOrd="0" presId="urn:microsoft.com/office/officeart/2018/5/layout/CenteredIconLabelDescriptionList"/>
    <dgm:cxn modelId="{281A6FCA-D8F7-41ED-9E3F-11DC4DA17624}" type="presParOf" srcId="{7B319C28-0171-43F7-A780-069212F38FFB}" destId="{FB550497-9975-4835-9F33-CDAE13A6F8C6}" srcOrd="4" destOrd="0" presId="urn:microsoft.com/office/officeart/2018/5/layout/CenteredIconLabelDescriptionList"/>
    <dgm:cxn modelId="{87274305-2A0B-4AE0-9C17-4D876D931F5B}" type="presParOf" srcId="{01507B51-FD9C-4AF5-9F56-BE69C0FF012B}" destId="{19CDA706-74A9-44A8-A8D9-0BE805196B2D}" srcOrd="5" destOrd="0" presId="urn:microsoft.com/office/officeart/2018/5/layout/CenteredIconLabelDescriptionList"/>
    <dgm:cxn modelId="{2E72B640-6F37-4935-A961-76F4EF62D8E0}" type="presParOf" srcId="{01507B51-FD9C-4AF5-9F56-BE69C0FF012B}" destId="{FA10F762-D784-4877-B917-98474D1748EE}" srcOrd="6" destOrd="0" presId="urn:microsoft.com/office/officeart/2018/5/layout/CenteredIconLabelDescriptionList"/>
    <dgm:cxn modelId="{C7C0236F-233D-4733-9049-0E635AD16C77}" type="presParOf" srcId="{FA10F762-D784-4877-B917-98474D1748EE}" destId="{F8AD7643-8AE1-4720-8977-1ACA7C92C47D}" srcOrd="0" destOrd="0" presId="urn:microsoft.com/office/officeart/2018/5/layout/CenteredIconLabelDescriptionList"/>
    <dgm:cxn modelId="{8C09E52A-4DE1-4C1B-B2D6-9778DFE0C2CD}" type="presParOf" srcId="{FA10F762-D784-4877-B917-98474D1748EE}" destId="{FF708F3A-1DBC-4141-9E98-65A4C1E82D64}" srcOrd="1" destOrd="0" presId="urn:microsoft.com/office/officeart/2018/5/layout/CenteredIconLabelDescriptionList"/>
    <dgm:cxn modelId="{9829DA4E-DCCD-4118-BC57-B1DEBAC13392}" type="presParOf" srcId="{FA10F762-D784-4877-B917-98474D1748EE}" destId="{4907B80A-D6DA-4BC9-B651-8DE19D10DCEA}" srcOrd="2" destOrd="0" presId="urn:microsoft.com/office/officeart/2018/5/layout/CenteredIconLabelDescriptionList"/>
    <dgm:cxn modelId="{4B7C99C9-7D5E-46B9-BCC4-37DAD7F48526}" type="presParOf" srcId="{FA10F762-D784-4877-B917-98474D1748EE}" destId="{19D588B9-254C-4B61-87AE-8CA764F8CA79}" srcOrd="3" destOrd="0" presId="urn:microsoft.com/office/officeart/2018/5/layout/CenteredIconLabelDescriptionList"/>
    <dgm:cxn modelId="{D5687E4F-2375-4F8B-9A9D-E1CEDE2C72A7}" type="presParOf" srcId="{FA10F762-D784-4877-B917-98474D1748EE}" destId="{6798B883-7039-4874-9DEB-14A8865DCFC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0C50B-68BD-475A-B615-E005164CE2C9}">
      <dsp:nvSpPr>
        <dsp:cNvPr id="0" name=""/>
        <dsp:cNvSpPr/>
      </dsp:nvSpPr>
      <dsp:spPr>
        <a:xfrm>
          <a:off x="581080" y="36781"/>
          <a:ext cx="1298808" cy="12988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E9012-ACF7-44A3-A57A-6F319A98F6CA}">
      <dsp:nvSpPr>
        <dsp:cNvPr id="0" name=""/>
        <dsp:cNvSpPr/>
      </dsp:nvSpPr>
      <dsp:spPr>
        <a:xfrm>
          <a:off x="853830" y="309531"/>
          <a:ext cx="753308" cy="753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ADDFC-1E0A-4668-988C-031872AD9335}">
      <dsp:nvSpPr>
        <dsp:cNvPr id="0" name=""/>
        <dsp:cNvSpPr/>
      </dsp:nvSpPr>
      <dsp:spPr>
        <a:xfrm>
          <a:off x="2158204" y="36781"/>
          <a:ext cx="3061476" cy="129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Develop a University Recommendation System using predictive analytics and supervised learning algorithms</a:t>
          </a:r>
          <a:endParaRPr lang="en-US" sz="1600" kern="1200"/>
        </a:p>
      </dsp:txBody>
      <dsp:txXfrm>
        <a:off x="2158204" y="36781"/>
        <a:ext cx="3061476" cy="1298808"/>
      </dsp:txXfrm>
    </dsp:sp>
    <dsp:sp modelId="{09DFFCB7-4A91-4EFC-AD37-EF491D6B70A4}">
      <dsp:nvSpPr>
        <dsp:cNvPr id="0" name=""/>
        <dsp:cNvSpPr/>
      </dsp:nvSpPr>
      <dsp:spPr>
        <a:xfrm>
          <a:off x="5753119" y="36781"/>
          <a:ext cx="1298808" cy="12988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3551F-2265-4FD9-B05C-F7C3A60BE43C}">
      <dsp:nvSpPr>
        <dsp:cNvPr id="0" name=""/>
        <dsp:cNvSpPr/>
      </dsp:nvSpPr>
      <dsp:spPr>
        <a:xfrm>
          <a:off x="6025869" y="309531"/>
          <a:ext cx="753308" cy="753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23E1A-4625-44DE-85BB-E25EE76F376D}">
      <dsp:nvSpPr>
        <dsp:cNvPr id="0" name=""/>
        <dsp:cNvSpPr/>
      </dsp:nvSpPr>
      <dsp:spPr>
        <a:xfrm>
          <a:off x="7330243" y="36781"/>
          <a:ext cx="3061476" cy="129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Assist international students in identifying suitable universities for graduate studies in the United States based on their unique profiles and preferences</a:t>
          </a:r>
          <a:endParaRPr lang="en-US" sz="1600" kern="1200"/>
        </a:p>
      </dsp:txBody>
      <dsp:txXfrm>
        <a:off x="7330243" y="36781"/>
        <a:ext cx="3061476" cy="1298808"/>
      </dsp:txXfrm>
    </dsp:sp>
    <dsp:sp modelId="{6099EED1-624B-4356-A219-B535DCCF50FF}">
      <dsp:nvSpPr>
        <dsp:cNvPr id="0" name=""/>
        <dsp:cNvSpPr/>
      </dsp:nvSpPr>
      <dsp:spPr>
        <a:xfrm>
          <a:off x="581080" y="1882698"/>
          <a:ext cx="1298808" cy="12988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70919-D01B-4E7D-B353-27D39671C9FF}">
      <dsp:nvSpPr>
        <dsp:cNvPr id="0" name=""/>
        <dsp:cNvSpPr/>
      </dsp:nvSpPr>
      <dsp:spPr>
        <a:xfrm>
          <a:off x="853830" y="2155448"/>
          <a:ext cx="753308" cy="753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A798C-6B29-45DD-90C4-EFA31A683E0B}">
      <dsp:nvSpPr>
        <dsp:cNvPr id="0" name=""/>
        <dsp:cNvSpPr/>
      </dsp:nvSpPr>
      <dsp:spPr>
        <a:xfrm>
          <a:off x="2158204" y="1882698"/>
          <a:ext cx="3061476" cy="129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Reduce the time and financial resources invested by international students in applying to universities</a:t>
          </a:r>
          <a:endParaRPr lang="en-US" sz="1600" kern="1200"/>
        </a:p>
      </dsp:txBody>
      <dsp:txXfrm>
        <a:off x="2158204" y="1882698"/>
        <a:ext cx="3061476" cy="1298808"/>
      </dsp:txXfrm>
    </dsp:sp>
    <dsp:sp modelId="{2583D35E-88B7-4D26-A409-E1A227AF456E}">
      <dsp:nvSpPr>
        <dsp:cNvPr id="0" name=""/>
        <dsp:cNvSpPr/>
      </dsp:nvSpPr>
      <dsp:spPr>
        <a:xfrm>
          <a:off x="5753119" y="1882698"/>
          <a:ext cx="1298808" cy="12988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89F99-4F2C-44CE-B07C-DFB3BCB93F37}">
      <dsp:nvSpPr>
        <dsp:cNvPr id="0" name=""/>
        <dsp:cNvSpPr/>
      </dsp:nvSpPr>
      <dsp:spPr>
        <a:xfrm>
          <a:off x="6025869" y="2155448"/>
          <a:ext cx="753308" cy="7533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7F404-4FE5-47F5-B8C2-94F6D5C1FA1C}">
      <dsp:nvSpPr>
        <dsp:cNvPr id="0" name=""/>
        <dsp:cNvSpPr/>
      </dsp:nvSpPr>
      <dsp:spPr>
        <a:xfrm>
          <a:off x="7330243" y="1882698"/>
          <a:ext cx="3061476" cy="129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Evaluate and compare the performance of various ML models in predicting university recommendations</a:t>
          </a:r>
          <a:endParaRPr lang="en-US" sz="1600" kern="1200"/>
        </a:p>
      </dsp:txBody>
      <dsp:txXfrm>
        <a:off x="7330243" y="1882698"/>
        <a:ext cx="3061476" cy="1298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358EB-F0D3-4594-AFD6-A55BCC4FBA32}">
      <dsp:nvSpPr>
        <dsp:cNvPr id="0" name=""/>
        <dsp:cNvSpPr/>
      </dsp:nvSpPr>
      <dsp:spPr>
        <a:xfrm>
          <a:off x="1071153" y="0"/>
          <a:ext cx="1144693" cy="1059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259AA-4642-40E1-BB4E-189381C8E95A}">
      <dsp:nvSpPr>
        <dsp:cNvPr id="0" name=""/>
        <dsp:cNvSpPr/>
      </dsp:nvSpPr>
      <dsp:spPr>
        <a:xfrm>
          <a:off x="8223" y="1187580"/>
          <a:ext cx="3270552" cy="45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kern="1200" dirty="0"/>
            <a:t>Data Preprocessing</a:t>
          </a:r>
          <a:endParaRPr lang="en-US" sz="1600" kern="1200" dirty="0"/>
        </a:p>
      </dsp:txBody>
      <dsp:txXfrm>
        <a:off x="8223" y="1187580"/>
        <a:ext cx="3270552" cy="454068"/>
      </dsp:txXfrm>
    </dsp:sp>
    <dsp:sp modelId="{4839465F-F243-4B6C-94CE-CDDFB884CBBB}">
      <dsp:nvSpPr>
        <dsp:cNvPr id="0" name=""/>
        <dsp:cNvSpPr/>
      </dsp:nvSpPr>
      <dsp:spPr>
        <a:xfrm>
          <a:off x="8223" y="1701224"/>
          <a:ext cx="3270552" cy="151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Missing Values - Mean, Mode, KNN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Inconsistent Data – Major, GRE scores, GPA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Unnecessary Data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Normalization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Encoding Categorical Variables - One-hot encoding, Label encoding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Feature Engineering</a:t>
          </a:r>
          <a:endParaRPr lang="en-US" sz="1200" kern="1200" dirty="0"/>
        </a:p>
      </dsp:txBody>
      <dsp:txXfrm>
        <a:off x="8223" y="1701224"/>
        <a:ext cx="3270552" cy="1517063"/>
      </dsp:txXfrm>
    </dsp:sp>
    <dsp:sp modelId="{96DBBBC4-D14B-4C68-8530-03BA42021B87}">
      <dsp:nvSpPr>
        <dsp:cNvPr id="0" name=""/>
        <dsp:cNvSpPr/>
      </dsp:nvSpPr>
      <dsp:spPr>
        <a:xfrm>
          <a:off x="4914053" y="0"/>
          <a:ext cx="1144693" cy="1059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3D658-B578-4C18-8F83-B0921C686DEF}">
      <dsp:nvSpPr>
        <dsp:cNvPr id="0" name=""/>
        <dsp:cNvSpPr/>
      </dsp:nvSpPr>
      <dsp:spPr>
        <a:xfrm>
          <a:off x="3851123" y="1187580"/>
          <a:ext cx="3270552" cy="45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kern="1200" dirty="0"/>
            <a:t>Building and Training ML Models</a:t>
          </a:r>
          <a:endParaRPr lang="en-US" sz="1600" kern="1200" dirty="0"/>
        </a:p>
      </dsp:txBody>
      <dsp:txXfrm>
        <a:off x="3851123" y="1187580"/>
        <a:ext cx="3270552" cy="454068"/>
      </dsp:txXfrm>
    </dsp:sp>
    <dsp:sp modelId="{00E346D1-0344-4A55-B2B5-9E0D2480BF33}">
      <dsp:nvSpPr>
        <dsp:cNvPr id="0" name=""/>
        <dsp:cNvSpPr/>
      </dsp:nvSpPr>
      <dsp:spPr>
        <a:xfrm>
          <a:off x="3851123" y="1701224"/>
          <a:ext cx="3270552" cy="151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Logistic Regression 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Decision Tree 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Random Forest 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Support Vector Machine (SVM) 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K Nearest Neighbors (KNN) 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Naive Bayes </a:t>
          </a:r>
          <a:endParaRPr lang="en-US" sz="1200" kern="1200" dirty="0"/>
        </a:p>
      </dsp:txBody>
      <dsp:txXfrm>
        <a:off x="3851123" y="1701224"/>
        <a:ext cx="3270552" cy="1517063"/>
      </dsp:txXfrm>
    </dsp:sp>
    <dsp:sp modelId="{08CBEFF6-FFA8-4471-8BEF-1DF60B419445}">
      <dsp:nvSpPr>
        <dsp:cNvPr id="0" name=""/>
        <dsp:cNvSpPr/>
      </dsp:nvSpPr>
      <dsp:spPr>
        <a:xfrm>
          <a:off x="8756952" y="0"/>
          <a:ext cx="1144693" cy="1059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A4EFC-A35F-4750-BB17-F0A22F4AB58A}">
      <dsp:nvSpPr>
        <dsp:cNvPr id="0" name=""/>
        <dsp:cNvSpPr/>
      </dsp:nvSpPr>
      <dsp:spPr>
        <a:xfrm>
          <a:off x="7694023" y="1187580"/>
          <a:ext cx="3270552" cy="45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kern="1200" dirty="0"/>
            <a:t>Testing the ML Models</a:t>
          </a:r>
          <a:endParaRPr lang="en-US" sz="1600" kern="1200" dirty="0"/>
        </a:p>
      </dsp:txBody>
      <dsp:txXfrm>
        <a:off x="7694023" y="1187580"/>
        <a:ext cx="3270552" cy="454068"/>
      </dsp:txXfrm>
    </dsp:sp>
    <dsp:sp modelId="{BB270A15-9E20-41FE-9C32-4C892D123923}">
      <dsp:nvSpPr>
        <dsp:cNvPr id="0" name=""/>
        <dsp:cNvSpPr/>
      </dsp:nvSpPr>
      <dsp:spPr>
        <a:xfrm>
          <a:off x="7694023" y="1701224"/>
          <a:ext cx="3270552" cy="151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Use 25% of data for testing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Cross-Validation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Identify the most suitable model</a:t>
          </a:r>
          <a:endParaRPr lang="en-US" sz="1200" kern="1200" dirty="0"/>
        </a:p>
      </dsp:txBody>
      <dsp:txXfrm>
        <a:off x="7694023" y="1701224"/>
        <a:ext cx="3270552" cy="15170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546D9-0FB6-4E8E-A838-8C8A43797DD9}">
      <dsp:nvSpPr>
        <dsp:cNvPr id="0" name=""/>
        <dsp:cNvSpPr/>
      </dsp:nvSpPr>
      <dsp:spPr>
        <a:xfrm>
          <a:off x="799204" y="497514"/>
          <a:ext cx="846719" cy="846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BD9EC-899F-4825-837E-E7B2EBCD2A3B}">
      <dsp:nvSpPr>
        <dsp:cNvPr id="0" name=""/>
        <dsp:cNvSpPr/>
      </dsp:nvSpPr>
      <dsp:spPr>
        <a:xfrm>
          <a:off x="12965" y="1439833"/>
          <a:ext cx="2419197" cy="396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Develop effective recommendation system</a:t>
          </a:r>
        </a:p>
      </dsp:txBody>
      <dsp:txXfrm>
        <a:off x="12965" y="1439833"/>
        <a:ext cx="2419197" cy="396899"/>
      </dsp:txXfrm>
    </dsp:sp>
    <dsp:sp modelId="{A6F24B3F-5A36-4766-B8DC-E4B8812A36E8}">
      <dsp:nvSpPr>
        <dsp:cNvPr id="0" name=""/>
        <dsp:cNvSpPr/>
      </dsp:nvSpPr>
      <dsp:spPr>
        <a:xfrm>
          <a:off x="12965" y="1881198"/>
          <a:ext cx="2419197" cy="839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31445-BC94-4BDB-AC2D-3852AF9F216B}">
      <dsp:nvSpPr>
        <dsp:cNvPr id="0" name=""/>
        <dsp:cNvSpPr/>
      </dsp:nvSpPr>
      <dsp:spPr>
        <a:xfrm>
          <a:off x="3641761" y="497514"/>
          <a:ext cx="846719" cy="8467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0E0A8-1871-4B03-93E3-5ABCA9242819}">
      <dsp:nvSpPr>
        <dsp:cNvPr id="0" name=""/>
        <dsp:cNvSpPr/>
      </dsp:nvSpPr>
      <dsp:spPr>
        <a:xfrm>
          <a:off x="2855522" y="1439833"/>
          <a:ext cx="2419197" cy="396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Improve decision making for international students</a:t>
          </a:r>
        </a:p>
      </dsp:txBody>
      <dsp:txXfrm>
        <a:off x="2855522" y="1439833"/>
        <a:ext cx="2419197" cy="396899"/>
      </dsp:txXfrm>
    </dsp:sp>
    <dsp:sp modelId="{F0C90965-78B4-43F6-8F58-2125E78A9833}">
      <dsp:nvSpPr>
        <dsp:cNvPr id="0" name=""/>
        <dsp:cNvSpPr/>
      </dsp:nvSpPr>
      <dsp:spPr>
        <a:xfrm>
          <a:off x="2855522" y="1881198"/>
          <a:ext cx="2419197" cy="839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B8704-7757-46A7-931D-D493E26F8EB8}">
      <dsp:nvSpPr>
        <dsp:cNvPr id="0" name=""/>
        <dsp:cNvSpPr/>
      </dsp:nvSpPr>
      <dsp:spPr>
        <a:xfrm>
          <a:off x="6484319" y="497514"/>
          <a:ext cx="846719" cy="8467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65042-E159-4EC2-9768-C2C0A023F2AC}">
      <dsp:nvSpPr>
        <dsp:cNvPr id="0" name=""/>
        <dsp:cNvSpPr/>
      </dsp:nvSpPr>
      <dsp:spPr>
        <a:xfrm>
          <a:off x="5698079" y="1439833"/>
          <a:ext cx="2419197" cy="396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Evaluate </a:t>
          </a:r>
          <a:r>
            <a:rPr lang="en-US" sz="1400" kern="1200">
              <a:latin typeface="Posterama"/>
            </a:rPr>
            <a:t>Success</a:t>
          </a:r>
          <a:r>
            <a:rPr lang="en-US" sz="1400" kern="1200"/>
            <a:t> </a:t>
          </a:r>
          <a:r>
            <a:rPr lang="en-US" sz="1400" kern="1200">
              <a:latin typeface="Posterama"/>
            </a:rPr>
            <a:t>of Model</a:t>
          </a:r>
          <a:endParaRPr lang="en-US" sz="1400" kern="1200"/>
        </a:p>
      </dsp:txBody>
      <dsp:txXfrm>
        <a:off x="5698079" y="1439833"/>
        <a:ext cx="2419197" cy="396899"/>
      </dsp:txXfrm>
    </dsp:sp>
    <dsp:sp modelId="{FB550497-9975-4835-9F33-CDAE13A6F8C6}">
      <dsp:nvSpPr>
        <dsp:cNvPr id="0" name=""/>
        <dsp:cNvSpPr/>
      </dsp:nvSpPr>
      <dsp:spPr>
        <a:xfrm>
          <a:off x="5698079" y="1881198"/>
          <a:ext cx="2419197" cy="839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Accuracy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Precision and Recall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F1 Score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Confusion Matrix</a:t>
          </a:r>
        </a:p>
      </dsp:txBody>
      <dsp:txXfrm>
        <a:off x="5698079" y="1881198"/>
        <a:ext cx="2419197" cy="839574"/>
      </dsp:txXfrm>
    </dsp:sp>
    <dsp:sp modelId="{F8AD7643-8AE1-4720-8977-1ACA7C92C47D}">
      <dsp:nvSpPr>
        <dsp:cNvPr id="0" name=""/>
        <dsp:cNvSpPr/>
      </dsp:nvSpPr>
      <dsp:spPr>
        <a:xfrm>
          <a:off x="9326876" y="497514"/>
          <a:ext cx="846719" cy="8467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7B80A-D6DA-4BC9-B651-8DE19D10DCEA}">
      <dsp:nvSpPr>
        <dsp:cNvPr id="0" name=""/>
        <dsp:cNvSpPr/>
      </dsp:nvSpPr>
      <dsp:spPr>
        <a:xfrm>
          <a:off x="8540637" y="1439833"/>
          <a:ext cx="2419197" cy="396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Challenges</a:t>
          </a:r>
        </a:p>
      </dsp:txBody>
      <dsp:txXfrm>
        <a:off x="8540637" y="1439833"/>
        <a:ext cx="2419197" cy="396899"/>
      </dsp:txXfrm>
    </dsp:sp>
    <dsp:sp modelId="{6798B883-7039-4874-9DEB-14A8865DCFCD}">
      <dsp:nvSpPr>
        <dsp:cNvPr id="0" name=""/>
        <dsp:cNvSpPr/>
      </dsp:nvSpPr>
      <dsp:spPr>
        <a:xfrm>
          <a:off x="8540637" y="1881198"/>
          <a:ext cx="2419197" cy="839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Quality and Preprocessing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Model Complexity and Overfitting</a:t>
          </a:r>
        </a:p>
      </dsp:txBody>
      <dsp:txXfrm>
        <a:off x="8540637" y="1881198"/>
        <a:ext cx="2419197" cy="839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9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6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5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3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5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5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1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1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3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4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5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uilding with a clock tower&#10;&#10;Description automatically generated">
            <a:extLst>
              <a:ext uri="{FF2B5EF4-FFF2-40B4-BE49-F238E27FC236}">
                <a16:creationId xmlns:a16="http://schemas.microsoft.com/office/drawing/2014/main" id="{E6DB1445-7163-8002-E14A-EECD7F9D5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78" name="Freeform: Shape 71">
            <a:extLst>
              <a:ext uri="{FF2B5EF4-FFF2-40B4-BE49-F238E27FC236}">
                <a16:creationId xmlns:a16="http://schemas.microsoft.com/office/drawing/2014/main" id="{56BD7DD2-1738-4D5D-955B-0F7C68C99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534478" y="3308697"/>
            <a:ext cx="2657521" cy="3554844"/>
          </a:xfrm>
          <a:custGeom>
            <a:avLst/>
            <a:gdLst>
              <a:gd name="connsiteX0" fmla="*/ 1231997 w 3761741"/>
              <a:gd name="connsiteY0" fmla="*/ 3753085 h 5031909"/>
              <a:gd name="connsiteX1" fmla="*/ 1491504 w 3761741"/>
              <a:gd name="connsiteY1" fmla="*/ 3915246 h 5031909"/>
              <a:gd name="connsiteX2" fmla="*/ 1372239 w 3761741"/>
              <a:gd name="connsiteY2" fmla="*/ 4360348 h 5031909"/>
              <a:gd name="connsiteX3" fmla="*/ 927138 w 3761741"/>
              <a:gd name="connsiteY3" fmla="*/ 4241084 h 5031909"/>
              <a:gd name="connsiteX4" fmla="*/ 1046403 w 3761741"/>
              <a:gd name="connsiteY4" fmla="*/ 3795982 h 5031909"/>
              <a:gd name="connsiteX5" fmla="*/ 1231997 w 3761741"/>
              <a:gd name="connsiteY5" fmla="*/ 3753085 h 5031909"/>
              <a:gd name="connsiteX6" fmla="*/ 1759997 w 3761741"/>
              <a:gd name="connsiteY6" fmla="*/ 3489191 h 5031909"/>
              <a:gd name="connsiteX7" fmla="*/ 1919508 w 3761741"/>
              <a:gd name="connsiteY7" fmla="*/ 3568587 h 5031909"/>
              <a:gd name="connsiteX8" fmla="*/ 1860512 w 3761741"/>
              <a:gd name="connsiteY8" fmla="*/ 3788765 h 5031909"/>
              <a:gd name="connsiteX9" fmla="*/ 1640334 w 3761741"/>
              <a:gd name="connsiteY9" fmla="*/ 3729768 h 5031909"/>
              <a:gd name="connsiteX10" fmla="*/ 1699331 w 3761741"/>
              <a:gd name="connsiteY10" fmla="*/ 3509591 h 5031909"/>
              <a:gd name="connsiteX11" fmla="*/ 1759997 w 3761741"/>
              <a:gd name="connsiteY11" fmla="*/ 3489191 h 5031909"/>
              <a:gd name="connsiteX12" fmla="*/ 0 w 3761741"/>
              <a:gd name="connsiteY12" fmla="*/ 0 h 5031909"/>
              <a:gd name="connsiteX13" fmla="*/ 3761741 w 3761741"/>
              <a:gd name="connsiteY13" fmla="*/ 0 h 5031909"/>
              <a:gd name="connsiteX14" fmla="*/ 3681829 w 3761741"/>
              <a:gd name="connsiteY14" fmla="*/ 50256 h 5031909"/>
              <a:gd name="connsiteX15" fmla="*/ 2937684 w 3761741"/>
              <a:gd name="connsiteY15" fmla="*/ 451413 h 5031909"/>
              <a:gd name="connsiteX16" fmla="*/ 2372686 w 3761741"/>
              <a:gd name="connsiteY16" fmla="*/ 1727662 h 5031909"/>
              <a:gd name="connsiteX17" fmla="*/ 2465529 w 3761741"/>
              <a:gd name="connsiteY17" fmla="*/ 2404960 h 5031909"/>
              <a:gd name="connsiteX18" fmla="*/ 1386395 w 3761741"/>
              <a:gd name="connsiteY18" fmla="*/ 3432457 h 5031909"/>
              <a:gd name="connsiteX19" fmla="*/ 717407 w 3761741"/>
              <a:gd name="connsiteY19" fmla="*/ 3749372 h 5031909"/>
              <a:gd name="connsiteX20" fmla="*/ 322998 w 3761741"/>
              <a:gd name="connsiteY20" fmla="*/ 4542230 h 5031909"/>
              <a:gd name="connsiteX21" fmla="*/ 7948 w 3761741"/>
              <a:gd name="connsiteY21" fmla="*/ 5025561 h 5031909"/>
              <a:gd name="connsiteX22" fmla="*/ 0 w 3761741"/>
              <a:gd name="connsiteY22" fmla="*/ 5031909 h 503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61741" h="5031909">
                <a:moveTo>
                  <a:pt x="1231997" y="3753085"/>
                </a:moveTo>
                <a:cubicBezTo>
                  <a:pt x="1336336" y="3760459"/>
                  <a:pt x="1435268" y="3817843"/>
                  <a:pt x="1491504" y="3915246"/>
                </a:cubicBezTo>
                <a:cubicBezTo>
                  <a:pt x="1581482" y="4071092"/>
                  <a:pt x="1528085" y="4270371"/>
                  <a:pt x="1372239" y="4360348"/>
                </a:cubicBezTo>
                <a:cubicBezTo>
                  <a:pt x="1216394" y="4450325"/>
                  <a:pt x="1017115" y="4396929"/>
                  <a:pt x="927138" y="4241084"/>
                </a:cubicBezTo>
                <a:cubicBezTo>
                  <a:pt x="837160" y="4085238"/>
                  <a:pt x="890557" y="3885959"/>
                  <a:pt x="1046403" y="3795982"/>
                </a:cubicBezTo>
                <a:cubicBezTo>
                  <a:pt x="1104845" y="3762240"/>
                  <a:pt x="1169394" y="3748660"/>
                  <a:pt x="1231997" y="3753085"/>
                </a:cubicBezTo>
                <a:close/>
                <a:moveTo>
                  <a:pt x="1759997" y="3489191"/>
                </a:moveTo>
                <a:cubicBezTo>
                  <a:pt x="1822331" y="3481456"/>
                  <a:pt x="1886126" y="3510769"/>
                  <a:pt x="1919508" y="3568587"/>
                </a:cubicBezTo>
                <a:cubicBezTo>
                  <a:pt x="1964017" y="3645679"/>
                  <a:pt x="1937603" y="3744256"/>
                  <a:pt x="1860512" y="3788765"/>
                </a:cubicBezTo>
                <a:cubicBezTo>
                  <a:pt x="1783420" y="3833274"/>
                  <a:pt x="1684844" y="3806860"/>
                  <a:pt x="1640334" y="3729768"/>
                </a:cubicBezTo>
                <a:cubicBezTo>
                  <a:pt x="1595825" y="3652677"/>
                  <a:pt x="1622238" y="3554100"/>
                  <a:pt x="1699331" y="3509591"/>
                </a:cubicBezTo>
                <a:cubicBezTo>
                  <a:pt x="1718604" y="3498464"/>
                  <a:pt x="1739219" y="3491769"/>
                  <a:pt x="1759997" y="3489191"/>
                </a:cubicBezTo>
                <a:close/>
                <a:moveTo>
                  <a:pt x="0" y="0"/>
                </a:moveTo>
                <a:lnTo>
                  <a:pt x="3761741" y="0"/>
                </a:lnTo>
                <a:lnTo>
                  <a:pt x="3681829" y="50256"/>
                </a:lnTo>
                <a:cubicBezTo>
                  <a:pt x="3438848" y="191089"/>
                  <a:pt x="3181881" y="311202"/>
                  <a:pt x="2937684" y="451413"/>
                </a:cubicBezTo>
                <a:cubicBezTo>
                  <a:pt x="2479845" y="715229"/>
                  <a:pt x="2214753" y="1139058"/>
                  <a:pt x="2372686" y="1727662"/>
                </a:cubicBezTo>
                <a:cubicBezTo>
                  <a:pt x="2431549" y="1947175"/>
                  <a:pt x="2491082" y="2185236"/>
                  <a:pt x="2465529" y="2404960"/>
                </a:cubicBezTo>
                <a:cubicBezTo>
                  <a:pt x="2399653" y="2971510"/>
                  <a:pt x="2011160" y="3315831"/>
                  <a:pt x="1386395" y="3432457"/>
                </a:cubicBezTo>
                <a:cubicBezTo>
                  <a:pt x="1135728" y="3479297"/>
                  <a:pt x="864140" y="3520006"/>
                  <a:pt x="717407" y="3749372"/>
                </a:cubicBezTo>
                <a:cubicBezTo>
                  <a:pt x="559240" y="3996927"/>
                  <a:pt x="433133" y="4268292"/>
                  <a:pt x="322998" y="4542230"/>
                </a:cubicBezTo>
                <a:cubicBezTo>
                  <a:pt x="247175" y="4731198"/>
                  <a:pt x="151079" y="4898056"/>
                  <a:pt x="7948" y="5025561"/>
                </a:cubicBezTo>
                <a:lnTo>
                  <a:pt x="0" y="50319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09A13B-4750-4C28-974C-8E9C13C5B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55816" y="-1555812"/>
            <a:ext cx="6858000" cy="9969624"/>
          </a:xfrm>
          <a:prstGeom prst="rect">
            <a:avLst/>
          </a:prstGeom>
          <a:gradFill>
            <a:gsLst>
              <a:gs pos="41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5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06F46-0CEF-47AB-8F6F-C7EEECB6F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663960"/>
            <a:ext cx="5048250" cy="3228104"/>
          </a:xfrm>
        </p:spPr>
        <p:txBody>
          <a:bodyPr anchor="ctr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University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D5114-D2FE-428E-8A47-0F5FF15E8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257675"/>
            <a:ext cx="5048250" cy="160729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CSCI-5270-201 - Machine Learning</a:t>
            </a:r>
          </a:p>
          <a:p>
            <a:r>
              <a:rPr lang="en-US">
                <a:solidFill>
                  <a:srgbClr val="FFFFFF"/>
                </a:solidFill>
              </a:rPr>
              <a:t>BY: AMIT MAHARJAN</a:t>
            </a:r>
          </a:p>
        </p:txBody>
      </p:sp>
    </p:spTree>
    <p:extLst>
      <p:ext uri="{BB962C8B-B14F-4D97-AF65-F5344CB8AC3E}">
        <p14:creationId xmlns:p14="http://schemas.microsoft.com/office/powerpoint/2010/main" val="427178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9C13A-16F2-4536-94A6-FB3AE776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C5254F1A-BF55-2385-60F2-CB1E006E7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37" r="32305" b="10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76A9C-B851-4E35-A29F-0EFC3A9A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092" y="2391995"/>
            <a:ext cx="5355276" cy="3174788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University application process can be daunting for international students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Identify best university for individual students based on their profiles.</a:t>
            </a:r>
          </a:p>
        </p:txBody>
      </p:sp>
    </p:spTree>
    <p:extLst>
      <p:ext uri="{BB962C8B-B14F-4D97-AF65-F5344CB8AC3E}">
        <p14:creationId xmlns:p14="http://schemas.microsoft.com/office/powerpoint/2010/main" val="32691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78C06-A8C6-754B-40E6-824B8F8A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Objectives</a:t>
            </a:r>
            <a:endParaRPr lang="en-GB">
              <a:ea typeface="+mj-lt"/>
              <a:cs typeface="+mj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8D7012-069B-EE14-7B6E-43191D95F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687350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944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90C50B-68BD-475A-B615-E005164CE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4E9012-ACF7-44A3-A57A-6F319A98F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BADDFC-1E0A-4668-988C-031872AD9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13551F-2265-4FD9-B05C-F7C3A60BE4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DFFCB7-4A91-4EFC-AD37-EF491D6B70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923E1A-4625-44DE-85BB-E25EE76F37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99EED1-624B-4356-A219-B535DCCF50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870919-D01B-4E7D-B353-27D39671C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FA798C-6B29-45DD-90C4-EFA31A683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83D35E-88B7-4D26-A409-E1A227AF45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889F99-4F2C-44CE-B07C-DFB3BCB93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87F404-4FE5-47F5-B8C2-94F6D5C1FA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9C13A-16F2-4536-94A6-FB3AE776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57263" cy="829903"/>
          </a:xfrm>
        </p:spPr>
        <p:txBody>
          <a:bodyPr>
            <a:normAutofit/>
          </a:bodyPr>
          <a:lstStyle/>
          <a:p>
            <a:r>
              <a:rPr lang="en-US" dirty="0"/>
              <a:t>Dataset 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20176A9C-B851-4E35-A29F-0EFC3A9A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1510933"/>
            <a:ext cx="5355276" cy="51750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dirty="0"/>
              <a:t>Dataset extracted from Kaggle 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dirty="0"/>
              <a:t>Collected by Aditya Suresh Kumar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53,644 rows and 26 features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dirty="0"/>
              <a:t>Features</a:t>
            </a:r>
          </a:p>
          <a:p>
            <a:pPr marL="571500" lvl="1" indent="-342900">
              <a:lnSpc>
                <a:spcPct val="100000"/>
              </a:lnSpc>
              <a:buFont typeface="Courier New" panose="020B0504020202020204" pitchFamily="34" charset="0"/>
              <a:buChar char="o"/>
            </a:pPr>
            <a:r>
              <a:rPr lang="en-US" sz="2000" dirty="0"/>
              <a:t>GRE scores</a:t>
            </a:r>
          </a:p>
          <a:p>
            <a:pPr marL="571500" lvl="1" indent="-342900">
              <a:lnSpc>
                <a:spcPct val="100000"/>
              </a:lnSpc>
              <a:buFont typeface="Courier New" panose="020B0504020202020204" pitchFamily="34" charset="0"/>
              <a:buChar char="o"/>
            </a:pPr>
            <a:r>
              <a:rPr lang="en-US" sz="2000" dirty="0"/>
              <a:t>TOEFL scores</a:t>
            </a:r>
          </a:p>
          <a:p>
            <a:pPr marL="571500" lvl="1" indent="-342900">
              <a:lnSpc>
                <a:spcPct val="100000"/>
              </a:lnSpc>
              <a:buFont typeface="Courier New" panose="020B0504020202020204" pitchFamily="34" charset="0"/>
              <a:buChar char="o"/>
            </a:pPr>
            <a:r>
              <a:rPr lang="en-US" sz="2000" dirty="0"/>
              <a:t>Grade</a:t>
            </a:r>
          </a:p>
          <a:p>
            <a:pPr marL="571500" lvl="1" indent="-342900">
              <a:lnSpc>
                <a:spcPct val="100000"/>
              </a:lnSpc>
              <a:buFont typeface="Courier New" panose="020B0504020202020204" pitchFamily="34" charset="0"/>
              <a:buChar char="o"/>
            </a:pPr>
            <a:r>
              <a:rPr lang="en-US" sz="2000" dirty="0"/>
              <a:t>Research experience</a:t>
            </a:r>
          </a:p>
          <a:p>
            <a:pPr marL="571500" lvl="1" indent="-342900">
              <a:lnSpc>
                <a:spcPct val="100000"/>
              </a:lnSpc>
              <a:buFont typeface="Courier New" panose="020B0504020202020204" pitchFamily="34" charset="0"/>
              <a:buChar char="o"/>
            </a:pPr>
            <a:r>
              <a:rPr lang="en-US" sz="2000" dirty="0"/>
              <a:t>Journal publications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dirty="0"/>
              <a:t>Well-balanced</a:t>
            </a:r>
          </a:p>
          <a:p>
            <a:pPr marL="571500" lvl="1" indent="-342900">
              <a:lnSpc>
                <a:spcPct val="100000"/>
              </a:lnSpc>
              <a:buFont typeface="Courier New" panose="020B0504020202020204" pitchFamily="34" charset="0"/>
              <a:buChar char="o"/>
            </a:pPr>
            <a:r>
              <a:rPr lang="en-US" sz="2000" dirty="0"/>
              <a:t>27,955 Yes</a:t>
            </a:r>
          </a:p>
          <a:p>
            <a:pPr marL="571500" lvl="1" indent="-342900">
              <a:lnSpc>
                <a:spcPct val="100000"/>
              </a:lnSpc>
              <a:buFont typeface="Courier New" panose="020B0504020202020204" pitchFamily="34" charset="0"/>
              <a:buChar char="o"/>
            </a:pPr>
            <a:r>
              <a:rPr lang="en-US" sz="2000" dirty="0"/>
              <a:t>25,689 No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AB3BF78-F87B-01BC-EA63-4B9AF2234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31" r="39605" b="-1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41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3F00F-34E2-B8F5-9450-3B9859A5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Methodology </a:t>
            </a:r>
            <a:endParaRPr lang="en-GB">
              <a:ea typeface="+mj-lt"/>
              <a:cs typeface="+mj-lt"/>
            </a:endParaRPr>
          </a:p>
          <a:p>
            <a:endParaRPr lang="en-GB" dirty="0">
              <a:cs typeface="Posterama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2956390-5204-024F-208F-CDFD98B1A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436666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581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CF358EB-F0D3-4594-AFD6-A55BCC4FBA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9D259AA-4642-40E1-BB4E-189381C8E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4839465F-F243-4B6C-94CE-CDDFB884CB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96DBBBC4-D14B-4C68-8530-03BA42021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9B3D658-B578-4C18-8F83-B0921C686D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00E346D1-0344-4A55-B2B5-9E0D2480B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08CBEFF6-FFA8-4471-8BEF-1DF60B4194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7AA4EFC-A35F-4750-BB17-F0A22F4AB5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BB270A15-9E20-41FE-9C32-4C892D1239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9C13A-16F2-4536-94A6-FB3AE776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/>
              <a:t>Expected Outcomes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61C27F-77D9-485F-A362-6C8CE2768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785516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55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E546D9-0FB6-4E8E-A838-8C8A43797D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5BD9EC-899F-4825-837E-E7B2EBCD2A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531445-BC94-4BDB-AC2D-3852AF9F21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30E0A8-1871-4B03-93E3-5ABCA92428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8B8704-7757-46A7-931D-D493E26F8E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265042-E159-4EC2-9768-C2C0A023F2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550497-9975-4835-9F33-CDAE13A6F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AD7643-8AE1-4720-8977-1ACA7C92C4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07B80A-D6DA-4BC9-B651-8DE19D10D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98B883-7039-4874-9DEB-14A8865DC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Freeform: Shape 103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3" name="Background Fill">
            <a:extLst>
              <a:ext uri="{FF2B5EF4-FFF2-40B4-BE49-F238E27FC236}">
                <a16:creationId xmlns:a16="http://schemas.microsoft.com/office/drawing/2014/main" id="{31BC8F63-97F8-423D-89DA-297A1A40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3BBAB87D-2851-4F58-8AE4-FCF1D741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Freeform: Shape 1038">
            <a:extLst>
              <a:ext uri="{FF2B5EF4-FFF2-40B4-BE49-F238E27FC236}">
                <a16:creationId xmlns:a16="http://schemas.microsoft.com/office/drawing/2014/main" id="{396CFDFE-8E78-4E0B-8719-596F3ACB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08EC6E-490C-4969-A382-DE33F63547F6}"/>
              </a:ext>
            </a:extLst>
          </p:cNvPr>
          <p:cNvSpPr txBox="1"/>
          <p:nvPr/>
        </p:nvSpPr>
        <p:spPr>
          <a:xfrm>
            <a:off x="1944308" y="2884217"/>
            <a:ext cx="3430547" cy="924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Thank you !!</a:t>
            </a:r>
          </a:p>
        </p:txBody>
      </p:sp>
      <p:pic>
        <p:nvPicPr>
          <p:cNvPr id="1026" name="Picture 2" descr="Thank You Teodor the Cat">
            <a:extLst>
              <a:ext uri="{FF2B5EF4-FFF2-40B4-BE49-F238E27FC236}">
                <a16:creationId xmlns:a16="http://schemas.microsoft.com/office/drawing/2014/main" id="{002923A6-69C8-469D-A9C0-AA2831E04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9041" y="1193036"/>
            <a:ext cx="4323771" cy="432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569490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244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SplashVTI</vt:lpstr>
      <vt:lpstr>University Recommendation System</vt:lpstr>
      <vt:lpstr>Problem Statement</vt:lpstr>
      <vt:lpstr>Objectives</vt:lpstr>
      <vt:lpstr>Dataset </vt:lpstr>
      <vt:lpstr>Methodology  </vt:lpstr>
      <vt:lpstr>Expected Outcomes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Recommendation System</dc:title>
  <dc:creator>Amit Maharjan</dc:creator>
  <cp:lastModifiedBy>Amit Maharjan</cp:lastModifiedBy>
  <cp:revision>261</cp:revision>
  <dcterms:created xsi:type="dcterms:W3CDTF">2024-02-27T03:55:52Z</dcterms:created>
  <dcterms:modified xsi:type="dcterms:W3CDTF">2024-02-27T23:03:49Z</dcterms:modified>
</cp:coreProperties>
</file>