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67" r:id="rId3"/>
    <p:sldId id="275" r:id="rId4"/>
    <p:sldId id="269" r:id="rId5"/>
    <p:sldId id="270" r:id="rId6"/>
    <p:sldId id="271" r:id="rId7"/>
    <p:sldId id="286" r:id="rId8"/>
    <p:sldId id="277" r:id="rId9"/>
    <p:sldId id="285" r:id="rId10"/>
    <p:sldId id="279" r:id="rId11"/>
    <p:sldId id="280" r:id="rId12"/>
    <p:sldId id="273" r:id="rId13"/>
    <p:sldId id="281" r:id="rId14"/>
    <p:sldId id="282" r:id="rId15"/>
    <p:sldId id="283" r:id="rId16"/>
    <p:sldId id="274" r:id="rId17"/>
    <p:sldId id="27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2ACA-CDA1-CECF-4D8E-CCC7B3DFB769}" v="635" dt="2024-04-16T15:15:38.469"/>
    <p1510:client id="{4377EEF1-4C76-1AD8-06FD-9B6261F7548F}" v="11" dt="2024-04-16T17:06:36.496"/>
    <p1510:client id="{6443BD84-6254-857A-D90F-CD55BB6E47D9}" v="110" dt="2024-04-16T12:57:12.560"/>
    <p1510:client id="{98E88809-687B-54F0-7DD7-3EEC6D280BB0}" v="221" dt="2024-04-16T19:17:46.834"/>
    <p1510:client id="{AAFEF3F6-22A2-1732-13D4-8EA2680E85A8}" v="46" dt="2024-04-16T15:53:29.503"/>
    <p1510:client id="{BF93F826-AE28-F49C-97EF-83093764C2DC}" v="67" dt="2024-04-16T02:12:23.276"/>
    <p1510:client id="{C6186283-7098-2B23-E800-E1144B2267E5}" v="2" dt="2024-04-16T19:27:35.598"/>
    <p1510:client id="{C7E3E104-1CEA-C452-691C-3F6B468C7B0B}" v="175" dt="2024-04-16T16:45:53.531"/>
    <p1510:client id="{DA829703-4407-3D62-F3F4-6001ABC4BD09}" v="43" dt="2024-04-16T16:10:07.794"/>
    <p1510:client id="{F3B0A1F3-DB7E-8EED-2434-DA304B774D63}" v="10" dt="2024-04-16T16:49:2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E0592-CE5D-486B-8660-7F9FB87F40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C88DE-E55B-4954-8B92-5577C49A7770}">
      <dgm:prSet/>
      <dgm:spPr/>
      <dgm:t>
        <a:bodyPr/>
        <a:lstStyle/>
        <a:p>
          <a:r>
            <a:rPr lang="en-US" dirty="0"/>
            <a:t>Predict university’s decision for graduate admission</a:t>
          </a:r>
        </a:p>
      </dgm:t>
    </dgm:pt>
    <dgm:pt modelId="{38CC4B31-1120-409B-92BC-144FE44271BD}" type="parTrans" cxnId="{13B0BEC7-0DBD-4FB9-9756-173EDAB6A8CD}">
      <dgm:prSet/>
      <dgm:spPr/>
      <dgm:t>
        <a:bodyPr/>
        <a:lstStyle/>
        <a:p>
          <a:endParaRPr lang="en-US"/>
        </a:p>
      </dgm:t>
    </dgm:pt>
    <dgm:pt modelId="{66A30AA9-E8BD-4B96-BA46-7CEA9C9F008D}" type="sibTrans" cxnId="{13B0BEC7-0DBD-4FB9-9756-173EDAB6A8CD}">
      <dgm:prSet/>
      <dgm:spPr/>
      <dgm:t>
        <a:bodyPr/>
        <a:lstStyle/>
        <a:p>
          <a:endParaRPr lang="en-US"/>
        </a:p>
      </dgm:t>
    </dgm:pt>
    <dgm:pt modelId="{6200A79C-5E7E-4BE8-8720-9E6903DEFF83}">
      <dgm:prSet/>
      <dgm:spPr/>
      <dgm:t>
        <a:bodyPr/>
        <a:lstStyle/>
        <a:p>
          <a:r>
            <a:rPr lang="en-GB"/>
            <a:t>Application process is daunting for international students</a:t>
          </a:r>
          <a:endParaRPr lang="en-US"/>
        </a:p>
      </dgm:t>
    </dgm:pt>
    <dgm:pt modelId="{2BF8F316-DFBB-462B-8438-C6EDA7F3B7C3}" type="parTrans" cxnId="{24426657-1F1C-44A5-8051-A9BDDEF1174A}">
      <dgm:prSet/>
      <dgm:spPr/>
      <dgm:t>
        <a:bodyPr/>
        <a:lstStyle/>
        <a:p>
          <a:endParaRPr lang="en-US"/>
        </a:p>
      </dgm:t>
    </dgm:pt>
    <dgm:pt modelId="{7316B0EC-B305-4ED2-887A-428C9A84E0A4}" type="sibTrans" cxnId="{24426657-1F1C-44A5-8051-A9BDDEF1174A}">
      <dgm:prSet/>
      <dgm:spPr/>
      <dgm:t>
        <a:bodyPr/>
        <a:lstStyle/>
        <a:p>
          <a:endParaRPr lang="en-US"/>
        </a:p>
      </dgm:t>
    </dgm:pt>
    <dgm:pt modelId="{BCC4FF15-5A82-418E-9BDB-F81B2F2A267A}">
      <dgm:prSet/>
      <dgm:spPr/>
      <dgm:t>
        <a:bodyPr/>
        <a:lstStyle/>
        <a:p>
          <a:r>
            <a:rPr lang="en-GB"/>
            <a:t>Build classification models for prediction</a:t>
          </a:r>
          <a:endParaRPr lang="en-US"/>
        </a:p>
      </dgm:t>
    </dgm:pt>
    <dgm:pt modelId="{DDE4DB1E-6510-4102-84FF-543F4C95E31A}" type="parTrans" cxnId="{2BDBB65C-115A-42B0-9A1E-27C68AD88878}">
      <dgm:prSet/>
      <dgm:spPr/>
      <dgm:t>
        <a:bodyPr/>
        <a:lstStyle/>
        <a:p>
          <a:endParaRPr lang="en-US"/>
        </a:p>
      </dgm:t>
    </dgm:pt>
    <dgm:pt modelId="{6DC4AD8B-B1E0-42C7-9689-B84D24B021D1}" type="sibTrans" cxnId="{2BDBB65C-115A-42B0-9A1E-27C68AD88878}">
      <dgm:prSet/>
      <dgm:spPr/>
      <dgm:t>
        <a:bodyPr/>
        <a:lstStyle/>
        <a:p>
          <a:endParaRPr lang="en-US"/>
        </a:p>
      </dgm:t>
    </dgm:pt>
    <dgm:pt modelId="{8E387DA3-190E-4109-BD2E-DE8FBEF5BC74}" type="pres">
      <dgm:prSet presAssocID="{8A5E0592-CE5D-486B-8660-7F9FB87F408B}" presName="root" presStyleCnt="0">
        <dgm:presLayoutVars>
          <dgm:dir/>
          <dgm:resizeHandles val="exact"/>
        </dgm:presLayoutVars>
      </dgm:prSet>
      <dgm:spPr/>
    </dgm:pt>
    <dgm:pt modelId="{943592A6-9CBD-479A-B84F-D8D27F584A51}" type="pres">
      <dgm:prSet presAssocID="{C4FC88DE-E55B-4954-8B92-5577C49A7770}" presName="compNode" presStyleCnt="0"/>
      <dgm:spPr/>
    </dgm:pt>
    <dgm:pt modelId="{6E19851B-F91D-40B3-A5AE-3279D24ABDA3}" type="pres">
      <dgm:prSet presAssocID="{C4FC88DE-E55B-4954-8B92-5577C49A7770}" presName="bgRect" presStyleLbl="bgShp" presStyleIdx="0" presStyleCnt="3"/>
      <dgm:spPr/>
    </dgm:pt>
    <dgm:pt modelId="{CF9482FD-455D-4C35-AC59-A4C5580BF494}" type="pres">
      <dgm:prSet presAssocID="{C4FC88DE-E55B-4954-8B92-5577C49A77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3433457-EE4A-4EB3-868B-78CCDDF96246}" type="pres">
      <dgm:prSet presAssocID="{C4FC88DE-E55B-4954-8B92-5577C49A7770}" presName="spaceRect" presStyleCnt="0"/>
      <dgm:spPr/>
    </dgm:pt>
    <dgm:pt modelId="{8520CC08-A53C-436F-A48C-BBE78C919505}" type="pres">
      <dgm:prSet presAssocID="{C4FC88DE-E55B-4954-8B92-5577C49A7770}" presName="parTx" presStyleLbl="revTx" presStyleIdx="0" presStyleCnt="3">
        <dgm:presLayoutVars>
          <dgm:chMax val="0"/>
          <dgm:chPref val="0"/>
        </dgm:presLayoutVars>
      </dgm:prSet>
      <dgm:spPr/>
    </dgm:pt>
    <dgm:pt modelId="{436C15BA-EBD6-43E2-8A33-CBE29DF808C2}" type="pres">
      <dgm:prSet presAssocID="{66A30AA9-E8BD-4B96-BA46-7CEA9C9F008D}" presName="sibTrans" presStyleCnt="0"/>
      <dgm:spPr/>
    </dgm:pt>
    <dgm:pt modelId="{BA5C9CE8-D2E5-4835-9E16-47B71A3E1F7F}" type="pres">
      <dgm:prSet presAssocID="{6200A79C-5E7E-4BE8-8720-9E6903DEFF83}" presName="compNode" presStyleCnt="0"/>
      <dgm:spPr/>
    </dgm:pt>
    <dgm:pt modelId="{F80067DA-963A-42F3-9EF4-77E65A106D2E}" type="pres">
      <dgm:prSet presAssocID="{6200A79C-5E7E-4BE8-8720-9E6903DEFF83}" presName="bgRect" presStyleLbl="bgShp" presStyleIdx="1" presStyleCnt="3"/>
      <dgm:spPr/>
    </dgm:pt>
    <dgm:pt modelId="{40F6B62D-8853-4C84-95C1-771F769A67CB}" type="pres">
      <dgm:prSet presAssocID="{6200A79C-5E7E-4BE8-8720-9E6903DEFF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200399B-D51F-4825-8302-B278F47E3D93}" type="pres">
      <dgm:prSet presAssocID="{6200A79C-5E7E-4BE8-8720-9E6903DEFF83}" presName="spaceRect" presStyleCnt="0"/>
      <dgm:spPr/>
    </dgm:pt>
    <dgm:pt modelId="{F92A4B4C-998B-453C-AA64-88321DA42EC7}" type="pres">
      <dgm:prSet presAssocID="{6200A79C-5E7E-4BE8-8720-9E6903DEFF83}" presName="parTx" presStyleLbl="revTx" presStyleIdx="1" presStyleCnt="3">
        <dgm:presLayoutVars>
          <dgm:chMax val="0"/>
          <dgm:chPref val="0"/>
        </dgm:presLayoutVars>
      </dgm:prSet>
      <dgm:spPr/>
    </dgm:pt>
    <dgm:pt modelId="{2BF29E5F-3213-4020-B005-47A28669F0B0}" type="pres">
      <dgm:prSet presAssocID="{7316B0EC-B305-4ED2-887A-428C9A84E0A4}" presName="sibTrans" presStyleCnt="0"/>
      <dgm:spPr/>
    </dgm:pt>
    <dgm:pt modelId="{F91E2D98-F5C2-4277-98BD-85FE170A4BE4}" type="pres">
      <dgm:prSet presAssocID="{BCC4FF15-5A82-418E-9BDB-F81B2F2A267A}" presName="compNode" presStyleCnt="0"/>
      <dgm:spPr/>
    </dgm:pt>
    <dgm:pt modelId="{F8F2F13E-8E75-4523-9951-366671AE8763}" type="pres">
      <dgm:prSet presAssocID="{BCC4FF15-5A82-418E-9BDB-F81B2F2A267A}" presName="bgRect" presStyleLbl="bgShp" presStyleIdx="2" presStyleCnt="3"/>
      <dgm:spPr/>
    </dgm:pt>
    <dgm:pt modelId="{7A869E30-7678-479E-91C7-5BAE4B88F5DD}" type="pres">
      <dgm:prSet presAssocID="{BCC4FF15-5A82-418E-9BDB-F81B2F2A26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A8AAB3-2ABC-43E4-8CF2-9E67DD372810}" type="pres">
      <dgm:prSet presAssocID="{BCC4FF15-5A82-418E-9BDB-F81B2F2A267A}" presName="spaceRect" presStyleCnt="0"/>
      <dgm:spPr/>
    </dgm:pt>
    <dgm:pt modelId="{FB7DFBCB-B770-4222-8B25-AF08E1146C86}" type="pres">
      <dgm:prSet presAssocID="{BCC4FF15-5A82-418E-9BDB-F81B2F2A26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DBB65C-115A-42B0-9A1E-27C68AD88878}" srcId="{8A5E0592-CE5D-486B-8660-7F9FB87F408B}" destId="{BCC4FF15-5A82-418E-9BDB-F81B2F2A267A}" srcOrd="2" destOrd="0" parTransId="{DDE4DB1E-6510-4102-84FF-543F4C95E31A}" sibTransId="{6DC4AD8B-B1E0-42C7-9689-B84D24B021D1}"/>
    <dgm:cxn modelId="{24426657-1F1C-44A5-8051-A9BDDEF1174A}" srcId="{8A5E0592-CE5D-486B-8660-7F9FB87F408B}" destId="{6200A79C-5E7E-4BE8-8720-9E6903DEFF83}" srcOrd="1" destOrd="0" parTransId="{2BF8F316-DFBB-462B-8438-C6EDA7F3B7C3}" sibTransId="{7316B0EC-B305-4ED2-887A-428C9A84E0A4}"/>
    <dgm:cxn modelId="{D2568DAB-D073-43C9-BDA1-699DE777EE6A}" type="presOf" srcId="{BCC4FF15-5A82-418E-9BDB-F81B2F2A267A}" destId="{FB7DFBCB-B770-4222-8B25-AF08E1146C86}" srcOrd="0" destOrd="0" presId="urn:microsoft.com/office/officeart/2018/2/layout/IconVerticalSolidList"/>
    <dgm:cxn modelId="{DAAFF7B9-16EA-4924-8ED1-875DF12B2EBF}" type="presOf" srcId="{C4FC88DE-E55B-4954-8B92-5577C49A7770}" destId="{8520CC08-A53C-436F-A48C-BBE78C919505}" srcOrd="0" destOrd="0" presId="urn:microsoft.com/office/officeart/2018/2/layout/IconVerticalSolidList"/>
    <dgm:cxn modelId="{13B0BEC7-0DBD-4FB9-9756-173EDAB6A8CD}" srcId="{8A5E0592-CE5D-486B-8660-7F9FB87F408B}" destId="{C4FC88DE-E55B-4954-8B92-5577C49A7770}" srcOrd="0" destOrd="0" parTransId="{38CC4B31-1120-409B-92BC-144FE44271BD}" sibTransId="{66A30AA9-E8BD-4B96-BA46-7CEA9C9F008D}"/>
    <dgm:cxn modelId="{6BA4A1DE-D817-4668-B392-46806E5D1E11}" type="presOf" srcId="{6200A79C-5E7E-4BE8-8720-9E6903DEFF83}" destId="{F92A4B4C-998B-453C-AA64-88321DA42EC7}" srcOrd="0" destOrd="0" presId="urn:microsoft.com/office/officeart/2018/2/layout/IconVerticalSolidList"/>
    <dgm:cxn modelId="{DB9FAADE-7D1E-46DC-97E8-A345B1DDE1DC}" type="presOf" srcId="{8A5E0592-CE5D-486B-8660-7F9FB87F408B}" destId="{8E387DA3-190E-4109-BD2E-DE8FBEF5BC74}" srcOrd="0" destOrd="0" presId="urn:microsoft.com/office/officeart/2018/2/layout/IconVerticalSolidList"/>
    <dgm:cxn modelId="{46E14DF9-6DCD-40C1-80EC-1B5F6A6C6BFE}" type="presParOf" srcId="{8E387DA3-190E-4109-BD2E-DE8FBEF5BC74}" destId="{943592A6-9CBD-479A-B84F-D8D27F584A51}" srcOrd="0" destOrd="0" presId="urn:microsoft.com/office/officeart/2018/2/layout/IconVerticalSolidList"/>
    <dgm:cxn modelId="{73BB23E2-10D5-412A-A3E2-EC238E196AA4}" type="presParOf" srcId="{943592A6-9CBD-479A-B84F-D8D27F584A51}" destId="{6E19851B-F91D-40B3-A5AE-3279D24ABDA3}" srcOrd="0" destOrd="0" presId="urn:microsoft.com/office/officeart/2018/2/layout/IconVerticalSolidList"/>
    <dgm:cxn modelId="{3CFCC11C-C4CC-4C96-8747-E4D069F6069E}" type="presParOf" srcId="{943592A6-9CBD-479A-B84F-D8D27F584A51}" destId="{CF9482FD-455D-4C35-AC59-A4C5580BF494}" srcOrd="1" destOrd="0" presId="urn:microsoft.com/office/officeart/2018/2/layout/IconVerticalSolidList"/>
    <dgm:cxn modelId="{1C05302E-13E1-4E33-B694-D1CBECA48B99}" type="presParOf" srcId="{943592A6-9CBD-479A-B84F-D8D27F584A51}" destId="{E3433457-EE4A-4EB3-868B-78CCDDF96246}" srcOrd="2" destOrd="0" presId="urn:microsoft.com/office/officeart/2018/2/layout/IconVerticalSolidList"/>
    <dgm:cxn modelId="{9C5E2B7B-FEDB-45C5-A38E-E462B18F4193}" type="presParOf" srcId="{943592A6-9CBD-479A-B84F-D8D27F584A51}" destId="{8520CC08-A53C-436F-A48C-BBE78C919505}" srcOrd="3" destOrd="0" presId="urn:microsoft.com/office/officeart/2018/2/layout/IconVerticalSolidList"/>
    <dgm:cxn modelId="{DE84854A-A09B-467D-B34D-303F566C5C67}" type="presParOf" srcId="{8E387DA3-190E-4109-BD2E-DE8FBEF5BC74}" destId="{436C15BA-EBD6-43E2-8A33-CBE29DF808C2}" srcOrd="1" destOrd="0" presId="urn:microsoft.com/office/officeart/2018/2/layout/IconVerticalSolidList"/>
    <dgm:cxn modelId="{84E4B845-9972-41FC-9745-57E7524A91E9}" type="presParOf" srcId="{8E387DA3-190E-4109-BD2E-DE8FBEF5BC74}" destId="{BA5C9CE8-D2E5-4835-9E16-47B71A3E1F7F}" srcOrd="2" destOrd="0" presId="urn:microsoft.com/office/officeart/2018/2/layout/IconVerticalSolidList"/>
    <dgm:cxn modelId="{859C677F-1114-4D62-9C08-427BAD4B3F0E}" type="presParOf" srcId="{BA5C9CE8-D2E5-4835-9E16-47B71A3E1F7F}" destId="{F80067DA-963A-42F3-9EF4-77E65A106D2E}" srcOrd="0" destOrd="0" presId="urn:microsoft.com/office/officeart/2018/2/layout/IconVerticalSolidList"/>
    <dgm:cxn modelId="{D56D0994-030D-4135-B222-F91DC19FECA0}" type="presParOf" srcId="{BA5C9CE8-D2E5-4835-9E16-47B71A3E1F7F}" destId="{40F6B62D-8853-4C84-95C1-771F769A67CB}" srcOrd="1" destOrd="0" presId="urn:microsoft.com/office/officeart/2018/2/layout/IconVerticalSolidList"/>
    <dgm:cxn modelId="{02B8D272-D3AE-4F0B-91E5-45D69E0BEEF8}" type="presParOf" srcId="{BA5C9CE8-D2E5-4835-9E16-47B71A3E1F7F}" destId="{4200399B-D51F-4825-8302-B278F47E3D93}" srcOrd="2" destOrd="0" presId="urn:microsoft.com/office/officeart/2018/2/layout/IconVerticalSolidList"/>
    <dgm:cxn modelId="{E795A3A1-6553-46A0-A38B-1809F176F3BD}" type="presParOf" srcId="{BA5C9CE8-D2E5-4835-9E16-47B71A3E1F7F}" destId="{F92A4B4C-998B-453C-AA64-88321DA42EC7}" srcOrd="3" destOrd="0" presId="urn:microsoft.com/office/officeart/2018/2/layout/IconVerticalSolidList"/>
    <dgm:cxn modelId="{C32CA3D3-F6BA-4039-962A-5AB773A62BD0}" type="presParOf" srcId="{8E387DA3-190E-4109-BD2E-DE8FBEF5BC74}" destId="{2BF29E5F-3213-4020-B005-47A28669F0B0}" srcOrd="3" destOrd="0" presId="urn:microsoft.com/office/officeart/2018/2/layout/IconVerticalSolidList"/>
    <dgm:cxn modelId="{0DF06D34-B85C-4DD5-97E1-09ACF0FF8FE4}" type="presParOf" srcId="{8E387DA3-190E-4109-BD2E-DE8FBEF5BC74}" destId="{F91E2D98-F5C2-4277-98BD-85FE170A4BE4}" srcOrd="4" destOrd="0" presId="urn:microsoft.com/office/officeart/2018/2/layout/IconVerticalSolidList"/>
    <dgm:cxn modelId="{8C11C9B2-CC4D-4FEE-962C-224D497C97C4}" type="presParOf" srcId="{F91E2D98-F5C2-4277-98BD-85FE170A4BE4}" destId="{F8F2F13E-8E75-4523-9951-366671AE8763}" srcOrd="0" destOrd="0" presId="urn:microsoft.com/office/officeart/2018/2/layout/IconVerticalSolidList"/>
    <dgm:cxn modelId="{C8A5D089-3A7D-4AD9-83BB-838148FB12D7}" type="presParOf" srcId="{F91E2D98-F5C2-4277-98BD-85FE170A4BE4}" destId="{7A869E30-7678-479E-91C7-5BAE4B88F5DD}" srcOrd="1" destOrd="0" presId="urn:microsoft.com/office/officeart/2018/2/layout/IconVerticalSolidList"/>
    <dgm:cxn modelId="{D92F5519-40D4-4707-9B51-033220619484}" type="presParOf" srcId="{F91E2D98-F5C2-4277-98BD-85FE170A4BE4}" destId="{46A8AAB3-2ABC-43E4-8CF2-9E67DD372810}" srcOrd="2" destOrd="0" presId="urn:microsoft.com/office/officeart/2018/2/layout/IconVerticalSolidList"/>
    <dgm:cxn modelId="{A10A23BF-C4DF-4B1A-99FE-306C2E05C1C3}" type="presParOf" srcId="{F91E2D98-F5C2-4277-98BD-85FE170A4BE4}" destId="{FB7DFBCB-B770-4222-8B25-AF08E1146C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51500-3611-4957-8A52-9BD5636E1174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37384E-00B7-4E8D-836F-4507B3B56DB1}">
      <dgm:prSet/>
      <dgm:spPr/>
      <dgm:t>
        <a:bodyPr/>
        <a:lstStyle/>
        <a:p>
          <a:r>
            <a:rPr lang="en-GB" dirty="0"/>
            <a:t>Drop unwanted columns: </a:t>
          </a:r>
          <a:r>
            <a:rPr lang="en-GB" dirty="0" err="1"/>
            <a:t>userName</a:t>
          </a:r>
          <a:r>
            <a:rPr lang="en-GB" dirty="0"/>
            <a:t> and </a:t>
          </a:r>
          <a:r>
            <a:rPr lang="en-GB" dirty="0" err="1"/>
            <a:t>userProfileLink</a:t>
          </a:r>
          <a:endParaRPr lang="en-US" dirty="0"/>
        </a:p>
      </dgm:t>
    </dgm:pt>
    <dgm:pt modelId="{7DEAA769-816C-4A6C-A622-91F2A8433975}" type="parTrans" cxnId="{D5AFE6CE-A399-40C8-9902-7BBD2DF1E0CA}">
      <dgm:prSet/>
      <dgm:spPr/>
      <dgm:t>
        <a:bodyPr/>
        <a:lstStyle/>
        <a:p>
          <a:endParaRPr lang="en-US"/>
        </a:p>
      </dgm:t>
    </dgm:pt>
    <dgm:pt modelId="{87CF118B-677E-4BD8-95C5-19178903B856}" type="sibTrans" cxnId="{D5AFE6CE-A399-40C8-9902-7BBD2DF1E0CA}">
      <dgm:prSet/>
      <dgm:spPr/>
      <dgm:t>
        <a:bodyPr/>
        <a:lstStyle/>
        <a:p>
          <a:endParaRPr lang="en-US"/>
        </a:p>
      </dgm:t>
    </dgm:pt>
    <dgm:pt modelId="{0376D232-FBA3-4471-AA96-64F578AD4BC0}">
      <dgm:prSet/>
      <dgm:spPr/>
      <dgm:t>
        <a:bodyPr/>
        <a:lstStyle/>
        <a:p>
          <a:r>
            <a:rPr lang="en-GB"/>
            <a:t>Removed missing values</a:t>
          </a:r>
          <a:endParaRPr lang="en-US"/>
        </a:p>
      </dgm:t>
    </dgm:pt>
    <dgm:pt modelId="{636EAA05-E38E-430F-9D27-AFB8745BEB7C}" type="parTrans" cxnId="{D66E3763-65FB-4437-B950-884C5F9FBE39}">
      <dgm:prSet/>
      <dgm:spPr/>
      <dgm:t>
        <a:bodyPr/>
        <a:lstStyle/>
        <a:p>
          <a:endParaRPr lang="en-US"/>
        </a:p>
      </dgm:t>
    </dgm:pt>
    <dgm:pt modelId="{0CD6CF7E-735D-4DBA-A9C9-C7E9F2245FCF}" type="sibTrans" cxnId="{D66E3763-65FB-4437-B950-884C5F9FBE39}">
      <dgm:prSet/>
      <dgm:spPr/>
      <dgm:t>
        <a:bodyPr/>
        <a:lstStyle/>
        <a:p>
          <a:endParaRPr lang="en-US"/>
        </a:p>
      </dgm:t>
    </dgm:pt>
    <dgm:pt modelId="{83685AA8-BF0B-4350-889F-D1E39C8EC8D0}">
      <dgm:prSet/>
      <dgm:spPr/>
      <dgm:t>
        <a:bodyPr/>
        <a:lstStyle/>
        <a:p>
          <a:r>
            <a:rPr lang="en-GB"/>
            <a:t>Removed outliers - Isolation Forest</a:t>
          </a:r>
          <a:endParaRPr lang="en-US"/>
        </a:p>
      </dgm:t>
    </dgm:pt>
    <dgm:pt modelId="{E8759FE5-E5C3-4164-8B16-4A065A3A398B}" type="parTrans" cxnId="{28084F39-7010-4ECD-8490-1CE83E08E694}">
      <dgm:prSet/>
      <dgm:spPr/>
      <dgm:t>
        <a:bodyPr/>
        <a:lstStyle/>
        <a:p>
          <a:endParaRPr lang="en-US"/>
        </a:p>
      </dgm:t>
    </dgm:pt>
    <dgm:pt modelId="{F71174DC-FFA1-4D95-8924-24F3F3582E4D}" type="sibTrans" cxnId="{28084F39-7010-4ECD-8490-1CE83E08E694}">
      <dgm:prSet/>
      <dgm:spPr/>
      <dgm:t>
        <a:bodyPr/>
        <a:lstStyle/>
        <a:p>
          <a:endParaRPr lang="en-US"/>
        </a:p>
      </dgm:t>
    </dgm:pt>
    <dgm:pt modelId="{ACB06CDF-7AF2-470A-988A-6260597320E9}">
      <dgm:prSet/>
      <dgm:spPr/>
      <dgm:t>
        <a:bodyPr/>
        <a:lstStyle/>
        <a:p>
          <a:r>
            <a:rPr lang="en-GB"/>
            <a:t>Handled Inconsistent data</a:t>
          </a:r>
          <a:endParaRPr lang="en-US"/>
        </a:p>
      </dgm:t>
    </dgm:pt>
    <dgm:pt modelId="{C8F724D9-384B-4869-8C96-16CD88BD098C}" type="parTrans" cxnId="{E9A826DF-6372-4109-8079-BB4E9DF88E22}">
      <dgm:prSet/>
      <dgm:spPr/>
      <dgm:t>
        <a:bodyPr/>
        <a:lstStyle/>
        <a:p>
          <a:endParaRPr lang="en-US"/>
        </a:p>
      </dgm:t>
    </dgm:pt>
    <dgm:pt modelId="{78A52B0F-CCBF-49FC-B76C-017BCEC30E80}" type="sibTrans" cxnId="{E9A826DF-6372-4109-8079-BB4E9DF88E22}">
      <dgm:prSet/>
      <dgm:spPr/>
      <dgm:t>
        <a:bodyPr/>
        <a:lstStyle/>
        <a:p>
          <a:endParaRPr lang="en-US"/>
        </a:p>
      </dgm:t>
    </dgm:pt>
    <dgm:pt modelId="{D4E6469D-97D0-40E1-A6DE-4DE6F7218934}" type="pres">
      <dgm:prSet presAssocID="{B1D51500-3611-4957-8A52-9BD5636E1174}" presName="outerComposite" presStyleCnt="0">
        <dgm:presLayoutVars>
          <dgm:chMax val="5"/>
          <dgm:dir/>
          <dgm:resizeHandles val="exact"/>
        </dgm:presLayoutVars>
      </dgm:prSet>
      <dgm:spPr/>
    </dgm:pt>
    <dgm:pt modelId="{904B91F4-974D-4AE6-9A36-BE4F6E61A293}" type="pres">
      <dgm:prSet presAssocID="{B1D51500-3611-4957-8A52-9BD5636E1174}" presName="dummyMaxCanvas" presStyleCnt="0">
        <dgm:presLayoutVars/>
      </dgm:prSet>
      <dgm:spPr/>
    </dgm:pt>
    <dgm:pt modelId="{976DA00D-A27F-4EAA-B6C5-7B5E0FE03495}" type="pres">
      <dgm:prSet presAssocID="{B1D51500-3611-4957-8A52-9BD5636E1174}" presName="FourNodes_1" presStyleLbl="node1" presStyleIdx="0" presStyleCnt="4">
        <dgm:presLayoutVars>
          <dgm:bulletEnabled val="1"/>
        </dgm:presLayoutVars>
      </dgm:prSet>
      <dgm:spPr/>
    </dgm:pt>
    <dgm:pt modelId="{7C990C59-64B8-4F3E-BCDD-5BD7579106CB}" type="pres">
      <dgm:prSet presAssocID="{B1D51500-3611-4957-8A52-9BD5636E1174}" presName="FourNodes_2" presStyleLbl="node1" presStyleIdx="1" presStyleCnt="4">
        <dgm:presLayoutVars>
          <dgm:bulletEnabled val="1"/>
        </dgm:presLayoutVars>
      </dgm:prSet>
      <dgm:spPr/>
    </dgm:pt>
    <dgm:pt modelId="{3235210C-D3A8-4051-89EA-AFA0E4E65278}" type="pres">
      <dgm:prSet presAssocID="{B1D51500-3611-4957-8A52-9BD5636E1174}" presName="FourNodes_3" presStyleLbl="node1" presStyleIdx="2" presStyleCnt="4">
        <dgm:presLayoutVars>
          <dgm:bulletEnabled val="1"/>
        </dgm:presLayoutVars>
      </dgm:prSet>
      <dgm:spPr/>
    </dgm:pt>
    <dgm:pt modelId="{F76E90D7-A24C-4FD4-8B57-6B610ADF3F64}" type="pres">
      <dgm:prSet presAssocID="{B1D51500-3611-4957-8A52-9BD5636E1174}" presName="FourNodes_4" presStyleLbl="node1" presStyleIdx="3" presStyleCnt="4">
        <dgm:presLayoutVars>
          <dgm:bulletEnabled val="1"/>
        </dgm:presLayoutVars>
      </dgm:prSet>
      <dgm:spPr/>
    </dgm:pt>
    <dgm:pt modelId="{3C9F424C-1B76-458A-BBDF-ACF0D130EA94}" type="pres">
      <dgm:prSet presAssocID="{B1D51500-3611-4957-8A52-9BD5636E1174}" presName="FourConn_1-2" presStyleLbl="fgAccFollowNode1" presStyleIdx="0" presStyleCnt="3">
        <dgm:presLayoutVars>
          <dgm:bulletEnabled val="1"/>
        </dgm:presLayoutVars>
      </dgm:prSet>
      <dgm:spPr/>
    </dgm:pt>
    <dgm:pt modelId="{41047EAF-E4B4-4AE6-964E-606521583EFD}" type="pres">
      <dgm:prSet presAssocID="{B1D51500-3611-4957-8A52-9BD5636E1174}" presName="FourConn_2-3" presStyleLbl="fgAccFollowNode1" presStyleIdx="1" presStyleCnt="3">
        <dgm:presLayoutVars>
          <dgm:bulletEnabled val="1"/>
        </dgm:presLayoutVars>
      </dgm:prSet>
      <dgm:spPr/>
    </dgm:pt>
    <dgm:pt modelId="{0E13AF99-0237-456A-B8AA-28E3D8727096}" type="pres">
      <dgm:prSet presAssocID="{B1D51500-3611-4957-8A52-9BD5636E1174}" presName="FourConn_3-4" presStyleLbl="fgAccFollowNode1" presStyleIdx="2" presStyleCnt="3">
        <dgm:presLayoutVars>
          <dgm:bulletEnabled val="1"/>
        </dgm:presLayoutVars>
      </dgm:prSet>
      <dgm:spPr/>
    </dgm:pt>
    <dgm:pt modelId="{BA70D0E0-714D-4152-964E-C36B7819612C}" type="pres">
      <dgm:prSet presAssocID="{B1D51500-3611-4957-8A52-9BD5636E1174}" presName="FourNodes_1_text" presStyleLbl="node1" presStyleIdx="3" presStyleCnt="4">
        <dgm:presLayoutVars>
          <dgm:bulletEnabled val="1"/>
        </dgm:presLayoutVars>
      </dgm:prSet>
      <dgm:spPr/>
    </dgm:pt>
    <dgm:pt modelId="{B04A0708-2F22-4AD1-82E0-BA20229CF3B3}" type="pres">
      <dgm:prSet presAssocID="{B1D51500-3611-4957-8A52-9BD5636E1174}" presName="FourNodes_2_text" presStyleLbl="node1" presStyleIdx="3" presStyleCnt="4">
        <dgm:presLayoutVars>
          <dgm:bulletEnabled val="1"/>
        </dgm:presLayoutVars>
      </dgm:prSet>
      <dgm:spPr/>
    </dgm:pt>
    <dgm:pt modelId="{953ABFAB-52E5-45B0-9964-338C8E32385E}" type="pres">
      <dgm:prSet presAssocID="{B1D51500-3611-4957-8A52-9BD5636E1174}" presName="FourNodes_3_text" presStyleLbl="node1" presStyleIdx="3" presStyleCnt="4">
        <dgm:presLayoutVars>
          <dgm:bulletEnabled val="1"/>
        </dgm:presLayoutVars>
      </dgm:prSet>
      <dgm:spPr/>
    </dgm:pt>
    <dgm:pt modelId="{E6F803B5-FAE9-40D2-8C61-A8E50677232B}" type="pres">
      <dgm:prSet presAssocID="{B1D51500-3611-4957-8A52-9BD5636E117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82B9111-BB1E-40EB-B1DA-445EC1776E64}" type="presOf" srcId="{7037384E-00B7-4E8D-836F-4507B3B56DB1}" destId="{976DA00D-A27F-4EAA-B6C5-7B5E0FE03495}" srcOrd="0" destOrd="0" presId="urn:microsoft.com/office/officeart/2005/8/layout/vProcess5"/>
    <dgm:cxn modelId="{8017982E-F9AB-4E4D-BD9B-877A301697BB}" type="presOf" srcId="{83685AA8-BF0B-4350-889F-D1E39C8EC8D0}" destId="{3235210C-D3A8-4051-89EA-AFA0E4E65278}" srcOrd="0" destOrd="0" presId="urn:microsoft.com/office/officeart/2005/8/layout/vProcess5"/>
    <dgm:cxn modelId="{28084F39-7010-4ECD-8490-1CE83E08E694}" srcId="{B1D51500-3611-4957-8A52-9BD5636E1174}" destId="{83685AA8-BF0B-4350-889F-D1E39C8EC8D0}" srcOrd="2" destOrd="0" parTransId="{E8759FE5-E5C3-4164-8B16-4A065A3A398B}" sibTransId="{F71174DC-FFA1-4D95-8924-24F3F3582E4D}"/>
    <dgm:cxn modelId="{A15DE65C-B6AB-4CE9-A7C1-BCBD590F6F0D}" type="presOf" srcId="{7037384E-00B7-4E8D-836F-4507B3B56DB1}" destId="{BA70D0E0-714D-4152-964E-C36B7819612C}" srcOrd="1" destOrd="0" presId="urn:microsoft.com/office/officeart/2005/8/layout/vProcess5"/>
    <dgm:cxn modelId="{D66E3763-65FB-4437-B950-884C5F9FBE39}" srcId="{B1D51500-3611-4957-8A52-9BD5636E1174}" destId="{0376D232-FBA3-4471-AA96-64F578AD4BC0}" srcOrd="1" destOrd="0" parTransId="{636EAA05-E38E-430F-9D27-AFB8745BEB7C}" sibTransId="{0CD6CF7E-735D-4DBA-A9C9-C7E9F2245FCF}"/>
    <dgm:cxn modelId="{D2E7986A-8209-4809-A846-44AB5E750EBA}" type="presOf" srcId="{0376D232-FBA3-4471-AA96-64F578AD4BC0}" destId="{B04A0708-2F22-4AD1-82E0-BA20229CF3B3}" srcOrd="1" destOrd="0" presId="urn:microsoft.com/office/officeart/2005/8/layout/vProcess5"/>
    <dgm:cxn modelId="{1351A658-97D6-47FF-8323-2B5EA0B61E08}" type="presOf" srcId="{ACB06CDF-7AF2-470A-988A-6260597320E9}" destId="{E6F803B5-FAE9-40D2-8C61-A8E50677232B}" srcOrd="1" destOrd="0" presId="urn:microsoft.com/office/officeart/2005/8/layout/vProcess5"/>
    <dgm:cxn modelId="{65F43A92-BB3D-46C2-822A-27DD0386AB8A}" type="presOf" srcId="{0CD6CF7E-735D-4DBA-A9C9-C7E9F2245FCF}" destId="{41047EAF-E4B4-4AE6-964E-606521583EFD}" srcOrd="0" destOrd="0" presId="urn:microsoft.com/office/officeart/2005/8/layout/vProcess5"/>
    <dgm:cxn modelId="{D1D313CD-7F4B-45E2-AD1F-550E5AD93607}" type="presOf" srcId="{ACB06CDF-7AF2-470A-988A-6260597320E9}" destId="{F76E90D7-A24C-4FD4-8B57-6B610ADF3F64}" srcOrd="0" destOrd="0" presId="urn:microsoft.com/office/officeart/2005/8/layout/vProcess5"/>
    <dgm:cxn modelId="{D5AFE6CE-A399-40C8-9902-7BBD2DF1E0CA}" srcId="{B1D51500-3611-4957-8A52-9BD5636E1174}" destId="{7037384E-00B7-4E8D-836F-4507B3B56DB1}" srcOrd="0" destOrd="0" parTransId="{7DEAA769-816C-4A6C-A622-91F2A8433975}" sibTransId="{87CF118B-677E-4BD8-95C5-19178903B856}"/>
    <dgm:cxn modelId="{0FEFBAD3-63D2-4BFF-AC67-CCBCEA8E7134}" type="presOf" srcId="{83685AA8-BF0B-4350-889F-D1E39C8EC8D0}" destId="{953ABFAB-52E5-45B0-9964-338C8E32385E}" srcOrd="1" destOrd="0" presId="urn:microsoft.com/office/officeart/2005/8/layout/vProcess5"/>
    <dgm:cxn modelId="{E9A826DF-6372-4109-8079-BB4E9DF88E22}" srcId="{B1D51500-3611-4957-8A52-9BD5636E1174}" destId="{ACB06CDF-7AF2-470A-988A-6260597320E9}" srcOrd="3" destOrd="0" parTransId="{C8F724D9-384B-4869-8C96-16CD88BD098C}" sibTransId="{78A52B0F-CCBF-49FC-B76C-017BCEC30E80}"/>
    <dgm:cxn modelId="{EC93B9E7-3B30-4432-97BB-9F51039A0529}" type="presOf" srcId="{F71174DC-FFA1-4D95-8924-24F3F3582E4D}" destId="{0E13AF99-0237-456A-B8AA-28E3D8727096}" srcOrd="0" destOrd="0" presId="urn:microsoft.com/office/officeart/2005/8/layout/vProcess5"/>
    <dgm:cxn modelId="{413132ED-358F-4469-A0FF-FA9B725C66B8}" type="presOf" srcId="{B1D51500-3611-4957-8A52-9BD5636E1174}" destId="{D4E6469D-97D0-40E1-A6DE-4DE6F7218934}" srcOrd="0" destOrd="0" presId="urn:microsoft.com/office/officeart/2005/8/layout/vProcess5"/>
    <dgm:cxn modelId="{9EBF88F8-C1F6-4581-ACAD-50B87278A0A2}" type="presOf" srcId="{0376D232-FBA3-4471-AA96-64F578AD4BC0}" destId="{7C990C59-64B8-4F3E-BCDD-5BD7579106CB}" srcOrd="0" destOrd="0" presId="urn:microsoft.com/office/officeart/2005/8/layout/vProcess5"/>
    <dgm:cxn modelId="{347918FC-D4EA-46B1-A444-BA341DBD975D}" type="presOf" srcId="{87CF118B-677E-4BD8-95C5-19178903B856}" destId="{3C9F424C-1B76-458A-BBDF-ACF0D130EA94}" srcOrd="0" destOrd="0" presId="urn:microsoft.com/office/officeart/2005/8/layout/vProcess5"/>
    <dgm:cxn modelId="{D41D262B-B7BB-431B-98AB-7E584896368F}" type="presParOf" srcId="{D4E6469D-97D0-40E1-A6DE-4DE6F7218934}" destId="{904B91F4-974D-4AE6-9A36-BE4F6E61A293}" srcOrd="0" destOrd="0" presId="urn:microsoft.com/office/officeart/2005/8/layout/vProcess5"/>
    <dgm:cxn modelId="{E395F452-CFEB-434B-9B5E-51E8FF7A1DDF}" type="presParOf" srcId="{D4E6469D-97D0-40E1-A6DE-4DE6F7218934}" destId="{976DA00D-A27F-4EAA-B6C5-7B5E0FE03495}" srcOrd="1" destOrd="0" presId="urn:microsoft.com/office/officeart/2005/8/layout/vProcess5"/>
    <dgm:cxn modelId="{6032FE91-DAE8-4B22-BCAA-0A6A3148E6CA}" type="presParOf" srcId="{D4E6469D-97D0-40E1-A6DE-4DE6F7218934}" destId="{7C990C59-64B8-4F3E-BCDD-5BD7579106CB}" srcOrd="2" destOrd="0" presId="urn:microsoft.com/office/officeart/2005/8/layout/vProcess5"/>
    <dgm:cxn modelId="{779C4421-5D5A-4CD1-80FA-0ABBE8B8727B}" type="presParOf" srcId="{D4E6469D-97D0-40E1-A6DE-4DE6F7218934}" destId="{3235210C-D3A8-4051-89EA-AFA0E4E65278}" srcOrd="3" destOrd="0" presId="urn:microsoft.com/office/officeart/2005/8/layout/vProcess5"/>
    <dgm:cxn modelId="{0C8A429E-A101-48E8-BE75-A335AE13433C}" type="presParOf" srcId="{D4E6469D-97D0-40E1-A6DE-4DE6F7218934}" destId="{F76E90D7-A24C-4FD4-8B57-6B610ADF3F64}" srcOrd="4" destOrd="0" presId="urn:microsoft.com/office/officeart/2005/8/layout/vProcess5"/>
    <dgm:cxn modelId="{132ED226-879B-4D61-8108-85D66515DD67}" type="presParOf" srcId="{D4E6469D-97D0-40E1-A6DE-4DE6F7218934}" destId="{3C9F424C-1B76-458A-BBDF-ACF0D130EA94}" srcOrd="5" destOrd="0" presId="urn:microsoft.com/office/officeart/2005/8/layout/vProcess5"/>
    <dgm:cxn modelId="{13B7ED13-DE4B-4835-A69D-EA18647D9639}" type="presParOf" srcId="{D4E6469D-97D0-40E1-A6DE-4DE6F7218934}" destId="{41047EAF-E4B4-4AE6-964E-606521583EFD}" srcOrd="6" destOrd="0" presId="urn:microsoft.com/office/officeart/2005/8/layout/vProcess5"/>
    <dgm:cxn modelId="{A959248F-BB45-4120-B971-E3FD1397072A}" type="presParOf" srcId="{D4E6469D-97D0-40E1-A6DE-4DE6F7218934}" destId="{0E13AF99-0237-456A-B8AA-28E3D8727096}" srcOrd="7" destOrd="0" presId="urn:microsoft.com/office/officeart/2005/8/layout/vProcess5"/>
    <dgm:cxn modelId="{AEA4E112-C65A-4305-BE2A-5FD6C3C88DA5}" type="presParOf" srcId="{D4E6469D-97D0-40E1-A6DE-4DE6F7218934}" destId="{BA70D0E0-714D-4152-964E-C36B7819612C}" srcOrd="8" destOrd="0" presId="urn:microsoft.com/office/officeart/2005/8/layout/vProcess5"/>
    <dgm:cxn modelId="{4874BA77-2C5A-419D-AB3C-1263713254D1}" type="presParOf" srcId="{D4E6469D-97D0-40E1-A6DE-4DE6F7218934}" destId="{B04A0708-2F22-4AD1-82E0-BA20229CF3B3}" srcOrd="9" destOrd="0" presId="urn:microsoft.com/office/officeart/2005/8/layout/vProcess5"/>
    <dgm:cxn modelId="{5754B82C-8600-4900-9E3F-D2959CDDF875}" type="presParOf" srcId="{D4E6469D-97D0-40E1-A6DE-4DE6F7218934}" destId="{953ABFAB-52E5-45B0-9964-338C8E32385E}" srcOrd="10" destOrd="0" presId="urn:microsoft.com/office/officeart/2005/8/layout/vProcess5"/>
    <dgm:cxn modelId="{E71B9AE6-FB62-49BD-AECF-AF9B78007690}" type="presParOf" srcId="{D4E6469D-97D0-40E1-A6DE-4DE6F7218934}" destId="{E6F803B5-FAE9-40D2-8C61-A8E50677232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6C224-3F68-406B-B4E9-BD1A18DBB89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9ECF8-8B3B-4EC3-9958-5183411813EF}">
      <dgm:prSet/>
      <dgm:spPr/>
      <dgm:t>
        <a:bodyPr/>
        <a:lstStyle/>
        <a:p>
          <a:r>
            <a:rPr lang="en-GB"/>
            <a:t>Standardize Features</a:t>
          </a:r>
          <a:endParaRPr lang="en-US"/>
        </a:p>
      </dgm:t>
    </dgm:pt>
    <dgm:pt modelId="{15946E91-FD79-47C4-876D-4F1F5C8DBF2F}" type="parTrans" cxnId="{B096243C-2C8D-415C-9891-807DC47D6CBC}">
      <dgm:prSet/>
      <dgm:spPr/>
      <dgm:t>
        <a:bodyPr/>
        <a:lstStyle/>
        <a:p>
          <a:endParaRPr lang="en-US"/>
        </a:p>
      </dgm:t>
    </dgm:pt>
    <dgm:pt modelId="{B3639678-DBDC-4C29-B57D-313EDA066A24}" type="sibTrans" cxnId="{B096243C-2C8D-415C-9891-807DC47D6CBC}">
      <dgm:prSet/>
      <dgm:spPr/>
      <dgm:t>
        <a:bodyPr/>
        <a:lstStyle/>
        <a:p>
          <a:endParaRPr lang="en-US"/>
        </a:p>
      </dgm:t>
    </dgm:pt>
    <dgm:pt modelId="{59333D67-7025-41B3-85E5-CA5F1E421AF1}">
      <dgm:prSet/>
      <dgm:spPr/>
      <dgm:t>
        <a:bodyPr/>
        <a:lstStyle/>
        <a:p>
          <a:r>
            <a:rPr lang="en-GB"/>
            <a:t>Building and Training ML Models</a:t>
          </a:r>
          <a:endParaRPr lang="en-US"/>
        </a:p>
      </dgm:t>
    </dgm:pt>
    <dgm:pt modelId="{62C8B57A-255E-4404-B8FF-555A4408537A}" type="parTrans" cxnId="{BF045AB3-7B2D-459D-AA54-5C01BF66E864}">
      <dgm:prSet/>
      <dgm:spPr/>
      <dgm:t>
        <a:bodyPr/>
        <a:lstStyle/>
        <a:p>
          <a:endParaRPr lang="en-US"/>
        </a:p>
      </dgm:t>
    </dgm:pt>
    <dgm:pt modelId="{BE22E492-07D8-4A89-BC51-AAD9C0301DAF}" type="sibTrans" cxnId="{BF045AB3-7B2D-459D-AA54-5C01BF66E864}">
      <dgm:prSet/>
      <dgm:spPr/>
      <dgm:t>
        <a:bodyPr/>
        <a:lstStyle/>
        <a:p>
          <a:endParaRPr lang="en-US"/>
        </a:p>
      </dgm:t>
    </dgm:pt>
    <dgm:pt modelId="{B377F9FF-0426-4FFC-93C6-FA5777FF5EB9}">
      <dgm:prSet/>
      <dgm:spPr/>
      <dgm:t>
        <a:bodyPr/>
        <a:lstStyle/>
        <a:p>
          <a:r>
            <a:rPr lang="en-GB"/>
            <a:t>Logistic Regression </a:t>
          </a:r>
          <a:endParaRPr lang="en-US"/>
        </a:p>
      </dgm:t>
    </dgm:pt>
    <dgm:pt modelId="{E689512D-CB7D-4BC2-A6CE-706B8D16B24D}" type="parTrans" cxnId="{99A394E8-159E-4591-B782-77ABC348AC05}">
      <dgm:prSet/>
      <dgm:spPr/>
      <dgm:t>
        <a:bodyPr/>
        <a:lstStyle/>
        <a:p>
          <a:endParaRPr lang="en-US"/>
        </a:p>
      </dgm:t>
    </dgm:pt>
    <dgm:pt modelId="{37610EA6-CEC2-459F-9764-1B06ABB0897B}" type="sibTrans" cxnId="{99A394E8-159E-4591-B782-77ABC348AC05}">
      <dgm:prSet/>
      <dgm:spPr/>
      <dgm:t>
        <a:bodyPr/>
        <a:lstStyle/>
        <a:p>
          <a:endParaRPr lang="en-US"/>
        </a:p>
      </dgm:t>
    </dgm:pt>
    <dgm:pt modelId="{C8E34B3D-062E-4137-B5DF-6AEE836A8DDE}">
      <dgm:prSet/>
      <dgm:spPr/>
      <dgm:t>
        <a:bodyPr/>
        <a:lstStyle/>
        <a:p>
          <a:r>
            <a:rPr lang="en-GB"/>
            <a:t>Decision Tree </a:t>
          </a:r>
          <a:endParaRPr lang="en-US"/>
        </a:p>
      </dgm:t>
    </dgm:pt>
    <dgm:pt modelId="{60A53971-6ADB-4917-A4A8-736B60415885}" type="parTrans" cxnId="{3F3B2258-9EA6-45DF-8F38-2A50A39DEC68}">
      <dgm:prSet/>
      <dgm:spPr/>
      <dgm:t>
        <a:bodyPr/>
        <a:lstStyle/>
        <a:p>
          <a:endParaRPr lang="en-US"/>
        </a:p>
      </dgm:t>
    </dgm:pt>
    <dgm:pt modelId="{BCB020BC-420F-4AEE-9B59-52D762010CB0}" type="sibTrans" cxnId="{3F3B2258-9EA6-45DF-8F38-2A50A39DEC68}">
      <dgm:prSet/>
      <dgm:spPr/>
      <dgm:t>
        <a:bodyPr/>
        <a:lstStyle/>
        <a:p>
          <a:endParaRPr lang="en-US"/>
        </a:p>
      </dgm:t>
    </dgm:pt>
    <dgm:pt modelId="{CF280CE2-50E1-47B0-BCEA-F92CFFB5A765}">
      <dgm:prSet/>
      <dgm:spPr/>
      <dgm:t>
        <a:bodyPr/>
        <a:lstStyle/>
        <a:p>
          <a:r>
            <a:rPr lang="en-GB"/>
            <a:t>Random Forest </a:t>
          </a:r>
          <a:endParaRPr lang="en-US"/>
        </a:p>
      </dgm:t>
    </dgm:pt>
    <dgm:pt modelId="{2A0F9EC0-D033-4F98-BEE8-557D546CFE7E}" type="parTrans" cxnId="{703D9F61-8D7C-4628-B421-0AD20100A736}">
      <dgm:prSet/>
      <dgm:spPr/>
      <dgm:t>
        <a:bodyPr/>
        <a:lstStyle/>
        <a:p>
          <a:endParaRPr lang="en-US"/>
        </a:p>
      </dgm:t>
    </dgm:pt>
    <dgm:pt modelId="{EC2082B2-D973-416A-934B-9F4BDCAABB99}" type="sibTrans" cxnId="{703D9F61-8D7C-4628-B421-0AD20100A736}">
      <dgm:prSet/>
      <dgm:spPr/>
      <dgm:t>
        <a:bodyPr/>
        <a:lstStyle/>
        <a:p>
          <a:endParaRPr lang="en-US"/>
        </a:p>
      </dgm:t>
    </dgm:pt>
    <dgm:pt modelId="{DB87637C-1DC7-4892-9A60-E278FBC58F2F}">
      <dgm:prSet/>
      <dgm:spPr/>
      <dgm:t>
        <a:bodyPr/>
        <a:lstStyle/>
        <a:p>
          <a:r>
            <a:rPr lang="en-GB"/>
            <a:t>Support Vector Machine (SVM) </a:t>
          </a:r>
          <a:endParaRPr lang="en-US"/>
        </a:p>
      </dgm:t>
    </dgm:pt>
    <dgm:pt modelId="{D6277648-9895-47FF-B5B3-CB183B932201}" type="parTrans" cxnId="{B1FA4810-3AF3-4609-8E96-F92BB57F4C82}">
      <dgm:prSet/>
      <dgm:spPr/>
      <dgm:t>
        <a:bodyPr/>
        <a:lstStyle/>
        <a:p>
          <a:endParaRPr lang="en-US"/>
        </a:p>
      </dgm:t>
    </dgm:pt>
    <dgm:pt modelId="{F51FB75E-911F-4955-9B15-F247BFFAC200}" type="sibTrans" cxnId="{B1FA4810-3AF3-4609-8E96-F92BB57F4C82}">
      <dgm:prSet/>
      <dgm:spPr/>
      <dgm:t>
        <a:bodyPr/>
        <a:lstStyle/>
        <a:p>
          <a:endParaRPr lang="en-US"/>
        </a:p>
      </dgm:t>
    </dgm:pt>
    <dgm:pt modelId="{EDADEB48-C983-4BDB-85AC-C150DA141153}">
      <dgm:prSet/>
      <dgm:spPr/>
      <dgm:t>
        <a:bodyPr/>
        <a:lstStyle/>
        <a:p>
          <a:r>
            <a:rPr lang="en-GB"/>
            <a:t>K Nearest Neighbors (KNN) </a:t>
          </a:r>
          <a:endParaRPr lang="en-US"/>
        </a:p>
      </dgm:t>
    </dgm:pt>
    <dgm:pt modelId="{533ED65A-B67A-49E2-A019-FA96791196B6}" type="parTrans" cxnId="{5032DDD4-B039-427A-8BD5-658B7BC6A8E4}">
      <dgm:prSet/>
      <dgm:spPr/>
      <dgm:t>
        <a:bodyPr/>
        <a:lstStyle/>
        <a:p>
          <a:endParaRPr lang="en-US"/>
        </a:p>
      </dgm:t>
    </dgm:pt>
    <dgm:pt modelId="{7681F197-FCE8-4F2D-B647-A7482DB6D435}" type="sibTrans" cxnId="{5032DDD4-B039-427A-8BD5-658B7BC6A8E4}">
      <dgm:prSet/>
      <dgm:spPr/>
      <dgm:t>
        <a:bodyPr/>
        <a:lstStyle/>
        <a:p>
          <a:endParaRPr lang="en-US"/>
        </a:p>
      </dgm:t>
    </dgm:pt>
    <dgm:pt modelId="{791A9850-2A93-4BA2-B447-D1382CC0B66A}">
      <dgm:prSet/>
      <dgm:spPr/>
      <dgm:t>
        <a:bodyPr/>
        <a:lstStyle/>
        <a:p>
          <a:r>
            <a:rPr lang="en-GB"/>
            <a:t>Naive Bayes </a:t>
          </a:r>
          <a:endParaRPr lang="en-US"/>
        </a:p>
      </dgm:t>
    </dgm:pt>
    <dgm:pt modelId="{8E085791-143D-4A7F-8416-64018DD11735}" type="parTrans" cxnId="{C8969DE9-E648-45B1-8C12-9A3060F3656A}">
      <dgm:prSet/>
      <dgm:spPr/>
      <dgm:t>
        <a:bodyPr/>
        <a:lstStyle/>
        <a:p>
          <a:endParaRPr lang="en-US"/>
        </a:p>
      </dgm:t>
    </dgm:pt>
    <dgm:pt modelId="{BA21CCFD-B9F6-4812-860F-2ABFA1E4983E}" type="sibTrans" cxnId="{C8969DE9-E648-45B1-8C12-9A3060F3656A}">
      <dgm:prSet/>
      <dgm:spPr/>
      <dgm:t>
        <a:bodyPr/>
        <a:lstStyle/>
        <a:p>
          <a:endParaRPr lang="en-US"/>
        </a:p>
      </dgm:t>
    </dgm:pt>
    <dgm:pt modelId="{ED7EF572-3A8C-45FE-A9E1-13E08E1190C4}">
      <dgm:prSet/>
      <dgm:spPr/>
      <dgm:t>
        <a:bodyPr/>
        <a:lstStyle/>
        <a:p>
          <a:r>
            <a:rPr lang="en-GB"/>
            <a:t>Testing the ML Models</a:t>
          </a:r>
          <a:endParaRPr lang="en-US"/>
        </a:p>
      </dgm:t>
    </dgm:pt>
    <dgm:pt modelId="{6625AC09-2546-4DBC-A415-C8F3B74FC5B9}" type="parTrans" cxnId="{EA5689A4-D0F0-4AC3-ABFC-2C3ED1DE97B3}">
      <dgm:prSet/>
      <dgm:spPr/>
      <dgm:t>
        <a:bodyPr/>
        <a:lstStyle/>
        <a:p>
          <a:endParaRPr lang="en-US"/>
        </a:p>
      </dgm:t>
    </dgm:pt>
    <dgm:pt modelId="{3EC68C55-F28C-4F22-B6FB-CD6198F6A135}" type="sibTrans" cxnId="{EA5689A4-D0F0-4AC3-ABFC-2C3ED1DE97B3}">
      <dgm:prSet/>
      <dgm:spPr/>
      <dgm:t>
        <a:bodyPr/>
        <a:lstStyle/>
        <a:p>
          <a:endParaRPr lang="en-US"/>
        </a:p>
      </dgm:t>
    </dgm:pt>
    <dgm:pt modelId="{8DD5DB49-2F01-4F23-8667-E16C3363B0C9}">
      <dgm:prSet/>
      <dgm:spPr/>
      <dgm:t>
        <a:bodyPr/>
        <a:lstStyle/>
        <a:p>
          <a:r>
            <a:rPr lang="en-GB"/>
            <a:t>Use 25% of data for testing</a:t>
          </a:r>
          <a:endParaRPr lang="en-US"/>
        </a:p>
      </dgm:t>
    </dgm:pt>
    <dgm:pt modelId="{A5023D9B-C4D5-466E-B481-E19C7E440901}" type="parTrans" cxnId="{8C948028-8733-4124-B70C-2E326C4EE4A6}">
      <dgm:prSet/>
      <dgm:spPr/>
      <dgm:t>
        <a:bodyPr/>
        <a:lstStyle/>
        <a:p>
          <a:endParaRPr lang="en-US"/>
        </a:p>
      </dgm:t>
    </dgm:pt>
    <dgm:pt modelId="{80BC4717-BB76-42AE-81C2-B7C8E767B89E}" type="sibTrans" cxnId="{8C948028-8733-4124-B70C-2E326C4EE4A6}">
      <dgm:prSet/>
      <dgm:spPr/>
      <dgm:t>
        <a:bodyPr/>
        <a:lstStyle/>
        <a:p>
          <a:endParaRPr lang="en-US"/>
        </a:p>
      </dgm:t>
    </dgm:pt>
    <dgm:pt modelId="{CB9B4352-5D1C-4658-ABF7-F2D5F2E6245D}">
      <dgm:prSet/>
      <dgm:spPr/>
      <dgm:t>
        <a:bodyPr/>
        <a:lstStyle/>
        <a:p>
          <a:r>
            <a:rPr lang="en-GB"/>
            <a:t>No Cross-Validation</a:t>
          </a:r>
          <a:endParaRPr lang="en-US"/>
        </a:p>
      </dgm:t>
    </dgm:pt>
    <dgm:pt modelId="{56417B6F-66BD-4380-A72D-2F15673C359B}" type="parTrans" cxnId="{43CEB137-BC91-4534-8CF3-1AF40F977B8A}">
      <dgm:prSet/>
      <dgm:spPr/>
      <dgm:t>
        <a:bodyPr/>
        <a:lstStyle/>
        <a:p>
          <a:endParaRPr lang="en-US"/>
        </a:p>
      </dgm:t>
    </dgm:pt>
    <dgm:pt modelId="{66F20125-367A-49F3-8DDC-8F40B03813A2}" type="sibTrans" cxnId="{43CEB137-BC91-4534-8CF3-1AF40F977B8A}">
      <dgm:prSet/>
      <dgm:spPr/>
      <dgm:t>
        <a:bodyPr/>
        <a:lstStyle/>
        <a:p>
          <a:endParaRPr lang="en-US"/>
        </a:p>
      </dgm:t>
    </dgm:pt>
    <dgm:pt modelId="{2E5FF0C8-4B52-4AEE-AC0F-86AE4948FC02}">
      <dgm:prSet/>
      <dgm:spPr/>
      <dgm:t>
        <a:bodyPr/>
        <a:lstStyle/>
        <a:p>
          <a:r>
            <a:rPr lang="en-GB"/>
            <a:t>No PCA</a:t>
          </a:r>
          <a:endParaRPr lang="en-US"/>
        </a:p>
      </dgm:t>
    </dgm:pt>
    <dgm:pt modelId="{BB266A4D-3DB5-44A1-8A66-2CBEE686DDD4}" type="parTrans" cxnId="{059D5FD4-8929-4795-97AC-4D9FAD45C436}">
      <dgm:prSet/>
      <dgm:spPr/>
      <dgm:t>
        <a:bodyPr/>
        <a:lstStyle/>
        <a:p>
          <a:endParaRPr lang="en-US"/>
        </a:p>
      </dgm:t>
    </dgm:pt>
    <dgm:pt modelId="{28FB4824-16A2-4CD4-8061-B4F0B433E466}" type="sibTrans" cxnId="{059D5FD4-8929-4795-97AC-4D9FAD45C436}">
      <dgm:prSet/>
      <dgm:spPr/>
      <dgm:t>
        <a:bodyPr/>
        <a:lstStyle/>
        <a:p>
          <a:endParaRPr lang="en-US"/>
        </a:p>
      </dgm:t>
    </dgm:pt>
    <dgm:pt modelId="{8FA74D1D-393B-4BEB-A4CE-82A57D1BB7AA}">
      <dgm:prSet phldr="0"/>
      <dgm:spPr/>
      <dgm:t>
        <a:bodyPr/>
        <a:lstStyle/>
        <a:p>
          <a:pPr rtl="0"/>
          <a:r>
            <a:rPr lang="en-GB"/>
            <a:t>StandardScaler </a:t>
          </a:r>
          <a:endParaRPr lang="en-GB">
            <a:latin typeface="Rockwell Condensed" panose="02060603050405020104"/>
          </a:endParaRPr>
        </a:p>
      </dgm:t>
    </dgm:pt>
    <dgm:pt modelId="{42B35D4A-5608-404B-A25C-7930EE56312F}" type="parTrans" cxnId="{5C34B6B0-0E9B-4EF8-974E-C86F043813EF}">
      <dgm:prSet/>
      <dgm:spPr/>
      <dgm:t>
        <a:bodyPr/>
        <a:lstStyle/>
        <a:p>
          <a:endParaRPr lang="en-US"/>
        </a:p>
      </dgm:t>
    </dgm:pt>
    <dgm:pt modelId="{7DEB9610-B099-473B-AF64-98307575764B}" type="sibTrans" cxnId="{5C34B6B0-0E9B-4EF8-974E-C86F043813EF}">
      <dgm:prSet/>
      <dgm:spPr/>
      <dgm:t>
        <a:bodyPr/>
        <a:lstStyle/>
        <a:p>
          <a:endParaRPr lang="en-US"/>
        </a:p>
      </dgm:t>
    </dgm:pt>
    <dgm:pt modelId="{0B5A71FF-E3ED-4E7F-B606-7E9B3655C88D}" type="pres">
      <dgm:prSet presAssocID="{3D36C224-3F68-406B-B4E9-BD1A18DBB89F}" presName="linear" presStyleCnt="0">
        <dgm:presLayoutVars>
          <dgm:dir/>
          <dgm:animLvl val="lvl"/>
          <dgm:resizeHandles val="exact"/>
        </dgm:presLayoutVars>
      </dgm:prSet>
      <dgm:spPr/>
    </dgm:pt>
    <dgm:pt modelId="{1D299F82-33E8-462D-BDC6-700206E922D7}" type="pres">
      <dgm:prSet presAssocID="{27E9ECF8-8B3B-4EC3-9958-5183411813EF}" presName="parentLin" presStyleCnt="0"/>
      <dgm:spPr/>
    </dgm:pt>
    <dgm:pt modelId="{5B8C7697-A35A-4911-8D3C-3EF0E51BA66E}" type="pres">
      <dgm:prSet presAssocID="{27E9ECF8-8B3B-4EC3-9958-5183411813EF}" presName="parentLeftMargin" presStyleLbl="node1" presStyleIdx="0" presStyleCnt="3"/>
      <dgm:spPr/>
    </dgm:pt>
    <dgm:pt modelId="{5EDD14BF-77E8-41A3-92C6-CD9773FAD10D}" type="pres">
      <dgm:prSet presAssocID="{27E9ECF8-8B3B-4EC3-9958-5183411813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02DF05-AE39-44C3-8021-BAB35028A194}" type="pres">
      <dgm:prSet presAssocID="{27E9ECF8-8B3B-4EC3-9958-5183411813EF}" presName="negativeSpace" presStyleCnt="0"/>
      <dgm:spPr/>
    </dgm:pt>
    <dgm:pt modelId="{8732EC09-AD43-4362-8297-365BDACE477B}" type="pres">
      <dgm:prSet presAssocID="{27E9ECF8-8B3B-4EC3-9958-5183411813EF}" presName="childText" presStyleLbl="conFgAcc1" presStyleIdx="0" presStyleCnt="3">
        <dgm:presLayoutVars>
          <dgm:bulletEnabled val="1"/>
        </dgm:presLayoutVars>
      </dgm:prSet>
      <dgm:spPr/>
    </dgm:pt>
    <dgm:pt modelId="{E38C97C5-6158-44A4-9EB9-0AFDDDBC3639}" type="pres">
      <dgm:prSet presAssocID="{B3639678-DBDC-4C29-B57D-313EDA066A24}" presName="spaceBetweenRectangles" presStyleCnt="0"/>
      <dgm:spPr/>
    </dgm:pt>
    <dgm:pt modelId="{DA361657-9E3D-4C11-B299-E53DD71ABA63}" type="pres">
      <dgm:prSet presAssocID="{59333D67-7025-41B3-85E5-CA5F1E421AF1}" presName="parentLin" presStyleCnt="0"/>
      <dgm:spPr/>
    </dgm:pt>
    <dgm:pt modelId="{4FA62518-8BAC-436E-9DF4-29014EF6F860}" type="pres">
      <dgm:prSet presAssocID="{59333D67-7025-41B3-85E5-CA5F1E421AF1}" presName="parentLeftMargin" presStyleLbl="node1" presStyleIdx="0" presStyleCnt="3"/>
      <dgm:spPr/>
    </dgm:pt>
    <dgm:pt modelId="{3EE82336-C5F7-4763-8EB8-3703BB5D9604}" type="pres">
      <dgm:prSet presAssocID="{59333D67-7025-41B3-85E5-CA5F1E421A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FADE80-E57A-4424-A991-031D3C900CC3}" type="pres">
      <dgm:prSet presAssocID="{59333D67-7025-41B3-85E5-CA5F1E421AF1}" presName="negativeSpace" presStyleCnt="0"/>
      <dgm:spPr/>
    </dgm:pt>
    <dgm:pt modelId="{00934D29-5C74-4471-93BD-9910CB896EFB}" type="pres">
      <dgm:prSet presAssocID="{59333D67-7025-41B3-85E5-CA5F1E421AF1}" presName="childText" presStyleLbl="conFgAcc1" presStyleIdx="1" presStyleCnt="3">
        <dgm:presLayoutVars>
          <dgm:bulletEnabled val="1"/>
        </dgm:presLayoutVars>
      </dgm:prSet>
      <dgm:spPr/>
    </dgm:pt>
    <dgm:pt modelId="{709C1B81-A7D9-4A6C-BDF0-B69B97BBA0D6}" type="pres">
      <dgm:prSet presAssocID="{BE22E492-07D8-4A89-BC51-AAD9C0301DAF}" presName="spaceBetweenRectangles" presStyleCnt="0"/>
      <dgm:spPr/>
    </dgm:pt>
    <dgm:pt modelId="{B54B225B-6CEE-4E9C-829C-2BA48A2FB75B}" type="pres">
      <dgm:prSet presAssocID="{ED7EF572-3A8C-45FE-A9E1-13E08E1190C4}" presName="parentLin" presStyleCnt="0"/>
      <dgm:spPr/>
    </dgm:pt>
    <dgm:pt modelId="{A4466587-AFCA-4751-ABCD-6599E94DCB72}" type="pres">
      <dgm:prSet presAssocID="{ED7EF572-3A8C-45FE-A9E1-13E08E1190C4}" presName="parentLeftMargin" presStyleLbl="node1" presStyleIdx="1" presStyleCnt="3"/>
      <dgm:spPr/>
    </dgm:pt>
    <dgm:pt modelId="{B4468D25-5AD4-4078-9F2C-1BE0EF851979}" type="pres">
      <dgm:prSet presAssocID="{ED7EF572-3A8C-45FE-A9E1-13E08E1190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490F73-99F4-4A73-8FB6-A1F411F70A46}" type="pres">
      <dgm:prSet presAssocID="{ED7EF572-3A8C-45FE-A9E1-13E08E1190C4}" presName="negativeSpace" presStyleCnt="0"/>
      <dgm:spPr/>
    </dgm:pt>
    <dgm:pt modelId="{81911908-0CA7-4AA0-84F6-9D427C90A4EE}" type="pres">
      <dgm:prSet presAssocID="{ED7EF572-3A8C-45FE-A9E1-13E08E1190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6E3001-0108-4079-A95E-73C1EDF0C47B}" type="presOf" srcId="{59333D67-7025-41B3-85E5-CA5F1E421AF1}" destId="{3EE82336-C5F7-4763-8EB8-3703BB5D9604}" srcOrd="1" destOrd="0" presId="urn:microsoft.com/office/officeart/2005/8/layout/list1"/>
    <dgm:cxn modelId="{B1FA4810-3AF3-4609-8E96-F92BB57F4C82}" srcId="{59333D67-7025-41B3-85E5-CA5F1E421AF1}" destId="{DB87637C-1DC7-4892-9A60-E278FBC58F2F}" srcOrd="3" destOrd="0" parTransId="{D6277648-9895-47FF-B5B3-CB183B932201}" sibTransId="{F51FB75E-911F-4955-9B15-F247BFFAC200}"/>
    <dgm:cxn modelId="{BD001B13-9A26-4C2C-A019-9B720471B521}" type="presOf" srcId="{B377F9FF-0426-4FFC-93C6-FA5777FF5EB9}" destId="{00934D29-5C74-4471-93BD-9910CB896EFB}" srcOrd="0" destOrd="0" presId="urn:microsoft.com/office/officeart/2005/8/layout/list1"/>
    <dgm:cxn modelId="{8C948028-8733-4124-B70C-2E326C4EE4A6}" srcId="{ED7EF572-3A8C-45FE-A9E1-13E08E1190C4}" destId="{8DD5DB49-2F01-4F23-8667-E16C3363B0C9}" srcOrd="0" destOrd="0" parTransId="{A5023D9B-C4D5-466E-B481-E19C7E440901}" sibTransId="{80BC4717-BB76-42AE-81C2-B7C8E767B89E}"/>
    <dgm:cxn modelId="{E315A832-6F37-48D0-93D4-1A555D22425C}" type="presOf" srcId="{2E5FF0C8-4B52-4AEE-AC0F-86AE4948FC02}" destId="{81911908-0CA7-4AA0-84F6-9D427C90A4EE}" srcOrd="0" destOrd="2" presId="urn:microsoft.com/office/officeart/2005/8/layout/list1"/>
    <dgm:cxn modelId="{43CEB137-BC91-4534-8CF3-1AF40F977B8A}" srcId="{ED7EF572-3A8C-45FE-A9E1-13E08E1190C4}" destId="{CB9B4352-5D1C-4658-ABF7-F2D5F2E6245D}" srcOrd="1" destOrd="0" parTransId="{56417B6F-66BD-4380-A72D-2F15673C359B}" sibTransId="{66F20125-367A-49F3-8DDC-8F40B03813A2}"/>
    <dgm:cxn modelId="{B096243C-2C8D-415C-9891-807DC47D6CBC}" srcId="{3D36C224-3F68-406B-B4E9-BD1A18DBB89F}" destId="{27E9ECF8-8B3B-4EC3-9958-5183411813EF}" srcOrd="0" destOrd="0" parTransId="{15946E91-FD79-47C4-876D-4F1F5C8DBF2F}" sibTransId="{B3639678-DBDC-4C29-B57D-313EDA066A24}"/>
    <dgm:cxn modelId="{703D9F61-8D7C-4628-B421-0AD20100A736}" srcId="{59333D67-7025-41B3-85E5-CA5F1E421AF1}" destId="{CF280CE2-50E1-47B0-BCEA-F92CFFB5A765}" srcOrd="2" destOrd="0" parTransId="{2A0F9EC0-D033-4F98-BEE8-557D546CFE7E}" sibTransId="{EC2082B2-D973-416A-934B-9F4BDCAABB99}"/>
    <dgm:cxn modelId="{BB996950-942E-4FA0-BE98-B6EA692EAEF3}" type="presOf" srcId="{CF280CE2-50E1-47B0-BCEA-F92CFFB5A765}" destId="{00934D29-5C74-4471-93BD-9910CB896EFB}" srcOrd="0" destOrd="2" presId="urn:microsoft.com/office/officeart/2005/8/layout/list1"/>
    <dgm:cxn modelId="{3F3B2258-9EA6-45DF-8F38-2A50A39DEC68}" srcId="{59333D67-7025-41B3-85E5-CA5F1E421AF1}" destId="{C8E34B3D-062E-4137-B5DF-6AEE836A8DDE}" srcOrd="1" destOrd="0" parTransId="{60A53971-6ADB-4917-A4A8-736B60415885}" sibTransId="{BCB020BC-420F-4AEE-9B59-52D762010CB0}"/>
    <dgm:cxn modelId="{5836D278-7597-463A-B793-D82FE7832346}" type="presOf" srcId="{C8E34B3D-062E-4137-B5DF-6AEE836A8DDE}" destId="{00934D29-5C74-4471-93BD-9910CB896EFB}" srcOrd="0" destOrd="1" presId="urn:microsoft.com/office/officeart/2005/8/layout/list1"/>
    <dgm:cxn modelId="{3FD99986-313A-481C-AFB1-BAE11C7ADD66}" type="presOf" srcId="{27E9ECF8-8B3B-4EC3-9958-5183411813EF}" destId="{5EDD14BF-77E8-41A3-92C6-CD9773FAD10D}" srcOrd="1" destOrd="0" presId="urn:microsoft.com/office/officeart/2005/8/layout/list1"/>
    <dgm:cxn modelId="{1B310A97-B158-429C-B21E-952DDB0626B1}" type="presOf" srcId="{59333D67-7025-41B3-85E5-CA5F1E421AF1}" destId="{4FA62518-8BAC-436E-9DF4-29014EF6F860}" srcOrd="0" destOrd="0" presId="urn:microsoft.com/office/officeart/2005/8/layout/list1"/>
    <dgm:cxn modelId="{1990C49B-6F1B-44E1-AAF8-3C1F5816187E}" type="presOf" srcId="{27E9ECF8-8B3B-4EC3-9958-5183411813EF}" destId="{5B8C7697-A35A-4911-8D3C-3EF0E51BA66E}" srcOrd="0" destOrd="0" presId="urn:microsoft.com/office/officeart/2005/8/layout/list1"/>
    <dgm:cxn modelId="{3C4D01A0-304E-4ED8-B027-E2E93F478E43}" type="presOf" srcId="{EDADEB48-C983-4BDB-85AC-C150DA141153}" destId="{00934D29-5C74-4471-93BD-9910CB896EFB}" srcOrd="0" destOrd="4" presId="urn:microsoft.com/office/officeart/2005/8/layout/list1"/>
    <dgm:cxn modelId="{B33EC7A0-2DCF-4AD5-BB7A-293CA9F71592}" type="presOf" srcId="{8FA74D1D-393B-4BEB-A4CE-82A57D1BB7AA}" destId="{8732EC09-AD43-4362-8297-365BDACE477B}" srcOrd="0" destOrd="0" presId="urn:microsoft.com/office/officeart/2005/8/layout/list1"/>
    <dgm:cxn modelId="{EA5689A4-D0F0-4AC3-ABFC-2C3ED1DE97B3}" srcId="{3D36C224-3F68-406B-B4E9-BD1A18DBB89F}" destId="{ED7EF572-3A8C-45FE-A9E1-13E08E1190C4}" srcOrd="2" destOrd="0" parTransId="{6625AC09-2546-4DBC-A415-C8F3B74FC5B9}" sibTransId="{3EC68C55-F28C-4F22-B6FB-CD6198F6A135}"/>
    <dgm:cxn modelId="{EB4AEBA5-8D46-467D-8DE0-5E63ED6FEFA2}" type="presOf" srcId="{8DD5DB49-2F01-4F23-8667-E16C3363B0C9}" destId="{81911908-0CA7-4AA0-84F6-9D427C90A4EE}" srcOrd="0" destOrd="0" presId="urn:microsoft.com/office/officeart/2005/8/layout/list1"/>
    <dgm:cxn modelId="{5C34B6B0-0E9B-4EF8-974E-C86F043813EF}" srcId="{27E9ECF8-8B3B-4EC3-9958-5183411813EF}" destId="{8FA74D1D-393B-4BEB-A4CE-82A57D1BB7AA}" srcOrd="0" destOrd="0" parTransId="{42B35D4A-5608-404B-A25C-7930EE56312F}" sibTransId="{7DEB9610-B099-473B-AF64-98307575764B}"/>
    <dgm:cxn modelId="{BF045AB3-7B2D-459D-AA54-5C01BF66E864}" srcId="{3D36C224-3F68-406B-B4E9-BD1A18DBB89F}" destId="{59333D67-7025-41B3-85E5-CA5F1E421AF1}" srcOrd="1" destOrd="0" parTransId="{62C8B57A-255E-4404-B8FF-555A4408537A}" sibTransId="{BE22E492-07D8-4A89-BC51-AAD9C0301DAF}"/>
    <dgm:cxn modelId="{7AD21FB5-4D71-4D36-8313-69BA1311470E}" type="presOf" srcId="{ED7EF572-3A8C-45FE-A9E1-13E08E1190C4}" destId="{A4466587-AFCA-4751-ABCD-6599E94DCB72}" srcOrd="0" destOrd="0" presId="urn:microsoft.com/office/officeart/2005/8/layout/list1"/>
    <dgm:cxn modelId="{63C600B8-9DFF-4067-BA33-A065F69F5351}" type="presOf" srcId="{CB9B4352-5D1C-4658-ABF7-F2D5F2E6245D}" destId="{81911908-0CA7-4AA0-84F6-9D427C90A4EE}" srcOrd="0" destOrd="1" presId="urn:microsoft.com/office/officeart/2005/8/layout/list1"/>
    <dgm:cxn modelId="{CA75FFB8-51E0-46F8-908D-24063728FE92}" type="presOf" srcId="{ED7EF572-3A8C-45FE-A9E1-13E08E1190C4}" destId="{B4468D25-5AD4-4078-9F2C-1BE0EF851979}" srcOrd="1" destOrd="0" presId="urn:microsoft.com/office/officeart/2005/8/layout/list1"/>
    <dgm:cxn modelId="{059D5FD4-8929-4795-97AC-4D9FAD45C436}" srcId="{ED7EF572-3A8C-45FE-A9E1-13E08E1190C4}" destId="{2E5FF0C8-4B52-4AEE-AC0F-86AE4948FC02}" srcOrd="2" destOrd="0" parTransId="{BB266A4D-3DB5-44A1-8A66-2CBEE686DDD4}" sibTransId="{28FB4824-16A2-4CD4-8061-B4F0B433E466}"/>
    <dgm:cxn modelId="{5032DDD4-B039-427A-8BD5-658B7BC6A8E4}" srcId="{59333D67-7025-41B3-85E5-CA5F1E421AF1}" destId="{EDADEB48-C983-4BDB-85AC-C150DA141153}" srcOrd="4" destOrd="0" parTransId="{533ED65A-B67A-49E2-A019-FA96791196B6}" sibTransId="{7681F197-FCE8-4F2D-B647-A7482DB6D435}"/>
    <dgm:cxn modelId="{816A1FE8-A3AF-4B42-9C51-D2B92C96802A}" type="presOf" srcId="{DB87637C-1DC7-4892-9A60-E278FBC58F2F}" destId="{00934D29-5C74-4471-93BD-9910CB896EFB}" srcOrd="0" destOrd="3" presId="urn:microsoft.com/office/officeart/2005/8/layout/list1"/>
    <dgm:cxn modelId="{B0DC50E8-1E5B-4F07-B2E7-5CD761510D18}" type="presOf" srcId="{791A9850-2A93-4BA2-B447-D1382CC0B66A}" destId="{00934D29-5C74-4471-93BD-9910CB896EFB}" srcOrd="0" destOrd="5" presId="urn:microsoft.com/office/officeart/2005/8/layout/list1"/>
    <dgm:cxn modelId="{99A394E8-159E-4591-B782-77ABC348AC05}" srcId="{59333D67-7025-41B3-85E5-CA5F1E421AF1}" destId="{B377F9FF-0426-4FFC-93C6-FA5777FF5EB9}" srcOrd="0" destOrd="0" parTransId="{E689512D-CB7D-4BC2-A6CE-706B8D16B24D}" sibTransId="{37610EA6-CEC2-459F-9764-1B06ABB0897B}"/>
    <dgm:cxn modelId="{C8969DE9-E648-45B1-8C12-9A3060F3656A}" srcId="{59333D67-7025-41B3-85E5-CA5F1E421AF1}" destId="{791A9850-2A93-4BA2-B447-D1382CC0B66A}" srcOrd="5" destOrd="0" parTransId="{8E085791-143D-4A7F-8416-64018DD11735}" sibTransId="{BA21CCFD-B9F6-4812-860F-2ABFA1E4983E}"/>
    <dgm:cxn modelId="{920064FE-119D-4ECE-8EED-5926A154497A}" type="presOf" srcId="{3D36C224-3F68-406B-B4E9-BD1A18DBB89F}" destId="{0B5A71FF-E3ED-4E7F-B606-7E9B3655C88D}" srcOrd="0" destOrd="0" presId="urn:microsoft.com/office/officeart/2005/8/layout/list1"/>
    <dgm:cxn modelId="{5C332ADE-D7EF-48CD-ACF8-C86BC46D7876}" type="presParOf" srcId="{0B5A71FF-E3ED-4E7F-B606-7E9B3655C88D}" destId="{1D299F82-33E8-462D-BDC6-700206E922D7}" srcOrd="0" destOrd="0" presId="urn:microsoft.com/office/officeart/2005/8/layout/list1"/>
    <dgm:cxn modelId="{234C6CB1-56C0-4D81-8C41-FBDBD51542D1}" type="presParOf" srcId="{1D299F82-33E8-462D-BDC6-700206E922D7}" destId="{5B8C7697-A35A-4911-8D3C-3EF0E51BA66E}" srcOrd="0" destOrd="0" presId="urn:microsoft.com/office/officeart/2005/8/layout/list1"/>
    <dgm:cxn modelId="{22315F3A-6318-4184-B2BC-C883D66B40BD}" type="presParOf" srcId="{1D299F82-33E8-462D-BDC6-700206E922D7}" destId="{5EDD14BF-77E8-41A3-92C6-CD9773FAD10D}" srcOrd="1" destOrd="0" presId="urn:microsoft.com/office/officeart/2005/8/layout/list1"/>
    <dgm:cxn modelId="{80F0C07B-EE8E-4481-BAC1-9DB9E59A5976}" type="presParOf" srcId="{0B5A71FF-E3ED-4E7F-B606-7E9B3655C88D}" destId="{0502DF05-AE39-44C3-8021-BAB35028A194}" srcOrd="1" destOrd="0" presId="urn:microsoft.com/office/officeart/2005/8/layout/list1"/>
    <dgm:cxn modelId="{1D027FA5-C8D3-475F-A6A7-91FC3C992313}" type="presParOf" srcId="{0B5A71FF-E3ED-4E7F-B606-7E9B3655C88D}" destId="{8732EC09-AD43-4362-8297-365BDACE477B}" srcOrd="2" destOrd="0" presId="urn:microsoft.com/office/officeart/2005/8/layout/list1"/>
    <dgm:cxn modelId="{C22E0B22-B017-41B6-91FC-C5FD27BE2434}" type="presParOf" srcId="{0B5A71FF-E3ED-4E7F-B606-7E9B3655C88D}" destId="{E38C97C5-6158-44A4-9EB9-0AFDDDBC3639}" srcOrd="3" destOrd="0" presId="urn:microsoft.com/office/officeart/2005/8/layout/list1"/>
    <dgm:cxn modelId="{86EB5809-6A9D-4180-94D6-0698DEA10A3E}" type="presParOf" srcId="{0B5A71FF-E3ED-4E7F-B606-7E9B3655C88D}" destId="{DA361657-9E3D-4C11-B299-E53DD71ABA63}" srcOrd="4" destOrd="0" presId="urn:microsoft.com/office/officeart/2005/8/layout/list1"/>
    <dgm:cxn modelId="{9B2A7BE1-C132-4A85-8991-26ADDFAFEED6}" type="presParOf" srcId="{DA361657-9E3D-4C11-B299-E53DD71ABA63}" destId="{4FA62518-8BAC-436E-9DF4-29014EF6F860}" srcOrd="0" destOrd="0" presId="urn:microsoft.com/office/officeart/2005/8/layout/list1"/>
    <dgm:cxn modelId="{67280E48-D895-4637-8984-954E74651E6F}" type="presParOf" srcId="{DA361657-9E3D-4C11-B299-E53DD71ABA63}" destId="{3EE82336-C5F7-4763-8EB8-3703BB5D9604}" srcOrd="1" destOrd="0" presId="urn:microsoft.com/office/officeart/2005/8/layout/list1"/>
    <dgm:cxn modelId="{E61FAE72-5883-4CC6-9854-86587188BDDB}" type="presParOf" srcId="{0B5A71FF-E3ED-4E7F-B606-7E9B3655C88D}" destId="{9FFADE80-E57A-4424-A991-031D3C900CC3}" srcOrd="5" destOrd="0" presId="urn:microsoft.com/office/officeart/2005/8/layout/list1"/>
    <dgm:cxn modelId="{0D8F7B0F-0564-4300-8E20-3A7EFCF14A08}" type="presParOf" srcId="{0B5A71FF-E3ED-4E7F-B606-7E9B3655C88D}" destId="{00934D29-5C74-4471-93BD-9910CB896EFB}" srcOrd="6" destOrd="0" presId="urn:microsoft.com/office/officeart/2005/8/layout/list1"/>
    <dgm:cxn modelId="{A45CDEB9-A6EE-4968-98BB-244E984706B1}" type="presParOf" srcId="{0B5A71FF-E3ED-4E7F-B606-7E9B3655C88D}" destId="{709C1B81-A7D9-4A6C-BDF0-B69B97BBA0D6}" srcOrd="7" destOrd="0" presId="urn:microsoft.com/office/officeart/2005/8/layout/list1"/>
    <dgm:cxn modelId="{744C5CC8-95EF-4F8B-8025-6A180F9D318B}" type="presParOf" srcId="{0B5A71FF-E3ED-4E7F-B606-7E9B3655C88D}" destId="{B54B225B-6CEE-4E9C-829C-2BA48A2FB75B}" srcOrd="8" destOrd="0" presId="urn:microsoft.com/office/officeart/2005/8/layout/list1"/>
    <dgm:cxn modelId="{F2F71790-9BE8-4828-8577-F3C32D2473AA}" type="presParOf" srcId="{B54B225B-6CEE-4E9C-829C-2BA48A2FB75B}" destId="{A4466587-AFCA-4751-ABCD-6599E94DCB72}" srcOrd="0" destOrd="0" presId="urn:microsoft.com/office/officeart/2005/8/layout/list1"/>
    <dgm:cxn modelId="{4303606A-3955-41F1-B2B4-7290834D71D4}" type="presParOf" srcId="{B54B225B-6CEE-4E9C-829C-2BA48A2FB75B}" destId="{B4468D25-5AD4-4078-9F2C-1BE0EF851979}" srcOrd="1" destOrd="0" presId="urn:microsoft.com/office/officeart/2005/8/layout/list1"/>
    <dgm:cxn modelId="{7E1EBC9D-654C-400E-98D1-53DC4182EAF0}" type="presParOf" srcId="{0B5A71FF-E3ED-4E7F-B606-7E9B3655C88D}" destId="{E4490F73-99F4-4A73-8FB6-A1F411F70A46}" srcOrd="9" destOrd="0" presId="urn:microsoft.com/office/officeart/2005/8/layout/list1"/>
    <dgm:cxn modelId="{0199BE4E-2BC3-4B6B-9431-87718F8336EB}" type="presParOf" srcId="{0B5A71FF-E3ED-4E7F-B606-7E9B3655C88D}" destId="{81911908-0CA7-4AA0-84F6-9D427C90A4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AB80A4-A9CE-450F-AE71-77D5D81323E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4155A1-2C87-4179-9DBA-353718E8306E}">
      <dgm:prSet phldr="0"/>
      <dgm:spPr/>
      <dgm:t>
        <a:bodyPr/>
        <a:lstStyle/>
        <a:p>
          <a:pPr>
            <a:defRPr b="1"/>
          </a:pPr>
          <a:r>
            <a:rPr lang="en-GB" dirty="0">
              <a:latin typeface="Aptos Display" panose="02110004020202020204"/>
            </a:rPr>
            <a:t>Accept</a:t>
          </a:r>
          <a:endParaRPr lang="en-GB" dirty="0"/>
        </a:p>
      </dgm:t>
    </dgm:pt>
    <dgm:pt modelId="{654EF61C-2200-4851-AF75-95AF43323B5C}" type="parTrans" cxnId="{C4961034-382F-4845-9A61-81C234E7CE1E}">
      <dgm:prSet/>
      <dgm:spPr/>
      <dgm:t>
        <a:bodyPr/>
        <a:lstStyle/>
        <a:p>
          <a:endParaRPr lang="en-US"/>
        </a:p>
      </dgm:t>
    </dgm:pt>
    <dgm:pt modelId="{3DAA9414-DF11-4BB1-9ECA-90A0BCFC2FAF}" type="sibTrans" cxnId="{C4961034-382F-4845-9A61-81C234E7CE1E}">
      <dgm:prSet/>
      <dgm:spPr/>
      <dgm:t>
        <a:bodyPr/>
        <a:lstStyle/>
        <a:p>
          <a:endParaRPr lang="en-US"/>
        </a:p>
      </dgm:t>
    </dgm:pt>
    <dgm:pt modelId="{81CFFCD2-8944-4876-A63D-D692FA2D354E}">
      <dgm:prSet/>
      <dgm:spPr/>
      <dgm:t>
        <a:bodyPr/>
        <a:lstStyle/>
        <a:p>
          <a:pPr rtl="0"/>
          <a:r>
            <a:rPr lang="en-GB" dirty="0"/>
            <a:t>Arizona State University</a:t>
          </a:r>
          <a:endParaRPr lang="en-US" dirty="0"/>
        </a:p>
      </dgm:t>
    </dgm:pt>
    <dgm:pt modelId="{A64EBD9F-9467-447C-958F-34F7590201AF}" type="parTrans" cxnId="{D10AD35D-CC52-4390-81B9-8112995A260F}">
      <dgm:prSet/>
      <dgm:spPr/>
      <dgm:t>
        <a:bodyPr/>
        <a:lstStyle/>
        <a:p>
          <a:endParaRPr lang="en-US"/>
        </a:p>
      </dgm:t>
    </dgm:pt>
    <dgm:pt modelId="{05E13CD0-12D8-47D3-92D8-00232EB38BDE}" type="sibTrans" cxnId="{D10AD35D-CC52-4390-81B9-8112995A260F}">
      <dgm:prSet/>
      <dgm:spPr/>
      <dgm:t>
        <a:bodyPr/>
        <a:lstStyle/>
        <a:p>
          <a:endParaRPr lang="en-US"/>
        </a:p>
      </dgm:t>
    </dgm:pt>
    <dgm:pt modelId="{138D7AF9-D0FA-4336-9D43-F7739691ECF4}">
      <dgm:prSet/>
      <dgm:spPr/>
      <dgm:t>
        <a:bodyPr/>
        <a:lstStyle/>
        <a:p>
          <a:r>
            <a:rPr lang="en-GB" dirty="0"/>
            <a:t>Clemson University </a:t>
          </a:r>
          <a:endParaRPr lang="en-US" dirty="0"/>
        </a:p>
      </dgm:t>
    </dgm:pt>
    <dgm:pt modelId="{AB3DA6A3-FD4B-48A9-939E-3B273426D125}" type="parTrans" cxnId="{66D37540-CBAA-4099-916E-E3CDD9833765}">
      <dgm:prSet/>
      <dgm:spPr/>
      <dgm:t>
        <a:bodyPr/>
        <a:lstStyle/>
        <a:p>
          <a:endParaRPr lang="en-US"/>
        </a:p>
      </dgm:t>
    </dgm:pt>
    <dgm:pt modelId="{DA200692-0C21-4DE4-A93D-BED50CA167D5}" type="sibTrans" cxnId="{66D37540-CBAA-4099-916E-E3CDD9833765}">
      <dgm:prSet/>
      <dgm:spPr/>
      <dgm:t>
        <a:bodyPr/>
        <a:lstStyle/>
        <a:p>
          <a:endParaRPr lang="en-US"/>
        </a:p>
      </dgm:t>
    </dgm:pt>
    <dgm:pt modelId="{89132F63-01A8-4337-A85F-AF3CB7DC13CD}">
      <dgm:prSet/>
      <dgm:spPr/>
      <dgm:t>
        <a:bodyPr/>
        <a:lstStyle/>
        <a:p>
          <a:pPr rtl="0"/>
          <a:r>
            <a:rPr lang="en-GB" dirty="0"/>
            <a:t>George Mason University</a:t>
          </a:r>
          <a:r>
            <a:rPr lang="en-GB" dirty="0">
              <a:latin typeface="Aptos Display" panose="02110004020202020204"/>
            </a:rPr>
            <a:t> </a:t>
          </a:r>
          <a:endParaRPr lang="en-US" dirty="0"/>
        </a:p>
      </dgm:t>
    </dgm:pt>
    <dgm:pt modelId="{6808986F-1657-4173-81F4-2373BD88BB5A}" type="parTrans" cxnId="{54EFBDD8-4DF5-4C89-8CCA-6BAF423599A1}">
      <dgm:prSet/>
      <dgm:spPr/>
      <dgm:t>
        <a:bodyPr/>
        <a:lstStyle/>
        <a:p>
          <a:endParaRPr lang="en-US"/>
        </a:p>
      </dgm:t>
    </dgm:pt>
    <dgm:pt modelId="{E5D9DE3A-C922-40C1-9DC6-FBDD919E410C}" type="sibTrans" cxnId="{54EFBDD8-4DF5-4C89-8CCA-6BAF423599A1}">
      <dgm:prSet/>
      <dgm:spPr/>
      <dgm:t>
        <a:bodyPr/>
        <a:lstStyle/>
        <a:p>
          <a:endParaRPr lang="en-US"/>
        </a:p>
      </dgm:t>
    </dgm:pt>
    <dgm:pt modelId="{79A3A011-6A54-4B3E-B101-D957C5495562}">
      <dgm:prSet/>
      <dgm:spPr/>
      <dgm:t>
        <a:bodyPr/>
        <a:lstStyle/>
        <a:p>
          <a:pPr rtl="0"/>
          <a:r>
            <a:rPr lang="en-GB" dirty="0"/>
            <a:t>New Jersey Institute of Technology</a:t>
          </a:r>
          <a:r>
            <a:rPr lang="en-GB" dirty="0">
              <a:latin typeface="Aptos Display" panose="02110004020202020204"/>
            </a:rPr>
            <a:t> </a:t>
          </a:r>
          <a:endParaRPr lang="en-US" dirty="0"/>
        </a:p>
      </dgm:t>
    </dgm:pt>
    <dgm:pt modelId="{63D8B086-1B92-49F2-9CF7-EA4569133BBC}" type="parTrans" cxnId="{66B4E176-D8C5-4862-B2CC-25FA4EF05540}">
      <dgm:prSet/>
      <dgm:spPr/>
      <dgm:t>
        <a:bodyPr/>
        <a:lstStyle/>
        <a:p>
          <a:endParaRPr lang="en-US"/>
        </a:p>
      </dgm:t>
    </dgm:pt>
    <dgm:pt modelId="{BE1A1EA1-C98D-4B79-8E82-73847D103656}" type="sibTrans" cxnId="{66B4E176-D8C5-4862-B2CC-25FA4EF05540}">
      <dgm:prSet/>
      <dgm:spPr/>
      <dgm:t>
        <a:bodyPr/>
        <a:lstStyle/>
        <a:p>
          <a:endParaRPr lang="en-US"/>
        </a:p>
      </dgm:t>
    </dgm:pt>
    <dgm:pt modelId="{4C54214A-73BF-4435-ACD7-07D661FE9B9A}">
      <dgm:prSet/>
      <dgm:spPr/>
      <dgm:t>
        <a:bodyPr/>
        <a:lstStyle/>
        <a:p>
          <a:pPr>
            <a:defRPr b="1"/>
          </a:pPr>
          <a:r>
            <a:rPr lang="en-GB" dirty="0"/>
            <a:t>Reject</a:t>
          </a:r>
          <a:endParaRPr lang="en-US" dirty="0"/>
        </a:p>
      </dgm:t>
    </dgm:pt>
    <dgm:pt modelId="{5A716964-5760-4656-AAE4-BC801CD9AA2E}" type="parTrans" cxnId="{BF276D6D-92E0-4585-B507-6CABADBC58A8}">
      <dgm:prSet/>
      <dgm:spPr/>
      <dgm:t>
        <a:bodyPr/>
        <a:lstStyle/>
        <a:p>
          <a:endParaRPr lang="en-US"/>
        </a:p>
      </dgm:t>
    </dgm:pt>
    <dgm:pt modelId="{B4A04AA9-3576-4E76-9069-C7DDBE2361B6}" type="sibTrans" cxnId="{BF276D6D-92E0-4585-B507-6CABADBC58A8}">
      <dgm:prSet/>
      <dgm:spPr/>
      <dgm:t>
        <a:bodyPr/>
        <a:lstStyle/>
        <a:p>
          <a:endParaRPr lang="en-US"/>
        </a:p>
      </dgm:t>
    </dgm:pt>
    <dgm:pt modelId="{C31C0EF0-A0D7-4ECA-97BA-BB86F850432B}">
      <dgm:prSet/>
      <dgm:spPr/>
      <dgm:t>
        <a:bodyPr/>
        <a:lstStyle/>
        <a:p>
          <a:pPr rtl="0"/>
          <a:r>
            <a:rPr lang="en-GB" dirty="0"/>
            <a:t>Columbia University</a:t>
          </a:r>
          <a:r>
            <a:rPr lang="en-GB" dirty="0">
              <a:latin typeface="Aptos Display" panose="02110004020202020204"/>
            </a:rPr>
            <a:t> </a:t>
          </a:r>
          <a:endParaRPr lang="en-US" dirty="0"/>
        </a:p>
      </dgm:t>
    </dgm:pt>
    <dgm:pt modelId="{D1C7E8C6-C9D4-41A6-969D-9B6F75F07D49}" type="parTrans" cxnId="{BA0AC0BC-31A4-4C03-B175-5AF115CECC28}">
      <dgm:prSet/>
      <dgm:spPr/>
      <dgm:t>
        <a:bodyPr/>
        <a:lstStyle/>
        <a:p>
          <a:endParaRPr lang="en-US"/>
        </a:p>
      </dgm:t>
    </dgm:pt>
    <dgm:pt modelId="{B776A779-7147-4604-9DE7-88278A102A60}" type="sibTrans" cxnId="{BA0AC0BC-31A4-4C03-B175-5AF115CECC28}">
      <dgm:prSet/>
      <dgm:spPr/>
      <dgm:t>
        <a:bodyPr/>
        <a:lstStyle/>
        <a:p>
          <a:endParaRPr lang="en-US"/>
        </a:p>
      </dgm:t>
    </dgm:pt>
    <dgm:pt modelId="{734718F4-43FF-4408-98F7-B47EADD54FAD}">
      <dgm:prSet/>
      <dgm:spPr/>
      <dgm:t>
        <a:bodyPr/>
        <a:lstStyle/>
        <a:p>
          <a:pPr rtl="0"/>
          <a:r>
            <a:rPr lang="en-GB" dirty="0"/>
            <a:t>New York University</a:t>
          </a:r>
          <a:r>
            <a:rPr lang="en-GB" dirty="0">
              <a:latin typeface="Aptos Display" panose="02110004020202020204"/>
            </a:rPr>
            <a:t> </a:t>
          </a:r>
          <a:endParaRPr lang="en-US" dirty="0"/>
        </a:p>
      </dgm:t>
    </dgm:pt>
    <dgm:pt modelId="{9CFAF3F3-2BAB-4F41-8C44-CD02E990919B}" type="parTrans" cxnId="{4871D272-0C93-4F07-8D15-1C317817323B}">
      <dgm:prSet/>
      <dgm:spPr/>
      <dgm:t>
        <a:bodyPr/>
        <a:lstStyle/>
        <a:p>
          <a:endParaRPr lang="en-US"/>
        </a:p>
      </dgm:t>
    </dgm:pt>
    <dgm:pt modelId="{1AD43FC9-F8B2-4804-8836-DA0CCEAF14FB}" type="sibTrans" cxnId="{4871D272-0C93-4F07-8D15-1C317817323B}">
      <dgm:prSet/>
      <dgm:spPr/>
      <dgm:t>
        <a:bodyPr/>
        <a:lstStyle/>
        <a:p>
          <a:endParaRPr lang="en-US"/>
        </a:p>
      </dgm:t>
    </dgm:pt>
    <dgm:pt modelId="{6473BF77-DC66-4CDF-8415-C964304DFED3}">
      <dgm:prSet/>
      <dgm:spPr/>
      <dgm:t>
        <a:bodyPr/>
        <a:lstStyle/>
        <a:p>
          <a:pPr rtl="0"/>
          <a:r>
            <a:rPr lang="en-GB" dirty="0"/>
            <a:t>Princeton University</a:t>
          </a:r>
          <a:r>
            <a:rPr lang="en-GB" dirty="0">
              <a:latin typeface="Aptos Display" panose="02110004020202020204"/>
            </a:rPr>
            <a:t> </a:t>
          </a:r>
          <a:endParaRPr lang="en-US" dirty="0"/>
        </a:p>
      </dgm:t>
    </dgm:pt>
    <dgm:pt modelId="{AC8E98DC-B1AD-4455-962D-220103BE7037}" type="parTrans" cxnId="{A0CF3E6D-E597-4E57-A68A-00525D9A048A}">
      <dgm:prSet/>
      <dgm:spPr/>
      <dgm:t>
        <a:bodyPr/>
        <a:lstStyle/>
        <a:p>
          <a:endParaRPr lang="en-US"/>
        </a:p>
      </dgm:t>
    </dgm:pt>
    <dgm:pt modelId="{68ABA7D7-7395-433B-8204-4F246232E07D}" type="sibTrans" cxnId="{A0CF3E6D-E597-4E57-A68A-00525D9A048A}">
      <dgm:prSet/>
      <dgm:spPr/>
      <dgm:t>
        <a:bodyPr/>
        <a:lstStyle/>
        <a:p>
          <a:endParaRPr lang="en-US"/>
        </a:p>
      </dgm:t>
    </dgm:pt>
    <dgm:pt modelId="{337E054F-DE9A-4FEB-A57E-A63CB815855D}">
      <dgm:prSet/>
      <dgm:spPr/>
      <dgm:t>
        <a:bodyPr/>
        <a:lstStyle/>
        <a:p>
          <a:r>
            <a:rPr lang="en-GB" dirty="0"/>
            <a:t>University of Texas Austin </a:t>
          </a:r>
          <a:endParaRPr lang="en-US" dirty="0"/>
        </a:p>
      </dgm:t>
    </dgm:pt>
    <dgm:pt modelId="{9475F7BD-2973-4570-BEB4-3B841D288D95}" type="parTrans" cxnId="{207B6864-6FE7-44EF-89A0-D26ACF9B67D6}">
      <dgm:prSet/>
      <dgm:spPr/>
      <dgm:t>
        <a:bodyPr/>
        <a:lstStyle/>
        <a:p>
          <a:endParaRPr lang="en-US"/>
        </a:p>
      </dgm:t>
    </dgm:pt>
    <dgm:pt modelId="{42BEEC3F-1125-49F5-A3B9-7113FC3E4158}" type="sibTrans" cxnId="{207B6864-6FE7-44EF-89A0-D26ACF9B67D6}">
      <dgm:prSet/>
      <dgm:spPr/>
      <dgm:t>
        <a:bodyPr/>
        <a:lstStyle/>
        <a:p>
          <a:endParaRPr lang="en-US"/>
        </a:p>
      </dgm:t>
    </dgm:pt>
    <dgm:pt modelId="{F3A35635-0099-4F2B-A4EF-80B4ACCCD425}" type="pres">
      <dgm:prSet presAssocID="{07AB80A4-A9CE-450F-AE71-77D5D81323EF}" presName="root" presStyleCnt="0">
        <dgm:presLayoutVars>
          <dgm:dir/>
          <dgm:resizeHandles val="exact"/>
        </dgm:presLayoutVars>
      </dgm:prSet>
      <dgm:spPr/>
    </dgm:pt>
    <dgm:pt modelId="{142F062A-3313-49F5-8D60-9B6F35527AAB}" type="pres">
      <dgm:prSet presAssocID="{084155A1-2C87-4179-9DBA-353718E8306E}" presName="compNode" presStyleCnt="0"/>
      <dgm:spPr/>
    </dgm:pt>
    <dgm:pt modelId="{34D5531B-04F0-45EA-8FE3-7666BE470419}" type="pres">
      <dgm:prSet presAssocID="{084155A1-2C87-4179-9DBA-353718E830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98358FD-A5EA-41F6-8BA9-70E1A3FEC26B}" type="pres">
      <dgm:prSet presAssocID="{084155A1-2C87-4179-9DBA-353718E8306E}" presName="iconSpace" presStyleCnt="0"/>
      <dgm:spPr/>
    </dgm:pt>
    <dgm:pt modelId="{680622B3-D30F-4FFF-BE5B-76CB8A165083}" type="pres">
      <dgm:prSet presAssocID="{084155A1-2C87-4179-9DBA-353718E8306E}" presName="parTx" presStyleLbl="revTx" presStyleIdx="0" presStyleCnt="4">
        <dgm:presLayoutVars>
          <dgm:chMax val="0"/>
          <dgm:chPref val="0"/>
        </dgm:presLayoutVars>
      </dgm:prSet>
      <dgm:spPr/>
    </dgm:pt>
    <dgm:pt modelId="{5FB8705D-0ED9-4049-A969-F4F4002C1ADC}" type="pres">
      <dgm:prSet presAssocID="{084155A1-2C87-4179-9DBA-353718E8306E}" presName="txSpace" presStyleCnt="0"/>
      <dgm:spPr/>
    </dgm:pt>
    <dgm:pt modelId="{A96D080D-4408-44AE-BED7-854B34698EC6}" type="pres">
      <dgm:prSet presAssocID="{084155A1-2C87-4179-9DBA-353718E8306E}" presName="desTx" presStyleLbl="revTx" presStyleIdx="1" presStyleCnt="4">
        <dgm:presLayoutVars/>
      </dgm:prSet>
      <dgm:spPr/>
    </dgm:pt>
    <dgm:pt modelId="{78B575DB-632D-4879-8A04-FC63CC06A075}" type="pres">
      <dgm:prSet presAssocID="{3DAA9414-DF11-4BB1-9ECA-90A0BCFC2FAF}" presName="sibTrans" presStyleCnt="0"/>
      <dgm:spPr/>
    </dgm:pt>
    <dgm:pt modelId="{9EC85BF1-D127-4A02-8581-A592211A5843}" type="pres">
      <dgm:prSet presAssocID="{4C54214A-73BF-4435-ACD7-07D661FE9B9A}" presName="compNode" presStyleCnt="0"/>
      <dgm:spPr/>
    </dgm:pt>
    <dgm:pt modelId="{7BF82942-9FF8-4903-9F37-41D9369E2AF3}" type="pres">
      <dgm:prSet presAssocID="{4C54214A-73BF-4435-ACD7-07D661FE9B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0EA8A8D-28A5-4BF6-A6D2-3576C1A77155}" type="pres">
      <dgm:prSet presAssocID="{4C54214A-73BF-4435-ACD7-07D661FE9B9A}" presName="iconSpace" presStyleCnt="0"/>
      <dgm:spPr/>
    </dgm:pt>
    <dgm:pt modelId="{FF6A63C9-2BA3-4F5A-8B52-C3228AED657D}" type="pres">
      <dgm:prSet presAssocID="{4C54214A-73BF-4435-ACD7-07D661FE9B9A}" presName="parTx" presStyleLbl="revTx" presStyleIdx="2" presStyleCnt="4">
        <dgm:presLayoutVars>
          <dgm:chMax val="0"/>
          <dgm:chPref val="0"/>
        </dgm:presLayoutVars>
      </dgm:prSet>
      <dgm:spPr/>
    </dgm:pt>
    <dgm:pt modelId="{613E1FEF-96B9-4167-9CC4-E54552AD4ED6}" type="pres">
      <dgm:prSet presAssocID="{4C54214A-73BF-4435-ACD7-07D661FE9B9A}" presName="txSpace" presStyleCnt="0"/>
      <dgm:spPr/>
    </dgm:pt>
    <dgm:pt modelId="{496AED9C-289A-483E-9620-AAD9BD40ECE5}" type="pres">
      <dgm:prSet presAssocID="{4C54214A-73BF-4435-ACD7-07D661FE9B9A}" presName="desTx" presStyleLbl="revTx" presStyleIdx="3" presStyleCnt="4">
        <dgm:presLayoutVars/>
      </dgm:prSet>
      <dgm:spPr/>
    </dgm:pt>
  </dgm:ptLst>
  <dgm:cxnLst>
    <dgm:cxn modelId="{3AC88B19-DFE1-407F-93DC-6B089D930FE7}" type="presOf" srcId="{79A3A011-6A54-4B3E-B101-D957C5495562}" destId="{A96D080D-4408-44AE-BED7-854B34698EC6}" srcOrd="0" destOrd="3" presId="urn:microsoft.com/office/officeart/2018/5/layout/CenteredIconLabelDescriptionList"/>
    <dgm:cxn modelId="{C4961034-382F-4845-9A61-81C234E7CE1E}" srcId="{07AB80A4-A9CE-450F-AE71-77D5D81323EF}" destId="{084155A1-2C87-4179-9DBA-353718E8306E}" srcOrd="0" destOrd="0" parTransId="{654EF61C-2200-4851-AF75-95AF43323B5C}" sibTransId="{3DAA9414-DF11-4BB1-9ECA-90A0BCFC2FAF}"/>
    <dgm:cxn modelId="{0D0CBF35-514B-4FA6-8940-2E4FD61CEE79}" type="presOf" srcId="{89132F63-01A8-4337-A85F-AF3CB7DC13CD}" destId="{A96D080D-4408-44AE-BED7-854B34698EC6}" srcOrd="0" destOrd="2" presId="urn:microsoft.com/office/officeart/2018/5/layout/CenteredIconLabelDescriptionList"/>
    <dgm:cxn modelId="{66D37540-CBAA-4099-916E-E3CDD9833765}" srcId="{084155A1-2C87-4179-9DBA-353718E8306E}" destId="{138D7AF9-D0FA-4336-9D43-F7739691ECF4}" srcOrd="1" destOrd="0" parTransId="{AB3DA6A3-FD4B-48A9-939E-3B273426D125}" sibTransId="{DA200692-0C21-4DE4-A93D-BED50CA167D5}"/>
    <dgm:cxn modelId="{D10AD35D-CC52-4390-81B9-8112995A260F}" srcId="{084155A1-2C87-4179-9DBA-353718E8306E}" destId="{81CFFCD2-8944-4876-A63D-D692FA2D354E}" srcOrd="0" destOrd="0" parTransId="{A64EBD9F-9467-447C-958F-34F7590201AF}" sibTransId="{05E13CD0-12D8-47D3-92D8-00232EB38BDE}"/>
    <dgm:cxn modelId="{207B6864-6FE7-44EF-89A0-D26ACF9B67D6}" srcId="{4C54214A-73BF-4435-ACD7-07D661FE9B9A}" destId="{337E054F-DE9A-4FEB-A57E-A63CB815855D}" srcOrd="3" destOrd="0" parTransId="{9475F7BD-2973-4570-BEB4-3B841D288D95}" sibTransId="{42BEEC3F-1125-49F5-A3B9-7113FC3E4158}"/>
    <dgm:cxn modelId="{EBA7D069-C7F4-46AF-B164-78E701BA2AC4}" type="presOf" srcId="{084155A1-2C87-4179-9DBA-353718E8306E}" destId="{680622B3-D30F-4FFF-BE5B-76CB8A165083}" srcOrd="0" destOrd="0" presId="urn:microsoft.com/office/officeart/2018/5/layout/CenteredIconLabelDescriptionList"/>
    <dgm:cxn modelId="{A0CF3E6D-E597-4E57-A68A-00525D9A048A}" srcId="{4C54214A-73BF-4435-ACD7-07D661FE9B9A}" destId="{6473BF77-DC66-4CDF-8415-C964304DFED3}" srcOrd="2" destOrd="0" parTransId="{AC8E98DC-B1AD-4455-962D-220103BE7037}" sibTransId="{68ABA7D7-7395-433B-8204-4F246232E07D}"/>
    <dgm:cxn modelId="{BF276D6D-92E0-4585-B507-6CABADBC58A8}" srcId="{07AB80A4-A9CE-450F-AE71-77D5D81323EF}" destId="{4C54214A-73BF-4435-ACD7-07D661FE9B9A}" srcOrd="1" destOrd="0" parTransId="{5A716964-5760-4656-AAE4-BC801CD9AA2E}" sibTransId="{B4A04AA9-3576-4E76-9069-C7DDBE2361B6}"/>
    <dgm:cxn modelId="{4871D272-0C93-4F07-8D15-1C317817323B}" srcId="{4C54214A-73BF-4435-ACD7-07D661FE9B9A}" destId="{734718F4-43FF-4408-98F7-B47EADD54FAD}" srcOrd="1" destOrd="0" parTransId="{9CFAF3F3-2BAB-4F41-8C44-CD02E990919B}" sibTransId="{1AD43FC9-F8B2-4804-8836-DA0CCEAF14FB}"/>
    <dgm:cxn modelId="{66B4E176-D8C5-4862-B2CC-25FA4EF05540}" srcId="{084155A1-2C87-4179-9DBA-353718E8306E}" destId="{79A3A011-6A54-4B3E-B101-D957C5495562}" srcOrd="3" destOrd="0" parTransId="{63D8B086-1B92-49F2-9CF7-EA4569133BBC}" sibTransId="{BE1A1EA1-C98D-4B79-8E82-73847D103656}"/>
    <dgm:cxn modelId="{37984D78-3E7A-4DC6-A23C-DF139C6A1F70}" type="presOf" srcId="{138D7AF9-D0FA-4336-9D43-F7739691ECF4}" destId="{A96D080D-4408-44AE-BED7-854B34698EC6}" srcOrd="0" destOrd="1" presId="urn:microsoft.com/office/officeart/2018/5/layout/CenteredIconLabelDescriptionList"/>
    <dgm:cxn modelId="{A0A87858-9E6D-488E-9550-06D5364F7CB5}" type="presOf" srcId="{81CFFCD2-8944-4876-A63D-D692FA2D354E}" destId="{A96D080D-4408-44AE-BED7-854B34698EC6}" srcOrd="0" destOrd="0" presId="urn:microsoft.com/office/officeart/2018/5/layout/CenteredIconLabelDescriptionList"/>
    <dgm:cxn modelId="{756C465A-1BCB-46BF-9DB8-D24B77B7498E}" type="presOf" srcId="{07AB80A4-A9CE-450F-AE71-77D5D81323EF}" destId="{F3A35635-0099-4F2B-A4EF-80B4ACCCD425}" srcOrd="0" destOrd="0" presId="urn:microsoft.com/office/officeart/2018/5/layout/CenteredIconLabelDescriptionList"/>
    <dgm:cxn modelId="{01FEF87A-2046-4506-B3D6-F716EA069E9E}" type="presOf" srcId="{C31C0EF0-A0D7-4ECA-97BA-BB86F850432B}" destId="{496AED9C-289A-483E-9620-AAD9BD40ECE5}" srcOrd="0" destOrd="0" presId="urn:microsoft.com/office/officeart/2018/5/layout/CenteredIconLabelDescriptionList"/>
    <dgm:cxn modelId="{886A51B9-B22C-4C2B-B27A-A86931079CFC}" type="presOf" srcId="{337E054F-DE9A-4FEB-A57E-A63CB815855D}" destId="{496AED9C-289A-483E-9620-AAD9BD40ECE5}" srcOrd="0" destOrd="3" presId="urn:microsoft.com/office/officeart/2018/5/layout/CenteredIconLabelDescriptionList"/>
    <dgm:cxn modelId="{BA0AC0BC-31A4-4C03-B175-5AF115CECC28}" srcId="{4C54214A-73BF-4435-ACD7-07D661FE9B9A}" destId="{C31C0EF0-A0D7-4ECA-97BA-BB86F850432B}" srcOrd="0" destOrd="0" parTransId="{D1C7E8C6-C9D4-41A6-969D-9B6F75F07D49}" sibTransId="{B776A779-7147-4604-9DE7-88278A102A60}"/>
    <dgm:cxn modelId="{C9DE0ACB-F976-4596-B3B8-904780518523}" type="presOf" srcId="{6473BF77-DC66-4CDF-8415-C964304DFED3}" destId="{496AED9C-289A-483E-9620-AAD9BD40ECE5}" srcOrd="0" destOrd="2" presId="urn:microsoft.com/office/officeart/2018/5/layout/CenteredIconLabelDescriptionList"/>
    <dgm:cxn modelId="{54EFBDD8-4DF5-4C89-8CCA-6BAF423599A1}" srcId="{084155A1-2C87-4179-9DBA-353718E8306E}" destId="{89132F63-01A8-4337-A85F-AF3CB7DC13CD}" srcOrd="2" destOrd="0" parTransId="{6808986F-1657-4173-81F4-2373BD88BB5A}" sibTransId="{E5D9DE3A-C922-40C1-9DC6-FBDD919E410C}"/>
    <dgm:cxn modelId="{083B80EF-B347-4ECF-BF4D-CA746640B938}" type="presOf" srcId="{4C54214A-73BF-4435-ACD7-07D661FE9B9A}" destId="{FF6A63C9-2BA3-4F5A-8B52-C3228AED657D}" srcOrd="0" destOrd="0" presId="urn:microsoft.com/office/officeart/2018/5/layout/CenteredIconLabelDescriptionList"/>
    <dgm:cxn modelId="{2E5CF0FE-A30C-4DB0-B2A7-5E3CC3FBC3D1}" type="presOf" srcId="{734718F4-43FF-4408-98F7-B47EADD54FAD}" destId="{496AED9C-289A-483E-9620-AAD9BD40ECE5}" srcOrd="0" destOrd="1" presId="urn:microsoft.com/office/officeart/2018/5/layout/CenteredIconLabelDescriptionList"/>
    <dgm:cxn modelId="{0E315BC9-A4E9-4508-9869-7C935F63F90B}" type="presParOf" srcId="{F3A35635-0099-4F2B-A4EF-80B4ACCCD425}" destId="{142F062A-3313-49F5-8D60-9B6F35527AAB}" srcOrd="0" destOrd="0" presId="urn:microsoft.com/office/officeart/2018/5/layout/CenteredIconLabelDescriptionList"/>
    <dgm:cxn modelId="{43534145-BAC1-4DDD-B8DD-AAB840706F4B}" type="presParOf" srcId="{142F062A-3313-49F5-8D60-9B6F35527AAB}" destId="{34D5531B-04F0-45EA-8FE3-7666BE470419}" srcOrd="0" destOrd="0" presId="urn:microsoft.com/office/officeart/2018/5/layout/CenteredIconLabelDescriptionList"/>
    <dgm:cxn modelId="{A8882BCE-4185-4265-B638-0C057278738D}" type="presParOf" srcId="{142F062A-3313-49F5-8D60-9B6F35527AAB}" destId="{398358FD-A5EA-41F6-8BA9-70E1A3FEC26B}" srcOrd="1" destOrd="0" presId="urn:microsoft.com/office/officeart/2018/5/layout/CenteredIconLabelDescriptionList"/>
    <dgm:cxn modelId="{C82CEF3E-75D0-4849-B2D3-A9ED054CCC04}" type="presParOf" srcId="{142F062A-3313-49F5-8D60-9B6F35527AAB}" destId="{680622B3-D30F-4FFF-BE5B-76CB8A165083}" srcOrd="2" destOrd="0" presId="urn:microsoft.com/office/officeart/2018/5/layout/CenteredIconLabelDescriptionList"/>
    <dgm:cxn modelId="{16ADF26B-941A-4D75-B33F-AEE2AE5D7EF6}" type="presParOf" srcId="{142F062A-3313-49F5-8D60-9B6F35527AAB}" destId="{5FB8705D-0ED9-4049-A969-F4F4002C1ADC}" srcOrd="3" destOrd="0" presId="urn:microsoft.com/office/officeart/2018/5/layout/CenteredIconLabelDescriptionList"/>
    <dgm:cxn modelId="{2E2434D1-533A-450C-88AF-7B715E59E782}" type="presParOf" srcId="{142F062A-3313-49F5-8D60-9B6F35527AAB}" destId="{A96D080D-4408-44AE-BED7-854B34698EC6}" srcOrd="4" destOrd="0" presId="urn:microsoft.com/office/officeart/2018/5/layout/CenteredIconLabelDescriptionList"/>
    <dgm:cxn modelId="{D136C79A-8366-4DB8-AC2E-ADBD221C7604}" type="presParOf" srcId="{F3A35635-0099-4F2B-A4EF-80B4ACCCD425}" destId="{78B575DB-632D-4879-8A04-FC63CC06A075}" srcOrd="1" destOrd="0" presId="urn:microsoft.com/office/officeart/2018/5/layout/CenteredIconLabelDescriptionList"/>
    <dgm:cxn modelId="{CFB73519-CB35-46EC-8138-12DB3243D2AA}" type="presParOf" srcId="{F3A35635-0099-4F2B-A4EF-80B4ACCCD425}" destId="{9EC85BF1-D127-4A02-8581-A592211A5843}" srcOrd="2" destOrd="0" presId="urn:microsoft.com/office/officeart/2018/5/layout/CenteredIconLabelDescriptionList"/>
    <dgm:cxn modelId="{C520F23B-2A40-458E-B620-7DB55E477C18}" type="presParOf" srcId="{9EC85BF1-D127-4A02-8581-A592211A5843}" destId="{7BF82942-9FF8-4903-9F37-41D9369E2AF3}" srcOrd="0" destOrd="0" presId="urn:microsoft.com/office/officeart/2018/5/layout/CenteredIconLabelDescriptionList"/>
    <dgm:cxn modelId="{5354B4B1-F9EE-4819-A254-F3E7A714EF6D}" type="presParOf" srcId="{9EC85BF1-D127-4A02-8581-A592211A5843}" destId="{80EA8A8D-28A5-4BF6-A6D2-3576C1A77155}" srcOrd="1" destOrd="0" presId="urn:microsoft.com/office/officeart/2018/5/layout/CenteredIconLabelDescriptionList"/>
    <dgm:cxn modelId="{B528865D-A672-4C99-9CB8-87DB1D771A49}" type="presParOf" srcId="{9EC85BF1-D127-4A02-8581-A592211A5843}" destId="{FF6A63C9-2BA3-4F5A-8B52-C3228AED657D}" srcOrd="2" destOrd="0" presId="urn:microsoft.com/office/officeart/2018/5/layout/CenteredIconLabelDescriptionList"/>
    <dgm:cxn modelId="{13A615C9-3F65-4567-BD17-C6D925C4CD3D}" type="presParOf" srcId="{9EC85BF1-D127-4A02-8581-A592211A5843}" destId="{613E1FEF-96B9-4167-9CC4-E54552AD4ED6}" srcOrd="3" destOrd="0" presId="urn:microsoft.com/office/officeart/2018/5/layout/CenteredIconLabelDescriptionList"/>
    <dgm:cxn modelId="{589BCB2C-2EAE-4BE0-B28D-3DBE1F3F53DA}" type="presParOf" srcId="{9EC85BF1-D127-4A02-8581-A592211A5843}" destId="{496AED9C-289A-483E-9620-AAD9BD40ECE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9851B-F91D-40B3-A5AE-3279D24ABDA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482FD-455D-4C35-AC59-A4C5580BF49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0CC08-A53C-436F-A48C-BBE78C91950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 university’s decision for graduate admission</a:t>
          </a:r>
        </a:p>
      </dsp:txBody>
      <dsp:txXfrm>
        <a:off x="1435590" y="531"/>
        <a:ext cx="9080009" cy="1242935"/>
      </dsp:txXfrm>
    </dsp:sp>
    <dsp:sp modelId="{F80067DA-963A-42F3-9EF4-77E65A106D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6B62D-8853-4C84-95C1-771F769A67C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A4B4C-998B-453C-AA64-88321DA42EC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Application process is daunting for international students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8F2F13E-8E75-4523-9951-366671AE876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E30-7678-479E-91C7-5BAE4B88F5D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DFBCB-B770-4222-8B25-AF08E1146C8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Build classification models for prediction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DA00D-A27F-4EAA-B6C5-7B5E0FE03495}">
      <dsp:nvSpPr>
        <dsp:cNvPr id="0" name=""/>
        <dsp:cNvSpPr/>
      </dsp:nvSpPr>
      <dsp:spPr>
        <a:xfrm>
          <a:off x="0" y="0"/>
          <a:ext cx="3982062" cy="650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Drop unwanted columns: </a:t>
          </a:r>
          <a:r>
            <a:rPr lang="en-GB" sz="1400" kern="1200" dirty="0" err="1"/>
            <a:t>userName</a:t>
          </a:r>
          <a:r>
            <a:rPr lang="en-GB" sz="1400" kern="1200" dirty="0"/>
            <a:t> and </a:t>
          </a:r>
          <a:r>
            <a:rPr lang="en-GB" sz="1400" kern="1200" dirty="0" err="1"/>
            <a:t>userProfileLink</a:t>
          </a:r>
          <a:endParaRPr lang="en-US" sz="1400" kern="1200" dirty="0"/>
        </a:p>
      </dsp:txBody>
      <dsp:txXfrm>
        <a:off x="19058" y="19058"/>
        <a:ext cx="3224954" cy="612555"/>
      </dsp:txXfrm>
    </dsp:sp>
    <dsp:sp modelId="{7C990C59-64B8-4F3E-BCDD-5BD7579106CB}">
      <dsp:nvSpPr>
        <dsp:cNvPr id="0" name=""/>
        <dsp:cNvSpPr/>
      </dsp:nvSpPr>
      <dsp:spPr>
        <a:xfrm>
          <a:off x="333497" y="768975"/>
          <a:ext cx="3982062" cy="650671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Removed missing values</a:t>
          </a:r>
          <a:endParaRPr lang="en-US" sz="1400" kern="1200"/>
        </a:p>
      </dsp:txBody>
      <dsp:txXfrm>
        <a:off x="352555" y="788033"/>
        <a:ext cx="3187512" cy="612555"/>
      </dsp:txXfrm>
    </dsp:sp>
    <dsp:sp modelId="{3235210C-D3A8-4051-89EA-AFA0E4E65278}">
      <dsp:nvSpPr>
        <dsp:cNvPr id="0" name=""/>
        <dsp:cNvSpPr/>
      </dsp:nvSpPr>
      <dsp:spPr>
        <a:xfrm>
          <a:off x="662017" y="1537950"/>
          <a:ext cx="3982062" cy="650671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Removed outliers - Isolation Forest</a:t>
          </a:r>
          <a:endParaRPr lang="en-US" sz="1400" kern="1200"/>
        </a:p>
      </dsp:txBody>
      <dsp:txXfrm>
        <a:off x="681075" y="1557008"/>
        <a:ext cx="3192489" cy="612555"/>
      </dsp:txXfrm>
    </dsp:sp>
    <dsp:sp modelId="{F76E90D7-A24C-4FD4-8B57-6B610ADF3F64}">
      <dsp:nvSpPr>
        <dsp:cNvPr id="0" name=""/>
        <dsp:cNvSpPr/>
      </dsp:nvSpPr>
      <dsp:spPr>
        <a:xfrm>
          <a:off x="995515" y="2306925"/>
          <a:ext cx="3982062" cy="650671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Handled Inconsistent data</a:t>
          </a:r>
          <a:endParaRPr lang="en-US" sz="1400" kern="1200"/>
        </a:p>
      </dsp:txBody>
      <dsp:txXfrm>
        <a:off x="1014573" y="2325983"/>
        <a:ext cx="3187512" cy="612555"/>
      </dsp:txXfrm>
    </dsp:sp>
    <dsp:sp modelId="{3C9F424C-1B76-458A-BBDF-ACF0D130EA94}">
      <dsp:nvSpPr>
        <dsp:cNvPr id="0" name=""/>
        <dsp:cNvSpPr/>
      </dsp:nvSpPr>
      <dsp:spPr>
        <a:xfrm>
          <a:off x="3559126" y="498355"/>
          <a:ext cx="422936" cy="422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654287" y="498355"/>
        <a:ext cx="232614" cy="318259"/>
      </dsp:txXfrm>
    </dsp:sp>
    <dsp:sp modelId="{41047EAF-E4B4-4AE6-964E-606521583EFD}">
      <dsp:nvSpPr>
        <dsp:cNvPr id="0" name=""/>
        <dsp:cNvSpPr/>
      </dsp:nvSpPr>
      <dsp:spPr>
        <a:xfrm>
          <a:off x="3892623" y="1267330"/>
          <a:ext cx="422936" cy="422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7784" y="1267330"/>
        <a:ext cx="232614" cy="318259"/>
      </dsp:txXfrm>
    </dsp:sp>
    <dsp:sp modelId="{0E13AF99-0237-456A-B8AA-28E3D8727096}">
      <dsp:nvSpPr>
        <dsp:cNvPr id="0" name=""/>
        <dsp:cNvSpPr/>
      </dsp:nvSpPr>
      <dsp:spPr>
        <a:xfrm>
          <a:off x="4221143" y="2036305"/>
          <a:ext cx="422936" cy="422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316304" y="2036305"/>
        <a:ext cx="232614" cy="31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2EC09-AD43-4362-8297-365BDACE477B}">
      <dsp:nvSpPr>
        <dsp:cNvPr id="0" name=""/>
        <dsp:cNvSpPr/>
      </dsp:nvSpPr>
      <dsp:spPr>
        <a:xfrm>
          <a:off x="0" y="363529"/>
          <a:ext cx="535891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912" tIns="333248" rIns="41591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StandardScaler </a:t>
          </a:r>
          <a:endParaRPr lang="en-GB" sz="1600" kern="1200">
            <a:latin typeface="Rockwell Condensed" panose="02060603050405020104"/>
          </a:endParaRPr>
        </a:p>
      </dsp:txBody>
      <dsp:txXfrm>
        <a:off x="0" y="363529"/>
        <a:ext cx="5358918" cy="680400"/>
      </dsp:txXfrm>
    </dsp:sp>
    <dsp:sp modelId="{5EDD14BF-77E8-41A3-92C6-CD9773FAD10D}">
      <dsp:nvSpPr>
        <dsp:cNvPr id="0" name=""/>
        <dsp:cNvSpPr/>
      </dsp:nvSpPr>
      <dsp:spPr>
        <a:xfrm>
          <a:off x="267945" y="127369"/>
          <a:ext cx="3751242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788" tIns="0" rIns="1417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Standardize Features</a:t>
          </a:r>
          <a:endParaRPr lang="en-US" sz="1600" kern="1200"/>
        </a:p>
      </dsp:txBody>
      <dsp:txXfrm>
        <a:off x="291002" y="150426"/>
        <a:ext cx="3705128" cy="426206"/>
      </dsp:txXfrm>
    </dsp:sp>
    <dsp:sp modelId="{00934D29-5C74-4471-93BD-9910CB896EFB}">
      <dsp:nvSpPr>
        <dsp:cNvPr id="0" name=""/>
        <dsp:cNvSpPr/>
      </dsp:nvSpPr>
      <dsp:spPr>
        <a:xfrm>
          <a:off x="0" y="1366489"/>
          <a:ext cx="5358918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912" tIns="333248" rIns="41591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Logistic Regression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Decision Tree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Random Forest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Support Vector Machine (SVM)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K Nearest Neighbors (KNN)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Naive Bayes </a:t>
          </a:r>
          <a:endParaRPr lang="en-US" sz="1600" kern="1200"/>
        </a:p>
      </dsp:txBody>
      <dsp:txXfrm>
        <a:off x="0" y="1366489"/>
        <a:ext cx="5358918" cy="2016000"/>
      </dsp:txXfrm>
    </dsp:sp>
    <dsp:sp modelId="{3EE82336-C5F7-4763-8EB8-3703BB5D9604}">
      <dsp:nvSpPr>
        <dsp:cNvPr id="0" name=""/>
        <dsp:cNvSpPr/>
      </dsp:nvSpPr>
      <dsp:spPr>
        <a:xfrm>
          <a:off x="267945" y="1130329"/>
          <a:ext cx="3751242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788" tIns="0" rIns="1417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Building and Training ML Models</a:t>
          </a:r>
          <a:endParaRPr lang="en-US" sz="1600" kern="1200"/>
        </a:p>
      </dsp:txBody>
      <dsp:txXfrm>
        <a:off x="291002" y="1153386"/>
        <a:ext cx="3705128" cy="426206"/>
      </dsp:txXfrm>
    </dsp:sp>
    <dsp:sp modelId="{81911908-0CA7-4AA0-84F6-9D427C90A4EE}">
      <dsp:nvSpPr>
        <dsp:cNvPr id="0" name=""/>
        <dsp:cNvSpPr/>
      </dsp:nvSpPr>
      <dsp:spPr>
        <a:xfrm>
          <a:off x="0" y="3705050"/>
          <a:ext cx="5358918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912" tIns="333248" rIns="41591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Use 25% of data for testing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No Cross-Validation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No PCA</a:t>
          </a:r>
          <a:endParaRPr lang="en-US" sz="1600" kern="1200"/>
        </a:p>
      </dsp:txBody>
      <dsp:txXfrm>
        <a:off x="0" y="3705050"/>
        <a:ext cx="5358918" cy="1209600"/>
      </dsp:txXfrm>
    </dsp:sp>
    <dsp:sp modelId="{B4468D25-5AD4-4078-9F2C-1BE0EF851979}">
      <dsp:nvSpPr>
        <dsp:cNvPr id="0" name=""/>
        <dsp:cNvSpPr/>
      </dsp:nvSpPr>
      <dsp:spPr>
        <a:xfrm>
          <a:off x="267945" y="3468890"/>
          <a:ext cx="3751242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788" tIns="0" rIns="1417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Testing the ML Models</a:t>
          </a:r>
          <a:endParaRPr lang="en-US" sz="1600" kern="1200"/>
        </a:p>
      </dsp:txBody>
      <dsp:txXfrm>
        <a:off x="291002" y="3491947"/>
        <a:ext cx="370512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5531B-04F0-45EA-8FE3-7666BE470419}">
      <dsp:nvSpPr>
        <dsp:cNvPr id="0" name=""/>
        <dsp:cNvSpPr/>
      </dsp:nvSpPr>
      <dsp:spPr>
        <a:xfrm>
          <a:off x="2169914" y="255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22B3-D30F-4FFF-BE5B-76CB8A165083}">
      <dsp:nvSpPr>
        <dsp:cNvPr id="0" name=""/>
        <dsp:cNvSpPr/>
      </dsp:nvSpPr>
      <dsp:spPr>
        <a:xfrm>
          <a:off x="765914" y="1694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>
              <a:latin typeface="Aptos Display" panose="02110004020202020204"/>
            </a:rPr>
            <a:t>Accept</a:t>
          </a:r>
          <a:endParaRPr lang="en-GB" sz="3600" kern="1200" dirty="0"/>
        </a:p>
      </dsp:txBody>
      <dsp:txXfrm>
        <a:off x="765914" y="1694025"/>
        <a:ext cx="4320000" cy="648000"/>
      </dsp:txXfrm>
    </dsp:sp>
    <dsp:sp modelId="{A96D080D-4408-44AE-BED7-854B34698EC6}">
      <dsp:nvSpPr>
        <dsp:cNvPr id="0" name=""/>
        <dsp:cNvSpPr/>
      </dsp:nvSpPr>
      <dsp:spPr>
        <a:xfrm>
          <a:off x="765914" y="2414790"/>
          <a:ext cx="4320000" cy="124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Arizona State University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Clemson University </a:t>
          </a:r>
          <a:endParaRPr 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George Mason University</a:t>
          </a:r>
          <a:r>
            <a:rPr lang="en-GB" sz="1700" kern="1200" dirty="0">
              <a:latin typeface="Aptos Display" panose="02110004020202020204"/>
            </a:rPr>
            <a:t> </a:t>
          </a:r>
          <a:endParaRPr 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New Jersey Institute of Technology</a:t>
          </a:r>
          <a:r>
            <a:rPr lang="en-GB" sz="1700" kern="1200" dirty="0">
              <a:latin typeface="Aptos Display" panose="02110004020202020204"/>
            </a:rPr>
            <a:t> </a:t>
          </a:r>
          <a:endParaRPr lang="en-US" sz="1700" kern="1200" dirty="0"/>
        </a:p>
      </dsp:txBody>
      <dsp:txXfrm>
        <a:off x="765914" y="2414790"/>
        <a:ext cx="4320000" cy="1249033"/>
      </dsp:txXfrm>
    </dsp:sp>
    <dsp:sp modelId="{7BF82942-9FF8-4903-9F37-41D9369E2AF3}">
      <dsp:nvSpPr>
        <dsp:cNvPr id="0" name=""/>
        <dsp:cNvSpPr/>
      </dsp:nvSpPr>
      <dsp:spPr>
        <a:xfrm>
          <a:off x="7245914" y="255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A63C9-2BA3-4F5A-8B52-C3228AED657D}">
      <dsp:nvSpPr>
        <dsp:cNvPr id="0" name=""/>
        <dsp:cNvSpPr/>
      </dsp:nvSpPr>
      <dsp:spPr>
        <a:xfrm>
          <a:off x="5841914" y="1694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Reject</a:t>
          </a:r>
          <a:endParaRPr lang="en-US" sz="3600" kern="1200" dirty="0"/>
        </a:p>
      </dsp:txBody>
      <dsp:txXfrm>
        <a:off x="5841914" y="1694025"/>
        <a:ext cx="4320000" cy="648000"/>
      </dsp:txXfrm>
    </dsp:sp>
    <dsp:sp modelId="{496AED9C-289A-483E-9620-AAD9BD40ECE5}">
      <dsp:nvSpPr>
        <dsp:cNvPr id="0" name=""/>
        <dsp:cNvSpPr/>
      </dsp:nvSpPr>
      <dsp:spPr>
        <a:xfrm>
          <a:off x="5841914" y="2414790"/>
          <a:ext cx="4320000" cy="124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Columbia University</a:t>
          </a:r>
          <a:r>
            <a:rPr lang="en-GB" sz="1700" kern="1200" dirty="0">
              <a:latin typeface="Aptos Display" panose="02110004020202020204"/>
            </a:rPr>
            <a:t> </a:t>
          </a:r>
          <a:endParaRPr 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New York University</a:t>
          </a:r>
          <a:r>
            <a:rPr lang="en-GB" sz="1700" kern="1200" dirty="0">
              <a:latin typeface="Aptos Display" panose="02110004020202020204"/>
            </a:rPr>
            <a:t> </a:t>
          </a:r>
          <a:endParaRPr 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Princeton University</a:t>
          </a:r>
          <a:r>
            <a:rPr lang="en-GB" sz="1700" kern="1200" dirty="0">
              <a:latin typeface="Aptos Display" panose="02110004020202020204"/>
            </a:rPr>
            <a:t> 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University of Texas Austin </a:t>
          </a:r>
          <a:endParaRPr lang="en-US" sz="1700" kern="1200" dirty="0"/>
        </a:p>
      </dsp:txBody>
      <dsp:txXfrm>
        <a:off x="5841914" y="2414790"/>
        <a:ext cx="4320000" cy="1249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5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how-many-colleges-should-i-apply-to" TargetMode="External"/><Relationship Id="rId7" Type="http://schemas.openxmlformats.org/officeDocument/2006/relationships/hyperlink" Target="https://www.ets.org/toefl/test-takers/ibt/scores/send-scores.html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ts.org/gre/test-takers/general-test/scores/send-scores.html#accordion-d35ebe9746-item-75f4d8a94c" TargetMode="External"/><Relationship Id="rId5" Type="http://schemas.openxmlformats.org/officeDocument/2006/relationships/hyperlink" Target="https://www.bestcolleges.com/research/college-application-fees-how-much-does-it-cost/#graduate-application-fees" TargetMode="External"/><Relationship Id="rId4" Type="http://schemas.openxmlformats.org/officeDocument/2006/relationships/hyperlink" Target="https://www.usnews.com/education/best-colleges/articles/how-many-universities-are-in-the-us-and-why-that-number-is-chang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A building with a clock tower&#10;&#10;Description automatically generated">
            <a:extLst>
              <a:ext uri="{FF2B5EF4-FFF2-40B4-BE49-F238E27FC236}">
                <a16:creationId xmlns:a16="http://schemas.microsoft.com/office/drawing/2014/main" id="{E6DB1445-7163-8002-E14A-EECD7F9D5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06F46-0CEF-47AB-8F6F-C7EEECB6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3894274"/>
            <a:ext cx="9795637" cy="818253"/>
          </a:xfrm>
        </p:spPr>
        <p:txBody>
          <a:bodyPr>
            <a:normAutofit fontScale="90000"/>
          </a:bodyPr>
          <a:lstStyle/>
          <a:p>
            <a:r>
              <a:rPr lang="en-US" sz="5200">
                <a:solidFill>
                  <a:srgbClr val="FFFFFF"/>
                </a:solidFill>
              </a:rPr>
              <a:t>University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5114-D2FE-428E-8A47-0F5FF15E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5105113"/>
            <a:ext cx="9795637" cy="10631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CSCI-5270-201 - Machine Learning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BY: AMIT MAHARJAN</a:t>
            </a:r>
          </a:p>
        </p:txBody>
      </p:sp>
    </p:spTree>
    <p:extLst>
      <p:ext uri="{BB962C8B-B14F-4D97-AF65-F5344CB8AC3E}">
        <p14:creationId xmlns:p14="http://schemas.microsoft.com/office/powerpoint/2010/main" val="427178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65FD-3850-D274-DB2F-BC090B43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5392014" cy="1330840"/>
          </a:xfrm>
        </p:spPr>
        <p:txBody>
          <a:bodyPr>
            <a:normAutofit/>
          </a:bodyPr>
          <a:lstStyle/>
          <a:p>
            <a:r>
              <a:rPr lang="en-GB" sz="4100">
                <a:latin typeface="Segoe UI"/>
                <a:ea typeface="+mj-lt"/>
                <a:cs typeface="Segoe UI"/>
              </a:rPr>
              <a:t>Implementation - Data </a:t>
            </a:r>
            <a:r>
              <a:rPr lang="en-GB" sz="4100" err="1">
                <a:latin typeface="Segoe UI"/>
                <a:ea typeface="+mj-lt"/>
                <a:cs typeface="Segoe UI"/>
              </a:rPr>
              <a:t>Preprocessing</a:t>
            </a:r>
            <a:endParaRPr lang="en-US" sz="41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BF69-5A36-7A47-B3BB-7CD639EF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ea typeface="+mj-lt"/>
                <a:cs typeface="+mj-lt"/>
              </a:rPr>
              <a:t>Encoding categorical data</a:t>
            </a:r>
            <a:endParaRPr lang="en-GB" sz="2000" dirty="0">
              <a:ea typeface="+mn-lt"/>
              <a:cs typeface="+mn-lt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One Hot Encoding - Program, Semester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Label Encoding - Year, University Name</a:t>
            </a:r>
          </a:p>
        </p:txBody>
      </p:sp>
      <p:pic>
        <p:nvPicPr>
          <p:cNvPr id="4" name="Picture 3" descr="A computer screen shot of a list of states&#10;&#10;Description automatically generated">
            <a:extLst>
              <a:ext uri="{FF2B5EF4-FFF2-40B4-BE49-F238E27FC236}">
                <a16:creationId xmlns:a16="http://schemas.microsoft.com/office/drawing/2014/main" id="{19FC9B1A-9867-3E05-F9CF-6D6C525F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906605"/>
            <a:ext cx="5154368" cy="55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3514-8823-264C-EFFF-A02FADE5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9258301" cy="84366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Segoe UI"/>
                <a:ea typeface="+mj-lt"/>
                <a:cs typeface="Segoe UI"/>
              </a:rPr>
              <a:t>Implementation – Model Development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ECE718-5EBE-7ED0-9D1F-98258B4B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992676"/>
              </p:ext>
            </p:extLst>
          </p:nvPr>
        </p:nvGraphicFramePr>
        <p:xfrm>
          <a:off x="740568" y="1528533"/>
          <a:ext cx="5358918" cy="504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8CB07A-74E6-8E56-714C-5C1C2D540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490" y="3148379"/>
            <a:ext cx="5352816" cy="21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DD14BF-77E8-41A3-92C6-CD9773FAD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32EC09-AD43-4362-8297-365BDACE4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E82336-C5F7-4763-8EB8-3703BB5D9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934D29-5C74-4471-93BD-9910CB896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468D25-5AD4-4078-9F2C-1BE0EF851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911908-0CA7-4AA0-84F6-9D427C90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45F1-839C-4C88-CB28-D274D5ED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Results - Accuracy</a:t>
            </a:r>
            <a:endParaRPr lang="en-US" sz="3200"/>
          </a:p>
        </p:txBody>
      </p:sp>
      <p:pic>
        <p:nvPicPr>
          <p:cNvPr id="17" name="Picture 16" descr="Blurred financial stock market data and graph">
            <a:extLst>
              <a:ext uri="{FF2B5EF4-FFF2-40B4-BE49-F238E27FC236}">
                <a16:creationId xmlns:a16="http://schemas.microsoft.com/office/drawing/2014/main" id="{97F016E7-FD10-E491-F3C7-E55B2F6B4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9" r="15322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A82C01-82F9-8921-6BBF-C29F87B1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 dirty="0">
                <a:latin typeface="Calibri"/>
                <a:cs typeface="Calibri"/>
              </a:rPr>
              <a:t>Logistic Regression  - 53.53%</a:t>
            </a:r>
            <a:endParaRPr lang="en-US" sz="2000" dirty="0">
              <a:latin typeface="Calibri"/>
              <a:cs typeface="Calibri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 b="1" dirty="0">
                <a:latin typeface="Calibri"/>
                <a:cs typeface="Calibri"/>
              </a:rPr>
              <a:t>Decision Tree – 63.88%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 dirty="0">
                <a:latin typeface="Calibri"/>
                <a:cs typeface="Calibri"/>
              </a:rPr>
              <a:t>Random Forest  - 63.75%</a:t>
            </a:r>
            <a:endParaRPr lang="en-US" sz="2000" dirty="0">
              <a:latin typeface="Calibri"/>
              <a:cs typeface="Calibri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 dirty="0">
                <a:latin typeface="Calibri"/>
                <a:cs typeface="Calibri"/>
              </a:rPr>
              <a:t>Support Vector Machine (SVM) - 56.64%</a:t>
            </a:r>
            <a:endParaRPr lang="en-US" sz="2000" dirty="0">
              <a:latin typeface="Calibri"/>
              <a:cs typeface="Calibri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 dirty="0">
                <a:latin typeface="Calibri"/>
                <a:cs typeface="Calibri"/>
              </a:rPr>
              <a:t>K Nearest Neighbors (KNN) - 55.53%</a:t>
            </a:r>
            <a:endParaRPr lang="en-US" sz="2000" dirty="0">
              <a:latin typeface="Calibri"/>
              <a:cs typeface="Calibri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 dirty="0">
                <a:latin typeface="Calibri"/>
                <a:cs typeface="Calibri"/>
              </a:rPr>
              <a:t>Naive Bayes - 52.72%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78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96F27-680C-E4D7-29A5-3EED95AD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Content Placeholder 3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6D2C9096-4C82-E3A6-4B29-AF060BB1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64700"/>
            <a:ext cx="6780700" cy="55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01EDD-D475-23C7-0FED-41DB9A62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 Tree &amp; Naive Bayes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F1832-952A-2E8C-2872-E80696713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3282304"/>
            <a:ext cx="5131088" cy="179588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6165D0-0B42-A86A-EE74-6E58FFDF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40" y="2821553"/>
            <a:ext cx="3797588" cy="27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7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C867-5656-5E29-D8AB-92478C4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Posterama"/>
              </a:rPr>
              <a:t>My Result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3D4F54-EEFD-E980-7605-F031BCF42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2710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0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5531B-04F0-45EA-8FE3-7666BE470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0622B3-D30F-4FFF-BE5B-76CB8A165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D080D-4408-44AE-BED7-854B34698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F82942-9FF8-4903-9F37-41D9369E2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6A63C9-2BA3-4F5A-8B52-C3228AED6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6AED9C-289A-483E-9620-AAD9BD40E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ight bulb on yellow background with sketched light beams and cord">
            <a:extLst>
              <a:ext uri="{FF2B5EF4-FFF2-40B4-BE49-F238E27FC236}">
                <a16:creationId xmlns:a16="http://schemas.microsoft.com/office/drawing/2014/main" id="{E65C4F35-2637-BA1E-4772-25629966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96" r="4571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C6A8-D5AA-920C-0430-C53E86D1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CBA1-8A9E-63AB-4F1D-97A5653C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Aptos"/>
                <a:cs typeface="Calibri"/>
              </a:rPr>
              <a:t>Developed effective recommendation system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Aptos"/>
                <a:cs typeface="Calibri"/>
              </a:rPr>
              <a:t>Improve decision making for international students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Decision Tree</a:t>
            </a:r>
            <a:r>
              <a:rPr lang="en-US" sz="1600" dirty="0">
                <a:latin typeface="Aptos"/>
                <a:cs typeface="Calibri"/>
              </a:rPr>
              <a:t> is better in terms of Accuracy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600" dirty="0">
                <a:latin typeface="Aptos"/>
                <a:cs typeface="Calibri"/>
              </a:rPr>
              <a:t>Naive Bayes is better in terms of Recall</a:t>
            </a:r>
            <a:endParaRPr lang="en-GB" sz="1600" dirty="0"/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Lessons Learned</a:t>
            </a:r>
            <a:endParaRPr lang="en-GB" sz="1600" dirty="0">
              <a:ea typeface="+mn-lt"/>
              <a:cs typeface="Calibri"/>
            </a:endParaRPr>
          </a:p>
          <a:p>
            <a:pPr marL="742950" lvl="1" indent="-285750">
              <a:spcBef>
                <a:spcPts val="0"/>
              </a:spcBef>
              <a:buFont typeface="Courier New"/>
              <a:buChar char="o"/>
            </a:pPr>
            <a:r>
              <a:rPr lang="en-GB" sz="1600" dirty="0">
                <a:ea typeface="+mn-lt"/>
                <a:cs typeface="+mn-lt"/>
              </a:rPr>
              <a:t>Six different supervised algorithm</a:t>
            </a:r>
            <a:endParaRPr lang="en-GB" sz="1600" dirty="0" err="1">
              <a:ea typeface="+mn-lt"/>
              <a:cs typeface="Calibri"/>
            </a:endParaRPr>
          </a:p>
          <a:p>
            <a:pPr marL="742950" lvl="1" indent="-285750">
              <a:spcBef>
                <a:spcPts val="0"/>
              </a:spcBef>
              <a:buFont typeface="Courier New"/>
              <a:buChar char="o"/>
            </a:pPr>
            <a:r>
              <a:rPr lang="en-GB" sz="1600" dirty="0">
                <a:ea typeface="+mn-lt"/>
                <a:cs typeface="+mn-lt"/>
              </a:rPr>
              <a:t>Data preprocessing techniques</a:t>
            </a:r>
            <a:endParaRPr lang="en-GB" sz="1600" dirty="0">
              <a:ea typeface="+mn-lt"/>
              <a:cs typeface="Calibri"/>
            </a:endParaRPr>
          </a:p>
          <a:p>
            <a:pPr marL="742950" lvl="1" indent="-285750">
              <a:spcBef>
                <a:spcPts val="0"/>
              </a:spcBef>
              <a:buFont typeface="Courier New"/>
              <a:buChar char="o"/>
            </a:pPr>
            <a:r>
              <a:rPr lang="en-GB" sz="1600" dirty="0">
                <a:ea typeface="+mn-lt"/>
                <a:cs typeface="+mn-lt"/>
              </a:rPr>
              <a:t>Importance of scaler and normalization</a:t>
            </a:r>
            <a:endParaRPr lang="en-GB" sz="1600" dirty="0">
              <a:ea typeface="+mn-lt"/>
              <a:cs typeface="Calibri"/>
            </a:endParaRPr>
          </a:p>
          <a:p>
            <a:pPr marL="742950" lvl="1" indent="-285750">
              <a:spcBef>
                <a:spcPts val="0"/>
              </a:spcBef>
              <a:buFont typeface="Courier New"/>
              <a:buChar char="o"/>
            </a:pPr>
            <a:r>
              <a:rPr lang="en-GB" sz="1600" dirty="0">
                <a:ea typeface="+mn-lt"/>
                <a:cs typeface="+mn-lt"/>
              </a:rPr>
              <a:t>Deal with additional data after the model is built</a:t>
            </a:r>
            <a:endParaRPr lang="en-GB" sz="1600" dirty="0">
              <a:ea typeface="+mn-lt"/>
              <a:cs typeface="Calibri"/>
            </a:endParaRPr>
          </a:p>
          <a:p>
            <a:pPr marL="742950" lvl="1" indent="-285750">
              <a:spcBef>
                <a:spcPts val="0"/>
              </a:spcBef>
              <a:buFont typeface="Courier New"/>
              <a:buChar char="o"/>
            </a:pPr>
            <a:r>
              <a:rPr lang="en-GB" sz="1600" dirty="0">
                <a:ea typeface="+mn-lt"/>
                <a:cs typeface="+mn-lt"/>
              </a:rPr>
              <a:t>Encoding techniques</a:t>
            </a:r>
            <a:endParaRPr lang="en-GB" sz="1600" dirty="0">
              <a:latin typeface="Aptos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Difficult – Data Preprocessing</a:t>
            </a:r>
            <a:endParaRPr lang="en-GB" sz="1600" dirty="0"/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Done differently – Major column and Department column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Future Work – LOR and SOP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923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A07D-6A2E-81A9-C31D-998A86E3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Reference List</a:t>
            </a:r>
            <a:endParaRPr lang="en-US" sz="320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51F3B4A-9815-51C8-74BE-255DA0CBC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9" r="-3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F084-F01C-D307-B40C-4AF251A4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836802"/>
            <a:ext cx="5444382" cy="4305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>
                <a:ea typeface="+mn-lt"/>
                <a:cs typeface="+mn-lt"/>
              </a:rPr>
              <a:t>[1] </a:t>
            </a:r>
            <a:r>
              <a:rPr lang="en-GB" sz="1400" i="1" dirty="0">
                <a:ea typeface="+mn-lt"/>
                <a:cs typeface="+mn-lt"/>
              </a:rPr>
              <a:t>How Many Colleges Should You Apply To? | Coursera</a:t>
            </a:r>
            <a:r>
              <a:rPr lang="en-GB" sz="1400" dirty="0">
                <a:ea typeface="+mn-lt"/>
                <a:cs typeface="+mn-lt"/>
              </a:rPr>
              <a:t>. (n.d.). Retrieved February 25, 2024, from </a:t>
            </a:r>
            <a:r>
              <a:rPr lang="en-GB" sz="1400" dirty="0">
                <a:ea typeface="+mn-lt"/>
                <a:cs typeface="+mn-lt"/>
                <a:hlinkClick r:id="rId3"/>
              </a:rPr>
              <a:t>https://www.coursera.org/articles/how-many-colleges-should-i-apply-to</a:t>
            </a:r>
            <a:endParaRPr lang="en-GB" sz="1400" dirty="0"/>
          </a:p>
          <a:p>
            <a:r>
              <a:rPr lang="en-GB" sz="1400" dirty="0">
                <a:latin typeface="Aptos"/>
                <a:ea typeface="+mn-lt"/>
                <a:cs typeface="Arial"/>
              </a:rPr>
              <a:t>[2] </a:t>
            </a:r>
            <a:r>
              <a:rPr lang="en-GB" sz="1400" i="1" dirty="0">
                <a:latin typeface="Aptos"/>
                <a:ea typeface="+mn-lt"/>
                <a:cs typeface="Arial"/>
              </a:rPr>
              <a:t>How Many Universities Are in the U.S. and Why That Number Is Changing</a:t>
            </a:r>
            <a:r>
              <a:rPr lang="en-GB" sz="1400" dirty="0">
                <a:latin typeface="Aptos"/>
                <a:ea typeface="+mn-lt"/>
                <a:cs typeface="Arial"/>
              </a:rPr>
              <a:t>. (n.d.). Retrieved February 25, 2024, from </a:t>
            </a:r>
            <a:r>
              <a:rPr lang="en-GB" sz="1400" dirty="0">
                <a:latin typeface="Aptos"/>
                <a:ea typeface="+mn-lt"/>
                <a:cs typeface="Arial"/>
                <a:hlinkClick r:id="rId4"/>
              </a:rPr>
              <a:t>https://www.usnews.com/education/best-colleges/articles/how-many-universities-are-in-the-us-and-why-that-number-is-changing</a:t>
            </a:r>
            <a:endParaRPr lang="en-GB" sz="1400">
              <a:latin typeface="Aptos"/>
              <a:ea typeface="+mn-lt"/>
              <a:cs typeface="Arial"/>
            </a:endParaRPr>
          </a:p>
          <a:p>
            <a:r>
              <a:rPr lang="en-GB" sz="1400" dirty="0">
                <a:ea typeface="+mn-lt"/>
                <a:cs typeface="+mn-lt"/>
              </a:rPr>
              <a:t>[3] </a:t>
            </a:r>
            <a:r>
              <a:rPr lang="en-GB" sz="1400" i="1" dirty="0">
                <a:ea typeface="+mn-lt"/>
                <a:cs typeface="+mn-lt"/>
              </a:rPr>
              <a:t>College Application Fees: What It Costs to Apply | </a:t>
            </a:r>
            <a:r>
              <a:rPr lang="en-GB" sz="1400" i="1" err="1">
                <a:ea typeface="+mn-lt"/>
                <a:cs typeface="+mn-lt"/>
              </a:rPr>
              <a:t>BestColleges</a:t>
            </a:r>
            <a:r>
              <a:rPr lang="en-GB" sz="1400" dirty="0">
                <a:ea typeface="+mn-lt"/>
                <a:cs typeface="+mn-lt"/>
              </a:rPr>
              <a:t>. (n.d.). Retrieved February 25, 2024, from </a:t>
            </a:r>
            <a:r>
              <a:rPr lang="en-GB" sz="1400" dirty="0">
                <a:ea typeface="+mn-lt"/>
                <a:cs typeface="+mn-lt"/>
                <a:hlinkClick r:id="rId5"/>
              </a:rPr>
              <a:t>https://www.bestcolleges.com/research/college-application-fees-how-much-does-it-cost/#graduate-application-fees</a:t>
            </a:r>
            <a:endParaRPr lang="en-GB" sz="1400" dirty="0"/>
          </a:p>
          <a:p>
            <a:r>
              <a:rPr lang="en-GB" sz="1400" dirty="0">
                <a:ea typeface="+mn-lt"/>
                <a:cs typeface="+mn-lt"/>
              </a:rPr>
              <a:t>[4] </a:t>
            </a:r>
            <a:r>
              <a:rPr lang="en-GB" sz="1400" i="1" dirty="0">
                <a:ea typeface="+mn-lt"/>
                <a:cs typeface="+mn-lt"/>
              </a:rPr>
              <a:t>Sending Your GRE General Test Scores</a:t>
            </a:r>
            <a:r>
              <a:rPr lang="en-GB" sz="1400" dirty="0">
                <a:ea typeface="+mn-lt"/>
                <a:cs typeface="+mn-lt"/>
              </a:rPr>
              <a:t>. (n.d.). Retrieved February 25, 2024, from </a:t>
            </a:r>
            <a:r>
              <a:rPr lang="en-GB" sz="1400" dirty="0">
                <a:ea typeface="+mn-lt"/>
                <a:cs typeface="+mn-lt"/>
                <a:hlinkClick r:id="rId6"/>
              </a:rPr>
              <a:t>https://www.ets.org/gre/test-takers/general-test/scores/send-scores.html#accordion-d35ebe9746-item-75f4d8a94c</a:t>
            </a:r>
            <a:r>
              <a:rPr lang="en-GB" sz="1400" dirty="0">
                <a:ea typeface="+mn-lt"/>
                <a:cs typeface="+mn-lt"/>
              </a:rPr>
              <a:t> </a:t>
            </a:r>
          </a:p>
          <a:p>
            <a:r>
              <a:rPr lang="en-GB" sz="1400" dirty="0">
                <a:ea typeface="+mn-lt"/>
                <a:cs typeface="+mn-lt"/>
              </a:rPr>
              <a:t>[5] </a:t>
            </a:r>
            <a:r>
              <a:rPr lang="en-GB" sz="1400" i="1" dirty="0">
                <a:ea typeface="+mn-lt"/>
                <a:cs typeface="+mn-lt"/>
              </a:rPr>
              <a:t>Sending Your TOEFL iBT Scores</a:t>
            </a:r>
            <a:r>
              <a:rPr lang="en-GB" sz="1400" dirty="0">
                <a:ea typeface="+mn-lt"/>
                <a:cs typeface="+mn-lt"/>
              </a:rPr>
              <a:t>. (n.d.). Retrieved February 25, 2024, from </a:t>
            </a:r>
            <a:r>
              <a:rPr lang="en-GB" sz="1400" dirty="0">
                <a:ea typeface="+mn-lt"/>
                <a:cs typeface="+mn-lt"/>
                <a:hlinkClick r:id="rId7"/>
              </a:rPr>
              <a:t>https://www.ets.org/toefl/test-takers/ibt/scores/send-scores.html</a:t>
            </a:r>
            <a:r>
              <a:rPr lang="en-GB" sz="1400" dirty="0">
                <a:ea typeface="+mn-lt"/>
                <a:cs typeface="+mn-lt"/>
              </a:rPr>
              <a:t> 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5584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Thank You Teodor the Cat">
            <a:extLst>
              <a:ext uri="{FF2B5EF4-FFF2-40B4-BE49-F238E27FC236}">
                <a16:creationId xmlns:a16="http://schemas.microsoft.com/office/drawing/2014/main" id="{002923A6-69C8-469D-A9C0-AA2831E04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17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Arc 103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8EC6E-490C-4969-A382-DE33F63547F6}"/>
              </a:ext>
            </a:extLst>
          </p:cNvPr>
          <p:cNvSpPr txBox="1"/>
          <p:nvPr/>
        </p:nvSpPr>
        <p:spPr>
          <a:xfrm>
            <a:off x="6417732" y="957715"/>
            <a:ext cx="5130798" cy="2750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5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hite puzzle with one red piece">
            <a:extLst>
              <a:ext uri="{FF2B5EF4-FFF2-40B4-BE49-F238E27FC236}">
                <a16:creationId xmlns:a16="http://schemas.microsoft.com/office/drawing/2014/main" id="{26F75A39-69E6-A928-53B6-0D57BA4BE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5" r="2698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B0A37-267A-FBB8-D1D4-8043FD66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Overview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2217-28D5-E954-2FDA-2F96C6A69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Introduction - What? Why? How? </a:t>
            </a:r>
          </a:p>
          <a:p>
            <a:r>
              <a:rPr lang="en-GB" sz="2000" dirty="0">
                <a:ea typeface="+mn-lt"/>
                <a:cs typeface="+mn-lt"/>
              </a:rPr>
              <a:t>Motivation</a:t>
            </a:r>
          </a:p>
          <a:p>
            <a:r>
              <a:rPr lang="en-GB" sz="2000" dirty="0">
                <a:ea typeface="+mn-lt"/>
                <a:cs typeface="+mn-lt"/>
              </a:rPr>
              <a:t>Problem</a:t>
            </a:r>
          </a:p>
          <a:p>
            <a:r>
              <a:rPr lang="en-GB" sz="2000" dirty="0">
                <a:ea typeface="+mn-lt"/>
                <a:cs typeface="+mn-lt"/>
              </a:rPr>
              <a:t>Solution</a:t>
            </a:r>
          </a:p>
          <a:p>
            <a:r>
              <a:rPr lang="en-GB" sz="2000" dirty="0">
                <a:ea typeface="+mn-lt"/>
                <a:cs typeface="+mn-lt"/>
              </a:rPr>
              <a:t>Implementation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>
                <a:ea typeface="+mn-lt"/>
                <a:cs typeface="+mn-lt"/>
              </a:rPr>
              <a:t>Data Preprocessing</a:t>
            </a:r>
            <a:endParaRPr lang="en-GB" sz="2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>
                <a:ea typeface="+mn-lt"/>
                <a:cs typeface="+mn-lt"/>
              </a:rPr>
              <a:t>Model Development</a:t>
            </a:r>
            <a:endParaRPr lang="en-GB" sz="2000" dirty="0">
              <a:latin typeface="Aptos" panose="02110004020202020204"/>
              <a:ea typeface="+mn-lt"/>
              <a:cs typeface="Segoe UI"/>
            </a:endParaRPr>
          </a:p>
          <a:p>
            <a:r>
              <a:rPr lang="en-GB" sz="2000" dirty="0">
                <a:ea typeface="+mn-lt"/>
                <a:cs typeface="Segoe UI"/>
              </a:rPr>
              <a:t>Results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Conclusion</a:t>
            </a:r>
          </a:p>
          <a:p>
            <a:r>
              <a:rPr lang="en-GB" sz="2000" dirty="0">
                <a:ea typeface="+mj-lt"/>
                <a:cs typeface="+mj-lt"/>
              </a:rPr>
              <a:t>Reference List</a:t>
            </a:r>
            <a:endParaRPr lang="en-GB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6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0572-1E13-D9E0-58C0-8CA79D89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Introduction - What? Why? 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5A3C5-9A83-5CB3-DBAB-D2827A9F4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727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9482FD-455D-4C35-AC59-A4C5580BF4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19851B-F91D-40B3-A5AE-3279D24AB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0CC08-A53C-436F-A48C-BBE78C919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0067DA-963A-42F3-9EF4-77E65A106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F6B62D-8853-4C84-95C1-771F769A6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2A4B4C-998B-453C-AA64-88321DA42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F2F13E-8E75-4523-9951-366671AE8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869E30-7678-479E-91C7-5BAE4B88F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7DFBCB-B770-4222-8B25-AF08E1146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B1A4-412A-98B5-111D-3F87173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76157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165A-8C8E-0541-4A47-2286C6FD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1585822"/>
            <a:ext cx="5915099" cy="52730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GB" sz="2200" dirty="0">
                <a:ea typeface="+mn-lt"/>
                <a:cs typeface="+mn-lt"/>
              </a:rPr>
              <a:t>United States is a premier destination  international students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Application process is challenging for individual</a:t>
            </a:r>
            <a:endParaRPr lang="en-US" sz="2200" dirty="0">
              <a:ea typeface="+mn-lt"/>
              <a:cs typeface="+mn-lt"/>
            </a:endParaRPr>
          </a:p>
          <a:p>
            <a:pPr marL="571500" lvl="1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Time and financial constrain</a:t>
            </a:r>
          </a:p>
          <a:p>
            <a:pPr marL="571500" lvl="1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Apply to 10-15 universities at most [1]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Develop a University Recommendation System using predictive analytics and supervised learning algorithms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Identify best university based on the profiles</a:t>
            </a:r>
          </a:p>
          <a:p>
            <a:pPr>
              <a:lnSpc>
                <a:spcPct val="100000"/>
              </a:lnSpc>
            </a:pPr>
            <a:endParaRPr lang="en-GB" sz="22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GB" sz="2200" dirty="0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13F315A2-800F-5FB4-45F6-0452EDB3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2" r="32870" b="10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16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C09D-7149-9032-0720-597499D1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895561" cy="77848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BCF2-611B-B805-00EF-542EEC21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1344246"/>
            <a:ext cx="5904056" cy="42225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Thousands of universities [2]</a:t>
            </a:r>
            <a:endParaRPr lang="en-US" sz="2200" dirty="0"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Not feasible to apply to all of them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Aptos"/>
                <a:cs typeface="Calibri"/>
              </a:rPr>
              <a:t>Application Fee  - $30 to $135, with an average of $74 per application [3]</a:t>
            </a:r>
            <a:endParaRPr lang="en-GB" sz="2200" dirty="0">
              <a:latin typeface="Aptos"/>
              <a:ea typeface="Calibri"/>
              <a:cs typeface="Calibri"/>
            </a:endParaRP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Aptos"/>
                <a:cs typeface="Calibri"/>
              </a:rPr>
              <a:t>10 universities could cost $740</a:t>
            </a:r>
            <a:endParaRPr lang="en-GB" sz="2200" dirty="0">
              <a:latin typeface="Apto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Aptos"/>
                <a:cs typeface="Calibri"/>
              </a:rPr>
              <a:t>Official GRE and English Proficiency Test scores</a:t>
            </a:r>
            <a:endParaRPr lang="en-GB" sz="2200" dirty="0">
              <a:latin typeface="Aptos"/>
            </a:endParaRPr>
          </a:p>
          <a:p>
            <a:pPr marL="514350" lvl="1" indent="-285750">
              <a:lnSpc>
                <a:spcPct val="100000"/>
              </a:lnSpc>
            </a:pPr>
            <a:r>
              <a:rPr lang="en-GB" sz="2200" dirty="0">
                <a:latin typeface="Aptos"/>
                <a:cs typeface="Calibri"/>
              </a:rPr>
              <a:t>GRE scores costs $35 [4]</a:t>
            </a: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Aptos"/>
                <a:cs typeface="Calibri"/>
              </a:rPr>
              <a:t>TOEFL scores cost $25 [5]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Aptos"/>
                <a:cs typeface="Calibri"/>
              </a:rPr>
              <a:t>If 5 university needs test scores, $300 is added to total expenses</a:t>
            </a:r>
            <a:endParaRPr lang="en-GB" sz="2200" dirty="0">
              <a:latin typeface="Aptos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Aptos"/>
                <a:cs typeface="Calibri"/>
              </a:rPr>
              <a:t>Total: $740 + $300 = $1040</a:t>
            </a:r>
          </a:p>
          <a:p>
            <a:pPr marL="285750" indent="-285750">
              <a:lnSpc>
                <a:spcPct val="100000"/>
              </a:lnSpc>
            </a:pPr>
            <a:r>
              <a:rPr lang="en-GB" sz="2200" dirty="0">
                <a:latin typeface="Aptos"/>
                <a:cs typeface="Calibri"/>
              </a:rPr>
              <a:t>NRP 139,067.76</a:t>
            </a:r>
            <a:endParaRPr lang="en-GB" sz="2200" dirty="0">
              <a:latin typeface="Aptos"/>
              <a:ea typeface="+mn-lt"/>
              <a:cs typeface="Calibri"/>
            </a:endParaRPr>
          </a:p>
          <a:p>
            <a:pPr>
              <a:lnSpc>
                <a:spcPct val="100000"/>
              </a:lnSpc>
            </a:pPr>
            <a:endParaRPr lang="en-GB" sz="2200" dirty="0">
              <a:latin typeface="Aptos"/>
              <a:ea typeface="Calibri"/>
              <a:cs typeface="Calibri"/>
            </a:endParaRPr>
          </a:p>
        </p:txBody>
      </p:sp>
      <p:pic>
        <p:nvPicPr>
          <p:cNvPr id="8" name="Picture 7" descr="Antique cash register keys">
            <a:extLst>
              <a:ext uri="{FF2B5EF4-FFF2-40B4-BE49-F238E27FC236}">
                <a16:creationId xmlns:a16="http://schemas.microsoft.com/office/drawing/2014/main" id="{FCF90162-4838-77F9-2C44-08C8E9895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0" r="23660" b="-5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50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A59-FCFC-6A46-657E-BB1C34A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Solution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9DEA-4DFE-BD01-617B-E935614B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Reduce the time and financial resources invested by international students in applying to universities</a:t>
            </a:r>
            <a:endParaRPr 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ea typeface="+mn-lt"/>
                <a:cs typeface="+mn-lt"/>
              </a:rPr>
              <a:t>Assist international students in identifying suitable universities for graduate studies in the United States based on their unique profiles and preferences</a:t>
            </a:r>
            <a:endParaRPr lang="en-GB" sz="2200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A6E64051-43F5-944D-EE20-C7194C355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5" r="21684" b="-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9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F62F370-5579-45A9-8241-FC8932A28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60A661-C04D-4FBC-A4AE-FACE9A6B3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2D2B37-1DF3-4444-9A31-165EBBE3E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69891"/>
            <a:ext cx="5409178" cy="6482325"/>
            <a:chOff x="-19221" y="69891"/>
            <a:chExt cx="5409178" cy="648232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0610193-0F4A-47D3-8F7C-6E8D15B6A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31851"/>
              <a:ext cx="5380971" cy="6158554"/>
            </a:xfrm>
            <a:custGeom>
              <a:avLst/>
              <a:gdLst>
                <a:gd name="connsiteX0" fmla="*/ 2369925 w 5380971"/>
                <a:gd name="connsiteY0" fmla="*/ 1452 h 6158554"/>
                <a:gd name="connsiteX1" fmla="*/ 2674292 w 5380971"/>
                <a:gd name="connsiteY1" fmla="*/ 5969 h 6158554"/>
                <a:gd name="connsiteX2" fmla="*/ 3277239 w 5380971"/>
                <a:gd name="connsiteY2" fmla="*/ 99590 h 6158554"/>
                <a:gd name="connsiteX3" fmla="*/ 3850935 w 5380971"/>
                <a:gd name="connsiteY3" fmla="*/ 316872 h 6158554"/>
                <a:gd name="connsiteX4" fmla="*/ 4359245 w 5380971"/>
                <a:gd name="connsiteY4" fmla="*/ 662333 h 6158554"/>
                <a:gd name="connsiteX5" fmla="*/ 4765689 w 5380971"/>
                <a:gd name="connsiteY5" fmla="*/ 1120048 h 6158554"/>
                <a:gd name="connsiteX6" fmla="*/ 4809507 w 5380971"/>
                <a:gd name="connsiteY6" fmla="*/ 1182613 h 6158554"/>
                <a:gd name="connsiteX7" fmla="*/ 4851517 w 5380971"/>
                <a:gd name="connsiteY7" fmla="*/ 1246306 h 6158554"/>
                <a:gd name="connsiteX8" fmla="*/ 4892286 w 5380971"/>
                <a:gd name="connsiteY8" fmla="*/ 1310678 h 6158554"/>
                <a:gd name="connsiteX9" fmla="*/ 4931587 w 5380971"/>
                <a:gd name="connsiteY9" fmla="*/ 1375953 h 6158554"/>
                <a:gd name="connsiteX10" fmla="*/ 5075124 w 5380971"/>
                <a:gd name="connsiteY10" fmla="*/ 1644507 h 6158554"/>
                <a:gd name="connsiteX11" fmla="*/ 5271626 w 5380971"/>
                <a:gd name="connsiteY11" fmla="*/ 2218203 h 6158554"/>
                <a:gd name="connsiteX12" fmla="*/ 5317703 w 5380971"/>
                <a:gd name="connsiteY12" fmla="*/ 2516684 h 6158554"/>
                <a:gd name="connsiteX13" fmla="*/ 5347630 w 5380971"/>
                <a:gd name="connsiteY13" fmla="*/ 2815391 h 6158554"/>
                <a:gd name="connsiteX14" fmla="*/ 5371458 w 5380971"/>
                <a:gd name="connsiteY14" fmla="*/ 3114097 h 6158554"/>
                <a:gd name="connsiteX15" fmla="*/ 5376315 w 5380971"/>
                <a:gd name="connsiteY15" fmla="*/ 3188971 h 6158554"/>
                <a:gd name="connsiteX16" fmla="*/ 5378461 w 5380971"/>
                <a:gd name="connsiteY16" fmla="*/ 3227481 h 6158554"/>
                <a:gd name="connsiteX17" fmla="*/ 5380041 w 5380971"/>
                <a:gd name="connsiteY17" fmla="*/ 3266669 h 6158554"/>
                <a:gd name="connsiteX18" fmla="*/ 5377896 w 5380971"/>
                <a:gd name="connsiteY18" fmla="*/ 3424548 h 6158554"/>
                <a:gd name="connsiteX19" fmla="*/ 5217080 w 5380971"/>
                <a:gd name="connsiteY19" fmla="*/ 4044661 h 6158554"/>
                <a:gd name="connsiteX20" fmla="*/ 4859649 w 5380971"/>
                <a:gd name="connsiteY20" fmla="*/ 4571265 h 6158554"/>
                <a:gd name="connsiteX21" fmla="*/ 4641802 w 5380971"/>
                <a:gd name="connsiteY21" fmla="*/ 4790806 h 6158554"/>
                <a:gd name="connsiteX22" fmla="*/ 4414695 w 5380971"/>
                <a:gd name="connsiteY22" fmla="*/ 4990358 h 6158554"/>
                <a:gd name="connsiteX23" fmla="*/ 3953365 w 5380971"/>
                <a:gd name="connsiteY23" fmla="*/ 5349935 h 6158554"/>
                <a:gd name="connsiteX24" fmla="*/ 3837271 w 5380971"/>
                <a:gd name="connsiteY24" fmla="*/ 5437683 h 6158554"/>
                <a:gd name="connsiteX25" fmla="*/ 3718014 w 5380971"/>
                <a:gd name="connsiteY25" fmla="*/ 5525996 h 6158554"/>
                <a:gd name="connsiteX26" fmla="*/ 3595821 w 5380971"/>
                <a:gd name="connsiteY26" fmla="*/ 5613180 h 6158554"/>
                <a:gd name="connsiteX27" fmla="*/ 3469788 w 5380971"/>
                <a:gd name="connsiteY27" fmla="*/ 5697880 h 6158554"/>
                <a:gd name="connsiteX28" fmla="*/ 3205188 w 5380971"/>
                <a:gd name="connsiteY28" fmla="*/ 5856889 h 6158554"/>
                <a:gd name="connsiteX29" fmla="*/ 2920598 w 5380971"/>
                <a:gd name="connsiteY29" fmla="*/ 5992069 h 6158554"/>
                <a:gd name="connsiteX30" fmla="*/ 2301276 w 5380971"/>
                <a:gd name="connsiteY30" fmla="*/ 6147577 h 6158554"/>
                <a:gd name="connsiteX31" fmla="*/ 2141815 w 5380971"/>
                <a:gd name="connsiteY31" fmla="*/ 6157628 h 6158554"/>
                <a:gd name="connsiteX32" fmla="*/ 2101950 w 5380971"/>
                <a:gd name="connsiteY32" fmla="*/ 6158531 h 6158554"/>
                <a:gd name="connsiteX33" fmla="*/ 2062198 w 5380971"/>
                <a:gd name="connsiteY33" fmla="*/ 6158306 h 6158554"/>
                <a:gd name="connsiteX34" fmla="*/ 2022558 w 5380971"/>
                <a:gd name="connsiteY34" fmla="*/ 6157853 h 6158554"/>
                <a:gd name="connsiteX35" fmla="*/ 1984048 w 5380971"/>
                <a:gd name="connsiteY35" fmla="*/ 6156385 h 6158554"/>
                <a:gd name="connsiteX36" fmla="*/ 1676420 w 5380971"/>
                <a:gd name="connsiteY36" fmla="*/ 6131879 h 6158554"/>
                <a:gd name="connsiteX37" fmla="*/ 1370712 w 5380971"/>
                <a:gd name="connsiteY37" fmla="*/ 6077898 h 6158554"/>
                <a:gd name="connsiteX38" fmla="*/ 1070425 w 5380971"/>
                <a:gd name="connsiteY38" fmla="*/ 5993311 h 6158554"/>
                <a:gd name="connsiteX39" fmla="*/ 495598 w 5380971"/>
                <a:gd name="connsiteY39" fmla="*/ 5738987 h 6158554"/>
                <a:gd name="connsiteX40" fmla="*/ 11118 w 5380971"/>
                <a:gd name="connsiteY40" fmla="*/ 5343046 h 6158554"/>
                <a:gd name="connsiteX41" fmla="*/ 0 w 5380971"/>
                <a:gd name="connsiteY41" fmla="*/ 5330343 h 6158554"/>
                <a:gd name="connsiteX42" fmla="*/ 0 w 5380971"/>
                <a:gd name="connsiteY42" fmla="*/ 4710800 h 6158554"/>
                <a:gd name="connsiteX43" fmla="*/ 122158 w 5380971"/>
                <a:gd name="connsiteY43" fmla="*/ 4852227 h 6158554"/>
                <a:gd name="connsiteX44" fmla="*/ 313438 w 5380971"/>
                <a:gd name="connsiteY44" fmla="*/ 5049308 h 6158554"/>
                <a:gd name="connsiteX45" fmla="*/ 512086 w 5380971"/>
                <a:gd name="connsiteY45" fmla="*/ 5232936 h 6158554"/>
                <a:gd name="connsiteX46" fmla="*/ 720108 w 5380971"/>
                <a:gd name="connsiteY46" fmla="*/ 5402222 h 6158554"/>
                <a:gd name="connsiteX47" fmla="*/ 1184825 w 5380971"/>
                <a:gd name="connsiteY47" fmla="*/ 5669985 h 6158554"/>
                <a:gd name="connsiteX48" fmla="*/ 1444796 w 5380971"/>
                <a:gd name="connsiteY48" fmla="*/ 5745650 h 6158554"/>
                <a:gd name="connsiteX49" fmla="*/ 1511426 w 5380971"/>
                <a:gd name="connsiteY49" fmla="*/ 5758976 h 6158554"/>
                <a:gd name="connsiteX50" fmla="*/ 1578621 w 5380971"/>
                <a:gd name="connsiteY50" fmla="*/ 5770157 h 6158554"/>
                <a:gd name="connsiteX51" fmla="*/ 1714253 w 5380971"/>
                <a:gd name="connsiteY51" fmla="*/ 5786193 h 6158554"/>
                <a:gd name="connsiteX52" fmla="*/ 1782464 w 5380971"/>
                <a:gd name="connsiteY52" fmla="*/ 5791387 h 6158554"/>
                <a:gd name="connsiteX53" fmla="*/ 1850901 w 5380971"/>
                <a:gd name="connsiteY53" fmla="*/ 5795001 h 6158554"/>
                <a:gd name="connsiteX54" fmla="*/ 1919564 w 5380971"/>
                <a:gd name="connsiteY54" fmla="*/ 5796583 h 6158554"/>
                <a:gd name="connsiteX55" fmla="*/ 1988340 w 5380971"/>
                <a:gd name="connsiteY55" fmla="*/ 5796244 h 6158554"/>
                <a:gd name="connsiteX56" fmla="*/ 2022784 w 5380971"/>
                <a:gd name="connsiteY56" fmla="*/ 5795905 h 6158554"/>
                <a:gd name="connsiteX57" fmla="*/ 2055986 w 5380971"/>
                <a:gd name="connsiteY57" fmla="*/ 5794437 h 6158554"/>
                <a:gd name="connsiteX58" fmla="*/ 2089076 w 5380971"/>
                <a:gd name="connsiteY58" fmla="*/ 5792743 h 6158554"/>
                <a:gd name="connsiteX59" fmla="*/ 2122052 w 5380971"/>
                <a:gd name="connsiteY59" fmla="*/ 5790032 h 6158554"/>
                <a:gd name="connsiteX60" fmla="*/ 2252828 w 5380971"/>
                <a:gd name="connsiteY60" fmla="*/ 5773883 h 6158554"/>
                <a:gd name="connsiteX61" fmla="*/ 2750973 w 5380971"/>
                <a:gd name="connsiteY61" fmla="*/ 5610357 h 6158554"/>
                <a:gd name="connsiteX62" fmla="*/ 3211173 w 5380971"/>
                <a:gd name="connsiteY62" fmla="*/ 5323621 h 6158554"/>
                <a:gd name="connsiteX63" fmla="*/ 3322750 w 5380971"/>
                <a:gd name="connsiteY63" fmla="*/ 5239374 h 6158554"/>
                <a:gd name="connsiteX64" fmla="*/ 3434328 w 5380971"/>
                <a:gd name="connsiteY64" fmla="*/ 5152303 h 6158554"/>
                <a:gd name="connsiteX65" fmla="*/ 3660306 w 5380971"/>
                <a:gd name="connsiteY65" fmla="*/ 4971611 h 6158554"/>
                <a:gd name="connsiteX66" fmla="*/ 4124797 w 5380971"/>
                <a:gd name="connsiteY66" fmla="*/ 4621859 h 6158554"/>
                <a:gd name="connsiteX67" fmla="*/ 4557554 w 5380971"/>
                <a:gd name="connsiteY67" fmla="*/ 4274027 h 6158554"/>
                <a:gd name="connsiteX68" fmla="*/ 4903579 w 5380971"/>
                <a:gd name="connsiteY68" fmla="*/ 3875375 h 6158554"/>
                <a:gd name="connsiteX69" fmla="*/ 5021481 w 5380971"/>
                <a:gd name="connsiteY69" fmla="*/ 3643638 h 6158554"/>
                <a:gd name="connsiteX70" fmla="*/ 5093306 w 5380971"/>
                <a:gd name="connsiteY70" fmla="*/ 3390443 h 6158554"/>
                <a:gd name="connsiteX71" fmla="*/ 5113182 w 5380971"/>
                <a:gd name="connsiteY71" fmla="*/ 3257634 h 6158554"/>
                <a:gd name="connsiteX72" fmla="*/ 5116457 w 5380971"/>
                <a:gd name="connsiteY72" fmla="*/ 3223980 h 6158554"/>
                <a:gd name="connsiteX73" fmla="*/ 5118941 w 5380971"/>
                <a:gd name="connsiteY73" fmla="*/ 3189649 h 6158554"/>
                <a:gd name="connsiteX74" fmla="*/ 5122555 w 5380971"/>
                <a:gd name="connsiteY74" fmla="*/ 3118727 h 6158554"/>
                <a:gd name="connsiteX75" fmla="*/ 5116344 w 5380971"/>
                <a:gd name="connsiteY75" fmla="*/ 2835154 h 6158554"/>
                <a:gd name="connsiteX76" fmla="*/ 5076479 w 5380971"/>
                <a:gd name="connsiteY76" fmla="*/ 2555081 h 6158554"/>
                <a:gd name="connsiteX77" fmla="*/ 5008832 w 5380971"/>
                <a:gd name="connsiteY77" fmla="*/ 2281785 h 6158554"/>
                <a:gd name="connsiteX78" fmla="*/ 4834126 w 5380971"/>
                <a:gd name="connsiteY78" fmla="*/ 1751566 h 6158554"/>
                <a:gd name="connsiteX79" fmla="*/ 4715095 w 5380971"/>
                <a:gd name="connsiteY79" fmla="*/ 1499840 h 6158554"/>
                <a:gd name="connsiteX80" fmla="*/ 4680425 w 5380971"/>
                <a:gd name="connsiteY80" fmla="*/ 1439534 h 6158554"/>
                <a:gd name="connsiteX81" fmla="*/ 4643947 w 5380971"/>
                <a:gd name="connsiteY81" fmla="*/ 1380357 h 6158554"/>
                <a:gd name="connsiteX82" fmla="*/ 4605325 w 5380971"/>
                <a:gd name="connsiteY82" fmla="*/ 1322536 h 6158554"/>
                <a:gd name="connsiteX83" fmla="*/ 4565008 w 5380971"/>
                <a:gd name="connsiteY83" fmla="*/ 1265957 h 6158554"/>
                <a:gd name="connsiteX84" fmla="*/ 4183296 w 5380971"/>
                <a:gd name="connsiteY84" fmla="*/ 867644 h 6158554"/>
                <a:gd name="connsiteX85" fmla="*/ 3723774 w 5380971"/>
                <a:gd name="connsiteY85" fmla="*/ 567469 h 6158554"/>
                <a:gd name="connsiteX86" fmla="*/ 3206656 w 5380971"/>
                <a:gd name="connsiteY86" fmla="*/ 378985 h 6158554"/>
                <a:gd name="connsiteX87" fmla="*/ 2657917 w 5380971"/>
                <a:gd name="connsiteY87" fmla="*/ 300836 h 6158554"/>
                <a:gd name="connsiteX88" fmla="*/ 2101837 w 5380971"/>
                <a:gd name="connsiteY88" fmla="*/ 320712 h 6158554"/>
                <a:gd name="connsiteX89" fmla="*/ 1556034 w 5380971"/>
                <a:gd name="connsiteY89" fmla="*/ 435451 h 6158554"/>
                <a:gd name="connsiteX90" fmla="*/ 1033947 w 5380971"/>
                <a:gd name="connsiteY90" fmla="*/ 635116 h 6158554"/>
                <a:gd name="connsiteX91" fmla="*/ 101012 w 5380971"/>
                <a:gd name="connsiteY91" fmla="*/ 1248565 h 6158554"/>
                <a:gd name="connsiteX92" fmla="*/ 0 w 5380971"/>
                <a:gd name="connsiteY92" fmla="*/ 1348112 h 6158554"/>
                <a:gd name="connsiteX93" fmla="*/ 0 w 5380971"/>
                <a:gd name="connsiteY93" fmla="*/ 968874 h 6158554"/>
                <a:gd name="connsiteX94" fmla="*/ 138873 w 5380971"/>
                <a:gd name="connsiteY94" fmla="*/ 845566 h 6158554"/>
                <a:gd name="connsiteX95" fmla="*/ 380746 w 5380971"/>
                <a:gd name="connsiteY95" fmla="*/ 663462 h 6158554"/>
                <a:gd name="connsiteX96" fmla="*/ 904188 w 5380971"/>
                <a:gd name="connsiteY96" fmla="*/ 359222 h 6158554"/>
                <a:gd name="connsiteX97" fmla="*/ 2066151 w 5380971"/>
                <a:gd name="connsiteY97" fmla="*/ 23699 h 6158554"/>
                <a:gd name="connsiteX98" fmla="*/ 2369925 w 5380971"/>
                <a:gd name="connsiteY98" fmla="*/ 1452 h 615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80971" h="6158554">
                  <a:moveTo>
                    <a:pt x="2369925" y="1452"/>
                  </a:moveTo>
                  <a:cubicBezTo>
                    <a:pt x="2471494" y="-1484"/>
                    <a:pt x="2573161" y="40"/>
                    <a:pt x="2674292" y="5969"/>
                  </a:cubicBezTo>
                  <a:cubicBezTo>
                    <a:pt x="2876893" y="18279"/>
                    <a:pt x="3079381" y="48431"/>
                    <a:pt x="3277239" y="99590"/>
                  </a:cubicBezTo>
                  <a:cubicBezTo>
                    <a:pt x="3475096" y="150635"/>
                    <a:pt x="3668324" y="222912"/>
                    <a:pt x="3850935" y="316872"/>
                  </a:cubicBezTo>
                  <a:cubicBezTo>
                    <a:pt x="4033322" y="410832"/>
                    <a:pt x="4205995" y="525684"/>
                    <a:pt x="4359245" y="662333"/>
                  </a:cubicBezTo>
                  <a:cubicBezTo>
                    <a:pt x="4512607" y="798868"/>
                    <a:pt x="4647448" y="954376"/>
                    <a:pt x="4765689" y="1120048"/>
                  </a:cubicBezTo>
                  <a:lnTo>
                    <a:pt x="4809507" y="1182613"/>
                  </a:lnTo>
                  <a:lnTo>
                    <a:pt x="4851517" y="1246306"/>
                  </a:lnTo>
                  <a:cubicBezTo>
                    <a:pt x="4865069" y="1267764"/>
                    <a:pt x="4878960" y="1289108"/>
                    <a:pt x="4892286" y="1310678"/>
                  </a:cubicBezTo>
                  <a:lnTo>
                    <a:pt x="4931587" y="1375953"/>
                  </a:lnTo>
                  <a:cubicBezTo>
                    <a:pt x="4982971" y="1463589"/>
                    <a:pt x="5031419" y="1552918"/>
                    <a:pt x="5075124" y="1644507"/>
                  </a:cubicBezTo>
                  <a:cubicBezTo>
                    <a:pt x="5162759" y="1827683"/>
                    <a:pt x="5230293" y="2020459"/>
                    <a:pt x="5271626" y="2218203"/>
                  </a:cubicBezTo>
                  <a:cubicBezTo>
                    <a:pt x="5292180" y="2317132"/>
                    <a:pt x="5306522" y="2416852"/>
                    <a:pt x="5317703" y="2516684"/>
                  </a:cubicBezTo>
                  <a:cubicBezTo>
                    <a:pt x="5329109" y="2616404"/>
                    <a:pt x="5338256" y="2716010"/>
                    <a:pt x="5347630" y="2815391"/>
                  </a:cubicBezTo>
                  <a:cubicBezTo>
                    <a:pt x="5356552" y="2914884"/>
                    <a:pt x="5364457" y="3014378"/>
                    <a:pt x="5371458" y="3114097"/>
                  </a:cubicBezTo>
                  <a:lnTo>
                    <a:pt x="5376315" y="3188971"/>
                  </a:lnTo>
                  <a:cubicBezTo>
                    <a:pt x="5377218" y="3201281"/>
                    <a:pt x="5377783" y="3214494"/>
                    <a:pt x="5378461" y="3227481"/>
                  </a:cubicBezTo>
                  <a:cubicBezTo>
                    <a:pt x="5379138" y="3240468"/>
                    <a:pt x="5379816" y="3253569"/>
                    <a:pt x="5380041" y="3266669"/>
                  </a:cubicBezTo>
                  <a:cubicBezTo>
                    <a:pt x="5381736" y="3318957"/>
                    <a:pt x="5381171" y="3371696"/>
                    <a:pt x="5377896" y="3424548"/>
                  </a:cubicBezTo>
                  <a:cubicBezTo>
                    <a:pt x="5365699" y="3636071"/>
                    <a:pt x="5308894" y="3849175"/>
                    <a:pt x="5217080" y="4044661"/>
                  </a:cubicBezTo>
                  <a:cubicBezTo>
                    <a:pt x="5125492" y="4240712"/>
                    <a:pt x="4999233" y="4416660"/>
                    <a:pt x="4859649" y="4571265"/>
                  </a:cubicBezTo>
                  <a:cubicBezTo>
                    <a:pt x="4789856" y="4648850"/>
                    <a:pt x="4716563" y="4721578"/>
                    <a:pt x="4641802" y="4790806"/>
                  </a:cubicBezTo>
                  <a:cubicBezTo>
                    <a:pt x="4567040" y="4860033"/>
                    <a:pt x="4491263" y="4926664"/>
                    <a:pt x="4414695" y="4990358"/>
                  </a:cubicBezTo>
                  <a:cubicBezTo>
                    <a:pt x="4261897" y="5118310"/>
                    <a:pt x="4105711" y="5234969"/>
                    <a:pt x="3953365" y="5349935"/>
                  </a:cubicBezTo>
                  <a:lnTo>
                    <a:pt x="3837271" y="5437683"/>
                  </a:lnTo>
                  <a:cubicBezTo>
                    <a:pt x="3797970" y="5467159"/>
                    <a:pt x="3758331" y="5496860"/>
                    <a:pt x="3718014" y="5525996"/>
                  </a:cubicBezTo>
                  <a:cubicBezTo>
                    <a:pt x="3677810" y="5555246"/>
                    <a:pt x="3637154" y="5584382"/>
                    <a:pt x="3595821" y="5613180"/>
                  </a:cubicBezTo>
                  <a:cubicBezTo>
                    <a:pt x="3554375" y="5641752"/>
                    <a:pt x="3512590" y="5670098"/>
                    <a:pt x="3469788" y="5697880"/>
                  </a:cubicBezTo>
                  <a:cubicBezTo>
                    <a:pt x="3384637" y="5753555"/>
                    <a:pt x="3296776" y="5807537"/>
                    <a:pt x="3205188" y="5856889"/>
                  </a:cubicBezTo>
                  <a:cubicBezTo>
                    <a:pt x="3113712" y="5906466"/>
                    <a:pt x="3019075" y="5952542"/>
                    <a:pt x="2920598" y="5992069"/>
                  </a:cubicBezTo>
                  <a:cubicBezTo>
                    <a:pt x="2724547" y="6072251"/>
                    <a:pt x="2513928" y="6126346"/>
                    <a:pt x="2301276" y="6147577"/>
                  </a:cubicBezTo>
                  <a:cubicBezTo>
                    <a:pt x="2248085" y="6152659"/>
                    <a:pt x="2194893" y="6156498"/>
                    <a:pt x="2141815" y="6157628"/>
                  </a:cubicBezTo>
                  <a:lnTo>
                    <a:pt x="2101950" y="6158531"/>
                  </a:lnTo>
                  <a:cubicBezTo>
                    <a:pt x="2088737" y="6158644"/>
                    <a:pt x="2075411" y="6158306"/>
                    <a:pt x="2062198" y="6158306"/>
                  </a:cubicBezTo>
                  <a:lnTo>
                    <a:pt x="2022558" y="6157853"/>
                  </a:lnTo>
                  <a:lnTo>
                    <a:pt x="1984048" y="6156385"/>
                  </a:lnTo>
                  <a:cubicBezTo>
                    <a:pt x="1881506" y="6153111"/>
                    <a:pt x="1778737" y="6144979"/>
                    <a:pt x="1676420" y="6131879"/>
                  </a:cubicBezTo>
                  <a:cubicBezTo>
                    <a:pt x="1573991" y="6119457"/>
                    <a:pt x="1471787" y="6101613"/>
                    <a:pt x="1370712" y="6077898"/>
                  </a:cubicBezTo>
                  <a:cubicBezTo>
                    <a:pt x="1269751" y="6053955"/>
                    <a:pt x="1169579" y="6025610"/>
                    <a:pt x="1070425" y="5993311"/>
                  </a:cubicBezTo>
                  <a:cubicBezTo>
                    <a:pt x="872454" y="5928149"/>
                    <a:pt x="676742" y="5847064"/>
                    <a:pt x="495598" y="5738987"/>
                  </a:cubicBezTo>
                  <a:cubicBezTo>
                    <a:pt x="314342" y="5631136"/>
                    <a:pt x="152509" y="5494375"/>
                    <a:pt x="11118" y="5343046"/>
                  </a:cubicBezTo>
                  <a:lnTo>
                    <a:pt x="0" y="5330343"/>
                  </a:lnTo>
                  <a:lnTo>
                    <a:pt x="0" y="4710800"/>
                  </a:lnTo>
                  <a:lnTo>
                    <a:pt x="122158" y="4852227"/>
                  </a:lnTo>
                  <a:cubicBezTo>
                    <a:pt x="184751" y="4920058"/>
                    <a:pt x="248841" y="4985558"/>
                    <a:pt x="313438" y="5049308"/>
                  </a:cubicBezTo>
                  <a:cubicBezTo>
                    <a:pt x="378374" y="5112776"/>
                    <a:pt x="444440" y="5174099"/>
                    <a:pt x="512086" y="5232936"/>
                  </a:cubicBezTo>
                  <a:cubicBezTo>
                    <a:pt x="579733" y="5291775"/>
                    <a:pt x="648622" y="5348692"/>
                    <a:pt x="720108" y="5402222"/>
                  </a:cubicBezTo>
                  <a:cubicBezTo>
                    <a:pt x="862516" y="5509508"/>
                    <a:pt x="1016104" y="5605388"/>
                    <a:pt x="1184825" y="5669985"/>
                  </a:cubicBezTo>
                  <a:cubicBezTo>
                    <a:pt x="1268960" y="5702284"/>
                    <a:pt x="1356144" y="5727016"/>
                    <a:pt x="1444796" y="5745650"/>
                  </a:cubicBezTo>
                  <a:cubicBezTo>
                    <a:pt x="1467043" y="5750054"/>
                    <a:pt x="1489065" y="5755137"/>
                    <a:pt x="1511426" y="5758976"/>
                  </a:cubicBezTo>
                  <a:lnTo>
                    <a:pt x="1578621" y="5770157"/>
                  </a:lnTo>
                  <a:cubicBezTo>
                    <a:pt x="1623681" y="5776142"/>
                    <a:pt x="1668741" y="5782466"/>
                    <a:pt x="1714253" y="5786193"/>
                  </a:cubicBezTo>
                  <a:cubicBezTo>
                    <a:pt x="1736952" y="5788339"/>
                    <a:pt x="1759652" y="5790371"/>
                    <a:pt x="1782464" y="5791387"/>
                  </a:cubicBezTo>
                  <a:cubicBezTo>
                    <a:pt x="1805276" y="5792517"/>
                    <a:pt x="1827976" y="5794324"/>
                    <a:pt x="1850901" y="5795001"/>
                  </a:cubicBezTo>
                  <a:lnTo>
                    <a:pt x="1919564" y="5796583"/>
                  </a:lnTo>
                  <a:cubicBezTo>
                    <a:pt x="1942376" y="5797147"/>
                    <a:pt x="1965415" y="5796356"/>
                    <a:pt x="1988340" y="5796244"/>
                  </a:cubicBezTo>
                  <a:lnTo>
                    <a:pt x="2022784" y="5795905"/>
                  </a:lnTo>
                  <a:cubicBezTo>
                    <a:pt x="2033965" y="5795567"/>
                    <a:pt x="2044919" y="5794888"/>
                    <a:pt x="2055986" y="5794437"/>
                  </a:cubicBezTo>
                  <a:cubicBezTo>
                    <a:pt x="2067054" y="5793872"/>
                    <a:pt x="2078121" y="5793533"/>
                    <a:pt x="2089076" y="5792743"/>
                  </a:cubicBezTo>
                  <a:lnTo>
                    <a:pt x="2122052" y="5790032"/>
                  </a:lnTo>
                  <a:cubicBezTo>
                    <a:pt x="2165983" y="5786531"/>
                    <a:pt x="2209575" y="5780659"/>
                    <a:pt x="2252828" y="5773883"/>
                  </a:cubicBezTo>
                  <a:cubicBezTo>
                    <a:pt x="2425953" y="5745198"/>
                    <a:pt x="2592416" y="5689071"/>
                    <a:pt x="2750973" y="5610357"/>
                  </a:cubicBezTo>
                  <a:cubicBezTo>
                    <a:pt x="2910095" y="5532546"/>
                    <a:pt x="3061537" y="5432940"/>
                    <a:pt x="3211173" y="5323621"/>
                  </a:cubicBezTo>
                  <a:cubicBezTo>
                    <a:pt x="3248554" y="5296404"/>
                    <a:pt x="3285709" y="5268059"/>
                    <a:pt x="3322750" y="5239374"/>
                  </a:cubicBezTo>
                  <a:cubicBezTo>
                    <a:pt x="3360018" y="5210802"/>
                    <a:pt x="3397173" y="5181778"/>
                    <a:pt x="3434328" y="5152303"/>
                  </a:cubicBezTo>
                  <a:lnTo>
                    <a:pt x="3660306" y="4971611"/>
                  </a:lnTo>
                  <a:cubicBezTo>
                    <a:pt x="3815362" y="4848627"/>
                    <a:pt x="3971886" y="4734114"/>
                    <a:pt x="4124797" y="4621859"/>
                  </a:cubicBezTo>
                  <a:cubicBezTo>
                    <a:pt x="4277594" y="4509604"/>
                    <a:pt x="4424633" y="4396220"/>
                    <a:pt x="4557554" y="4274027"/>
                  </a:cubicBezTo>
                  <a:cubicBezTo>
                    <a:pt x="4690476" y="4152060"/>
                    <a:pt x="4810523" y="4022074"/>
                    <a:pt x="4903579" y="3875375"/>
                  </a:cubicBezTo>
                  <a:cubicBezTo>
                    <a:pt x="4950107" y="3802082"/>
                    <a:pt x="4989860" y="3724836"/>
                    <a:pt x="5021481" y="3643638"/>
                  </a:cubicBezTo>
                  <a:cubicBezTo>
                    <a:pt x="5053328" y="3562552"/>
                    <a:pt x="5076253" y="3477627"/>
                    <a:pt x="5093306" y="3390443"/>
                  </a:cubicBezTo>
                  <a:cubicBezTo>
                    <a:pt x="5101776" y="3346851"/>
                    <a:pt x="5108552" y="3302468"/>
                    <a:pt x="5113182" y="3257634"/>
                  </a:cubicBezTo>
                  <a:cubicBezTo>
                    <a:pt x="5114537" y="3246454"/>
                    <a:pt x="5115441" y="3235161"/>
                    <a:pt x="5116457" y="3223980"/>
                  </a:cubicBezTo>
                  <a:cubicBezTo>
                    <a:pt x="5117360" y="3212687"/>
                    <a:pt x="5118490" y="3201620"/>
                    <a:pt x="5118941" y="3189649"/>
                  </a:cubicBezTo>
                  <a:lnTo>
                    <a:pt x="5122555" y="3118727"/>
                  </a:lnTo>
                  <a:cubicBezTo>
                    <a:pt x="5125830" y="3024090"/>
                    <a:pt x="5123798" y="2929340"/>
                    <a:pt x="5116344" y="2835154"/>
                  </a:cubicBezTo>
                  <a:cubicBezTo>
                    <a:pt x="5109116" y="2740855"/>
                    <a:pt x="5095226" y="2647347"/>
                    <a:pt x="5076479" y="2555081"/>
                  </a:cubicBezTo>
                  <a:cubicBezTo>
                    <a:pt x="5057506" y="2462815"/>
                    <a:pt x="5033791" y="2371792"/>
                    <a:pt x="5008832" y="2281785"/>
                  </a:cubicBezTo>
                  <a:cubicBezTo>
                    <a:pt x="4959029" y="2101657"/>
                    <a:pt x="4904031" y="1923901"/>
                    <a:pt x="4834126" y="1751566"/>
                  </a:cubicBezTo>
                  <a:cubicBezTo>
                    <a:pt x="4799117" y="1665512"/>
                    <a:pt x="4760042" y="1581038"/>
                    <a:pt x="4715095" y="1499840"/>
                  </a:cubicBezTo>
                  <a:cubicBezTo>
                    <a:pt x="4704141" y="1479399"/>
                    <a:pt x="4692057" y="1459523"/>
                    <a:pt x="4680425" y="1439534"/>
                  </a:cubicBezTo>
                  <a:cubicBezTo>
                    <a:pt x="4668454" y="1419658"/>
                    <a:pt x="4656031" y="1400121"/>
                    <a:pt x="4643947" y="1380357"/>
                  </a:cubicBezTo>
                  <a:lnTo>
                    <a:pt x="4605325" y="1322536"/>
                  </a:lnTo>
                  <a:lnTo>
                    <a:pt x="4565008" y="1265957"/>
                  </a:lnTo>
                  <a:cubicBezTo>
                    <a:pt x="4454673" y="1117225"/>
                    <a:pt x="4325139" y="984190"/>
                    <a:pt x="4183296" y="867644"/>
                  </a:cubicBezTo>
                  <a:cubicBezTo>
                    <a:pt x="4041792" y="750759"/>
                    <a:pt x="3888090" y="649119"/>
                    <a:pt x="3723774" y="567469"/>
                  </a:cubicBezTo>
                  <a:cubicBezTo>
                    <a:pt x="3559570" y="485593"/>
                    <a:pt x="3385767" y="422803"/>
                    <a:pt x="3206656" y="378985"/>
                  </a:cubicBezTo>
                  <a:cubicBezTo>
                    <a:pt x="3027545" y="335054"/>
                    <a:pt x="2843465" y="309757"/>
                    <a:pt x="2657917" y="300836"/>
                  </a:cubicBezTo>
                  <a:cubicBezTo>
                    <a:pt x="2472030" y="291462"/>
                    <a:pt x="2286369" y="297674"/>
                    <a:pt x="2101837" y="320712"/>
                  </a:cubicBezTo>
                  <a:cubicBezTo>
                    <a:pt x="1917418" y="343863"/>
                    <a:pt x="1734694" y="382599"/>
                    <a:pt x="1556034" y="435451"/>
                  </a:cubicBezTo>
                  <a:cubicBezTo>
                    <a:pt x="1377262" y="488078"/>
                    <a:pt x="1202894" y="556176"/>
                    <a:pt x="1033947" y="635116"/>
                  </a:cubicBezTo>
                  <a:cubicBezTo>
                    <a:pt x="695037" y="791301"/>
                    <a:pt x="378600" y="998420"/>
                    <a:pt x="101012" y="1248565"/>
                  </a:cubicBezTo>
                  <a:lnTo>
                    <a:pt x="0" y="1348112"/>
                  </a:lnTo>
                  <a:lnTo>
                    <a:pt x="0" y="968874"/>
                  </a:lnTo>
                  <a:lnTo>
                    <a:pt x="138873" y="845566"/>
                  </a:lnTo>
                  <a:cubicBezTo>
                    <a:pt x="217050" y="781674"/>
                    <a:pt x="297797" y="720945"/>
                    <a:pt x="380746" y="663462"/>
                  </a:cubicBezTo>
                  <a:cubicBezTo>
                    <a:pt x="546869" y="548609"/>
                    <a:pt x="721689" y="446293"/>
                    <a:pt x="904188" y="359222"/>
                  </a:cubicBezTo>
                  <a:cubicBezTo>
                    <a:pt x="1269637" y="186322"/>
                    <a:pt x="1663094" y="72034"/>
                    <a:pt x="2066151" y="23699"/>
                  </a:cubicBezTo>
                  <a:cubicBezTo>
                    <a:pt x="2166887" y="11785"/>
                    <a:pt x="2268356" y="4388"/>
                    <a:pt x="2369925" y="14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C2FC79-B4AC-4A12-B637-0890FE6F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73734"/>
              <a:ext cx="5364004" cy="6074639"/>
            </a:xfrm>
            <a:custGeom>
              <a:avLst/>
              <a:gdLst>
                <a:gd name="connsiteX0" fmla="*/ 2548484 w 5364004"/>
                <a:gd name="connsiteY0" fmla="*/ 0 h 6074639"/>
                <a:gd name="connsiteX1" fmla="*/ 5364004 w 5364004"/>
                <a:gd name="connsiteY1" fmla="*/ 3182664 h 6074639"/>
                <a:gd name="connsiteX2" fmla="*/ 3886170 w 5364004"/>
                <a:gd name="connsiteY2" fmla="*/ 5260508 h 6074639"/>
                <a:gd name="connsiteX3" fmla="*/ 2075975 w 5364004"/>
                <a:gd name="connsiteY3" fmla="*/ 6074639 h 6074639"/>
                <a:gd name="connsiteX4" fmla="*/ 21919 w 5364004"/>
                <a:gd name="connsiteY4" fmla="*/ 5139637 h 6074639"/>
                <a:gd name="connsiteX5" fmla="*/ 0 w 5364004"/>
                <a:gd name="connsiteY5" fmla="*/ 5113592 h 6074639"/>
                <a:gd name="connsiteX6" fmla="*/ 0 w 5364004"/>
                <a:gd name="connsiteY6" fmla="*/ 4169527 h 6074639"/>
                <a:gd name="connsiteX7" fmla="*/ 45364 w 5364004"/>
                <a:gd name="connsiteY7" fmla="*/ 4232131 h 6074639"/>
                <a:gd name="connsiteX8" fmla="*/ 149459 w 5364004"/>
                <a:gd name="connsiteY8" fmla="*/ 4381216 h 6074639"/>
                <a:gd name="connsiteX9" fmla="*/ 2075975 w 5364004"/>
                <a:gd name="connsiteY9" fmla="*/ 5509977 h 6074639"/>
                <a:gd name="connsiteX10" fmla="*/ 3538451 w 5364004"/>
                <a:gd name="connsiteY10" fmla="*/ 4815555 h 6074639"/>
                <a:gd name="connsiteX11" fmla="*/ 3716432 w 5364004"/>
                <a:gd name="connsiteY11" fmla="*/ 4677664 h 6074639"/>
                <a:gd name="connsiteX12" fmla="*/ 4525932 w 5364004"/>
                <a:gd name="connsiteY12" fmla="*/ 3956816 h 6074639"/>
                <a:gd name="connsiteX13" fmla="*/ 4799342 w 5364004"/>
                <a:gd name="connsiteY13" fmla="*/ 3182664 h 6074639"/>
                <a:gd name="connsiteX14" fmla="*/ 4185667 w 5364004"/>
                <a:gd name="connsiteY14" fmla="*/ 1295110 h 6074639"/>
                <a:gd name="connsiteX15" fmla="*/ 3495197 w 5364004"/>
                <a:gd name="connsiteY15" fmla="*/ 762181 h 6074639"/>
                <a:gd name="connsiteX16" fmla="*/ 2548484 w 5364004"/>
                <a:gd name="connsiteY16" fmla="*/ 564663 h 6074639"/>
                <a:gd name="connsiteX17" fmla="*/ 1443440 w 5364004"/>
                <a:gd name="connsiteY17" fmla="*/ 777089 h 6074639"/>
                <a:gd name="connsiteX18" fmla="*/ 461830 w 5364004"/>
                <a:gd name="connsiteY18" fmla="*/ 1360949 h 6074639"/>
                <a:gd name="connsiteX19" fmla="*/ 73272 w 5364004"/>
                <a:gd name="connsiteY19" fmla="*/ 1759206 h 6074639"/>
                <a:gd name="connsiteX20" fmla="*/ 0 w 5364004"/>
                <a:gd name="connsiteY20" fmla="*/ 1859770 h 6074639"/>
                <a:gd name="connsiteX21" fmla="*/ 0 w 5364004"/>
                <a:gd name="connsiteY21" fmla="*/ 1020639 h 6074639"/>
                <a:gd name="connsiteX22" fmla="*/ 94433 w 5364004"/>
                <a:gd name="connsiteY22" fmla="*/ 932159 h 6074639"/>
                <a:gd name="connsiteX23" fmla="*/ 2548484 w 5364004"/>
                <a:gd name="connsiteY23" fmla="*/ 0 h 60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64004" h="6074639">
                  <a:moveTo>
                    <a:pt x="2548484" y="0"/>
                  </a:moveTo>
                  <a:cubicBezTo>
                    <a:pt x="4313619" y="0"/>
                    <a:pt x="5364004" y="1424869"/>
                    <a:pt x="5364004" y="3182664"/>
                  </a:cubicBezTo>
                  <a:cubicBezTo>
                    <a:pt x="5364004" y="4199734"/>
                    <a:pt x="4631750" y="4677890"/>
                    <a:pt x="3886170" y="5260508"/>
                  </a:cubicBezTo>
                  <a:cubicBezTo>
                    <a:pt x="3343077" y="5684909"/>
                    <a:pt x="2819861" y="6074639"/>
                    <a:pt x="2075975" y="6074639"/>
                  </a:cubicBezTo>
                  <a:cubicBezTo>
                    <a:pt x="1179686" y="6074639"/>
                    <a:pt x="538816" y="5724911"/>
                    <a:pt x="21919" y="5139637"/>
                  </a:cubicBezTo>
                  <a:lnTo>
                    <a:pt x="0" y="5113592"/>
                  </a:lnTo>
                  <a:lnTo>
                    <a:pt x="0" y="4169527"/>
                  </a:lnTo>
                  <a:lnTo>
                    <a:pt x="45364" y="4232131"/>
                  </a:lnTo>
                  <a:cubicBezTo>
                    <a:pt x="79610" y="4280001"/>
                    <a:pt x="114337" y="4329437"/>
                    <a:pt x="149459" y="4381216"/>
                  </a:cubicBezTo>
                  <a:cubicBezTo>
                    <a:pt x="686227" y="5172421"/>
                    <a:pt x="1262409" y="5509977"/>
                    <a:pt x="2075975" y="5509977"/>
                  </a:cubicBezTo>
                  <a:cubicBezTo>
                    <a:pt x="2609920" y="5509977"/>
                    <a:pt x="3001682" y="5234986"/>
                    <a:pt x="3538451" y="4815555"/>
                  </a:cubicBezTo>
                  <a:cubicBezTo>
                    <a:pt x="3598418" y="4768688"/>
                    <a:pt x="3658385" y="4722385"/>
                    <a:pt x="3716432" y="4677664"/>
                  </a:cubicBezTo>
                  <a:cubicBezTo>
                    <a:pt x="4031062" y="4434972"/>
                    <a:pt x="4328187" y="4205719"/>
                    <a:pt x="4525932" y="3956816"/>
                  </a:cubicBezTo>
                  <a:cubicBezTo>
                    <a:pt x="4714982" y="3718867"/>
                    <a:pt x="4799342" y="3480128"/>
                    <a:pt x="4799342" y="3182664"/>
                  </a:cubicBezTo>
                  <a:cubicBezTo>
                    <a:pt x="4799342" y="2437196"/>
                    <a:pt x="4581382" y="1766829"/>
                    <a:pt x="4185667" y="1295110"/>
                  </a:cubicBezTo>
                  <a:cubicBezTo>
                    <a:pt x="3991988" y="1064389"/>
                    <a:pt x="3759685" y="885052"/>
                    <a:pt x="3495197" y="762181"/>
                  </a:cubicBezTo>
                  <a:cubicBezTo>
                    <a:pt x="3212979" y="631180"/>
                    <a:pt x="2894509" y="564663"/>
                    <a:pt x="2548484" y="564663"/>
                  </a:cubicBezTo>
                  <a:cubicBezTo>
                    <a:pt x="2181567" y="564663"/>
                    <a:pt x="1809680" y="636036"/>
                    <a:pt x="1443440" y="777089"/>
                  </a:cubicBezTo>
                  <a:cubicBezTo>
                    <a:pt x="1086912" y="914189"/>
                    <a:pt x="747550" y="1116112"/>
                    <a:pt x="461830" y="1360949"/>
                  </a:cubicBezTo>
                  <a:cubicBezTo>
                    <a:pt x="316486" y="1485458"/>
                    <a:pt x="186699" y="1618549"/>
                    <a:pt x="73272" y="1759206"/>
                  </a:cubicBezTo>
                  <a:lnTo>
                    <a:pt x="0" y="1859770"/>
                  </a:lnTo>
                  <a:lnTo>
                    <a:pt x="0" y="1020639"/>
                  </a:lnTo>
                  <a:lnTo>
                    <a:pt x="94433" y="932159"/>
                  </a:lnTo>
                  <a:cubicBezTo>
                    <a:pt x="766607" y="356217"/>
                    <a:pt x="1660722" y="0"/>
                    <a:pt x="2548484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9BFB0BB-FC0A-4853-98D3-409497366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73734"/>
              <a:ext cx="5364004" cy="6074639"/>
            </a:xfrm>
            <a:custGeom>
              <a:avLst/>
              <a:gdLst>
                <a:gd name="connsiteX0" fmla="*/ 2548484 w 5364004"/>
                <a:gd name="connsiteY0" fmla="*/ 0 h 6074639"/>
                <a:gd name="connsiteX1" fmla="*/ 5364004 w 5364004"/>
                <a:gd name="connsiteY1" fmla="*/ 3182664 h 6074639"/>
                <a:gd name="connsiteX2" fmla="*/ 3886170 w 5364004"/>
                <a:gd name="connsiteY2" fmla="*/ 5260508 h 6074639"/>
                <a:gd name="connsiteX3" fmla="*/ 2075975 w 5364004"/>
                <a:gd name="connsiteY3" fmla="*/ 6074639 h 6074639"/>
                <a:gd name="connsiteX4" fmla="*/ 21919 w 5364004"/>
                <a:gd name="connsiteY4" fmla="*/ 5139637 h 6074639"/>
                <a:gd name="connsiteX5" fmla="*/ 0 w 5364004"/>
                <a:gd name="connsiteY5" fmla="*/ 5113592 h 6074639"/>
                <a:gd name="connsiteX6" fmla="*/ 0 w 5364004"/>
                <a:gd name="connsiteY6" fmla="*/ 3976968 h 6074639"/>
                <a:gd name="connsiteX7" fmla="*/ 35397 w 5364004"/>
                <a:gd name="connsiteY7" fmla="*/ 4025931 h 6074639"/>
                <a:gd name="connsiteX8" fmla="*/ 242967 w 5364004"/>
                <a:gd name="connsiteY8" fmla="*/ 4317861 h 6074639"/>
                <a:gd name="connsiteX9" fmla="*/ 1034850 w 5364004"/>
                <a:gd name="connsiteY9" fmla="*/ 5126232 h 6074639"/>
                <a:gd name="connsiteX10" fmla="*/ 2075975 w 5364004"/>
                <a:gd name="connsiteY10" fmla="*/ 5397044 h 6074639"/>
                <a:gd name="connsiteX11" fmla="*/ 2745664 w 5364004"/>
                <a:gd name="connsiteY11" fmla="*/ 5224596 h 6074639"/>
                <a:gd name="connsiteX12" fmla="*/ 3468884 w 5364004"/>
                <a:gd name="connsiteY12" fmla="*/ 4726677 h 6074639"/>
                <a:gd name="connsiteX13" fmla="*/ 3647430 w 5364004"/>
                <a:gd name="connsiteY13" fmla="*/ 4588334 h 6074639"/>
                <a:gd name="connsiteX14" fmla="*/ 4437506 w 5364004"/>
                <a:gd name="connsiteY14" fmla="*/ 3886572 h 6074639"/>
                <a:gd name="connsiteX15" fmla="*/ 4686409 w 5364004"/>
                <a:gd name="connsiteY15" fmla="*/ 3182664 h 6074639"/>
                <a:gd name="connsiteX16" fmla="*/ 4099047 w 5364004"/>
                <a:gd name="connsiteY16" fmla="*/ 1367726 h 6074639"/>
                <a:gd name="connsiteX17" fmla="*/ 3447540 w 5364004"/>
                <a:gd name="connsiteY17" fmla="*/ 864611 h 6074639"/>
                <a:gd name="connsiteX18" fmla="*/ 2548484 w 5364004"/>
                <a:gd name="connsiteY18" fmla="*/ 677595 h 6074639"/>
                <a:gd name="connsiteX19" fmla="*/ 1483982 w 5364004"/>
                <a:gd name="connsiteY19" fmla="*/ 882455 h 6074639"/>
                <a:gd name="connsiteX20" fmla="*/ 535349 w 5364004"/>
                <a:gd name="connsiteY20" fmla="*/ 1446665 h 6074639"/>
                <a:gd name="connsiteX21" fmla="*/ 10097 w 5364004"/>
                <a:gd name="connsiteY21" fmla="*/ 2038206 h 6074639"/>
                <a:gd name="connsiteX22" fmla="*/ 0 w 5364004"/>
                <a:gd name="connsiteY22" fmla="*/ 2055433 h 6074639"/>
                <a:gd name="connsiteX23" fmla="*/ 0 w 5364004"/>
                <a:gd name="connsiteY23" fmla="*/ 1020639 h 6074639"/>
                <a:gd name="connsiteX24" fmla="*/ 94433 w 5364004"/>
                <a:gd name="connsiteY24" fmla="*/ 932159 h 6074639"/>
                <a:gd name="connsiteX25" fmla="*/ 2548484 w 5364004"/>
                <a:gd name="connsiteY25" fmla="*/ 0 h 60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4004" h="6074639">
                  <a:moveTo>
                    <a:pt x="2548484" y="0"/>
                  </a:moveTo>
                  <a:cubicBezTo>
                    <a:pt x="4313619" y="0"/>
                    <a:pt x="5364004" y="1424869"/>
                    <a:pt x="5364004" y="3182664"/>
                  </a:cubicBezTo>
                  <a:cubicBezTo>
                    <a:pt x="5364004" y="4199734"/>
                    <a:pt x="4631750" y="4677890"/>
                    <a:pt x="3886170" y="5260508"/>
                  </a:cubicBezTo>
                  <a:cubicBezTo>
                    <a:pt x="3343077" y="5684909"/>
                    <a:pt x="2819861" y="6074639"/>
                    <a:pt x="2075975" y="6074639"/>
                  </a:cubicBezTo>
                  <a:cubicBezTo>
                    <a:pt x="1179686" y="6074639"/>
                    <a:pt x="538816" y="5724911"/>
                    <a:pt x="21919" y="5139637"/>
                  </a:cubicBezTo>
                  <a:lnTo>
                    <a:pt x="0" y="5113592"/>
                  </a:lnTo>
                  <a:lnTo>
                    <a:pt x="0" y="3976968"/>
                  </a:lnTo>
                  <a:lnTo>
                    <a:pt x="35397" y="4025931"/>
                  </a:lnTo>
                  <a:cubicBezTo>
                    <a:pt x="102366" y="4117745"/>
                    <a:pt x="171594" y="4212721"/>
                    <a:pt x="242967" y="4317861"/>
                  </a:cubicBezTo>
                  <a:cubicBezTo>
                    <a:pt x="495371" y="4689861"/>
                    <a:pt x="754326" y="4954349"/>
                    <a:pt x="1034850" y="5126232"/>
                  </a:cubicBezTo>
                  <a:cubicBezTo>
                    <a:pt x="1332201" y="5308505"/>
                    <a:pt x="1672806" y="5397044"/>
                    <a:pt x="2075975" y="5397044"/>
                  </a:cubicBezTo>
                  <a:cubicBezTo>
                    <a:pt x="2304776" y="5397044"/>
                    <a:pt x="2517541" y="5342272"/>
                    <a:pt x="2745664" y="5224596"/>
                  </a:cubicBezTo>
                  <a:cubicBezTo>
                    <a:pt x="2979886" y="5103758"/>
                    <a:pt x="3211737" y="4927584"/>
                    <a:pt x="3468884" y="4726677"/>
                  </a:cubicBezTo>
                  <a:cubicBezTo>
                    <a:pt x="3529190" y="4679584"/>
                    <a:pt x="3589270" y="4633169"/>
                    <a:pt x="3647430" y="4588334"/>
                  </a:cubicBezTo>
                  <a:cubicBezTo>
                    <a:pt x="3956414" y="4349934"/>
                    <a:pt x="4248231" y="4124747"/>
                    <a:pt x="4437506" y="3886572"/>
                  </a:cubicBezTo>
                  <a:cubicBezTo>
                    <a:pt x="4611987" y="3667031"/>
                    <a:pt x="4686409" y="3456525"/>
                    <a:pt x="4686409" y="3182664"/>
                  </a:cubicBezTo>
                  <a:cubicBezTo>
                    <a:pt x="4686409" y="2463735"/>
                    <a:pt x="4477823" y="1819117"/>
                    <a:pt x="4099047" y="1367726"/>
                  </a:cubicBezTo>
                  <a:cubicBezTo>
                    <a:pt x="3916097" y="1149766"/>
                    <a:pt x="3697008" y="980480"/>
                    <a:pt x="3447540" y="864611"/>
                  </a:cubicBezTo>
                  <a:cubicBezTo>
                    <a:pt x="3180454" y="740498"/>
                    <a:pt x="2877908" y="677595"/>
                    <a:pt x="2548484" y="677595"/>
                  </a:cubicBezTo>
                  <a:cubicBezTo>
                    <a:pt x="2200426" y="677595"/>
                    <a:pt x="1832266" y="748404"/>
                    <a:pt x="1483982" y="882455"/>
                  </a:cubicBezTo>
                  <a:cubicBezTo>
                    <a:pt x="1139425" y="1015037"/>
                    <a:pt x="811356" y="1210185"/>
                    <a:pt x="535349" y="1446665"/>
                  </a:cubicBezTo>
                  <a:cubicBezTo>
                    <a:pt x="328598" y="1623772"/>
                    <a:pt x="150116" y="1825208"/>
                    <a:pt x="10097" y="2038206"/>
                  </a:cubicBezTo>
                  <a:lnTo>
                    <a:pt x="0" y="2055433"/>
                  </a:lnTo>
                  <a:lnTo>
                    <a:pt x="0" y="1020639"/>
                  </a:lnTo>
                  <a:lnTo>
                    <a:pt x="94433" y="932159"/>
                  </a:lnTo>
                  <a:cubicBezTo>
                    <a:pt x="766607" y="356217"/>
                    <a:pt x="1660722" y="0"/>
                    <a:pt x="2548484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33C68-69D3-464E-9D2F-99E017CF3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69891"/>
              <a:ext cx="5409177" cy="6482325"/>
            </a:xfrm>
            <a:custGeom>
              <a:avLst/>
              <a:gdLst>
                <a:gd name="connsiteX0" fmla="*/ 2168015 w 5409177"/>
                <a:gd name="connsiteY0" fmla="*/ 0 h 6482325"/>
                <a:gd name="connsiteX1" fmla="*/ 5409177 w 5409177"/>
                <a:gd name="connsiteY1" fmla="*/ 3241163 h 6482325"/>
                <a:gd name="connsiteX2" fmla="*/ 2168015 w 5409177"/>
                <a:gd name="connsiteY2" fmla="*/ 6482325 h 6482325"/>
                <a:gd name="connsiteX3" fmla="*/ 106314 w 5409177"/>
                <a:gd name="connsiteY3" fmla="*/ 5742217 h 6482325"/>
                <a:gd name="connsiteX4" fmla="*/ 0 w 5409177"/>
                <a:gd name="connsiteY4" fmla="*/ 5645593 h 6482325"/>
                <a:gd name="connsiteX5" fmla="*/ 0 w 5409177"/>
                <a:gd name="connsiteY5" fmla="*/ 5278200 h 6482325"/>
                <a:gd name="connsiteX6" fmla="*/ 61824 w 5409177"/>
                <a:gd name="connsiteY6" fmla="*/ 5347778 h 6482325"/>
                <a:gd name="connsiteX7" fmla="*/ 163802 w 5409177"/>
                <a:gd name="connsiteY7" fmla="*/ 5453397 h 6482325"/>
                <a:gd name="connsiteX8" fmla="*/ 617000 w 5409177"/>
                <a:gd name="connsiteY8" fmla="*/ 5817379 h 6482325"/>
                <a:gd name="connsiteX9" fmla="*/ 866580 w 5409177"/>
                <a:gd name="connsiteY9" fmla="*/ 5953688 h 6482325"/>
                <a:gd name="connsiteX10" fmla="*/ 866806 w 5409177"/>
                <a:gd name="connsiteY10" fmla="*/ 5953801 h 6482325"/>
                <a:gd name="connsiteX11" fmla="*/ 867032 w 5409177"/>
                <a:gd name="connsiteY11" fmla="*/ 5953914 h 6482325"/>
                <a:gd name="connsiteX12" fmla="*/ 1130504 w 5409177"/>
                <a:gd name="connsiteY12" fmla="*/ 6056909 h 6482325"/>
                <a:gd name="connsiteX13" fmla="*/ 1405607 w 5409177"/>
                <a:gd name="connsiteY13" fmla="*/ 6128169 h 6482325"/>
                <a:gd name="connsiteX14" fmla="*/ 1545192 w 5409177"/>
                <a:gd name="connsiteY14" fmla="*/ 6151659 h 6482325"/>
                <a:gd name="connsiteX15" fmla="*/ 1685341 w 5409177"/>
                <a:gd name="connsiteY15" fmla="*/ 6167582 h 6482325"/>
                <a:gd name="connsiteX16" fmla="*/ 1975465 w 5409177"/>
                <a:gd name="connsiteY16" fmla="*/ 6180231 h 6482325"/>
                <a:gd name="connsiteX17" fmla="*/ 1990033 w 5409177"/>
                <a:gd name="connsiteY17" fmla="*/ 6180231 h 6482325"/>
                <a:gd name="connsiteX18" fmla="*/ 2009232 w 5409177"/>
                <a:gd name="connsiteY18" fmla="*/ 6180344 h 6482325"/>
                <a:gd name="connsiteX19" fmla="*/ 2046612 w 5409177"/>
                <a:gd name="connsiteY19" fmla="*/ 6179779 h 6482325"/>
                <a:gd name="connsiteX20" fmla="*/ 2046951 w 5409177"/>
                <a:gd name="connsiteY20" fmla="*/ 6179779 h 6482325"/>
                <a:gd name="connsiteX21" fmla="*/ 2047290 w 5409177"/>
                <a:gd name="connsiteY21" fmla="*/ 6179779 h 6482325"/>
                <a:gd name="connsiteX22" fmla="*/ 2082412 w 5409177"/>
                <a:gd name="connsiteY22" fmla="*/ 6178876 h 6482325"/>
                <a:gd name="connsiteX23" fmla="*/ 2117760 w 5409177"/>
                <a:gd name="connsiteY23" fmla="*/ 6177068 h 6482325"/>
                <a:gd name="connsiteX24" fmla="*/ 2256215 w 5409177"/>
                <a:gd name="connsiteY24" fmla="*/ 6164985 h 6482325"/>
                <a:gd name="connsiteX25" fmla="*/ 2791515 w 5409177"/>
                <a:gd name="connsiteY25" fmla="*/ 6020319 h 6482325"/>
                <a:gd name="connsiteX26" fmla="*/ 3045726 w 5409177"/>
                <a:gd name="connsiteY26" fmla="*/ 5894286 h 6482325"/>
                <a:gd name="connsiteX27" fmla="*/ 3292371 w 5409177"/>
                <a:gd name="connsiteY27" fmla="*/ 5740246 h 6482325"/>
                <a:gd name="connsiteX28" fmla="*/ 3533482 w 5409177"/>
                <a:gd name="connsiteY28" fmla="*/ 5565088 h 6482325"/>
                <a:gd name="connsiteX29" fmla="*/ 3652512 w 5409177"/>
                <a:gd name="connsiteY29" fmla="*/ 5472257 h 6482325"/>
                <a:gd name="connsiteX30" fmla="*/ 3773915 w 5409177"/>
                <a:gd name="connsiteY30" fmla="*/ 5375135 h 6482325"/>
                <a:gd name="connsiteX31" fmla="*/ 3978549 w 5409177"/>
                <a:gd name="connsiteY31" fmla="*/ 5214884 h 6482325"/>
                <a:gd name="connsiteX32" fmla="*/ 4260428 w 5409177"/>
                <a:gd name="connsiteY32" fmla="*/ 4992633 h 6482325"/>
                <a:gd name="connsiteX33" fmla="*/ 4698154 w 5409177"/>
                <a:gd name="connsiteY33" fmla="*/ 4594207 h 6482325"/>
                <a:gd name="connsiteX34" fmla="*/ 4879185 w 5409177"/>
                <a:gd name="connsiteY34" fmla="*/ 4374440 h 6482325"/>
                <a:gd name="connsiteX35" fmla="*/ 5022383 w 5409177"/>
                <a:gd name="connsiteY35" fmla="*/ 4135136 h 6482325"/>
                <a:gd name="connsiteX36" fmla="*/ 5172019 w 5409177"/>
                <a:gd name="connsiteY36" fmla="*/ 3599271 h 6482325"/>
                <a:gd name="connsiteX37" fmla="*/ 5180489 w 5409177"/>
                <a:gd name="connsiteY37" fmla="*/ 3456412 h 6482325"/>
                <a:gd name="connsiteX38" fmla="*/ 5180602 w 5409177"/>
                <a:gd name="connsiteY38" fmla="*/ 3450878 h 6482325"/>
                <a:gd name="connsiteX39" fmla="*/ 5180940 w 5409177"/>
                <a:gd name="connsiteY39" fmla="*/ 3382667 h 6482325"/>
                <a:gd name="connsiteX40" fmla="*/ 5180828 w 5409177"/>
                <a:gd name="connsiteY40" fmla="*/ 3361097 h 6482325"/>
                <a:gd name="connsiteX41" fmla="*/ 5180150 w 5409177"/>
                <a:gd name="connsiteY41" fmla="*/ 3307002 h 6482325"/>
                <a:gd name="connsiteX42" fmla="*/ 5165243 w 5409177"/>
                <a:gd name="connsiteY42" fmla="*/ 3005698 h 6482325"/>
                <a:gd name="connsiteX43" fmla="*/ 5074445 w 5409177"/>
                <a:gd name="connsiteY43" fmla="*/ 2409076 h 6482325"/>
                <a:gd name="connsiteX44" fmla="*/ 4891947 w 5409177"/>
                <a:gd name="connsiteY44" fmla="*/ 1834362 h 6482325"/>
                <a:gd name="connsiteX45" fmla="*/ 4831076 w 5409177"/>
                <a:gd name="connsiteY45" fmla="*/ 1696585 h 6482325"/>
                <a:gd name="connsiteX46" fmla="*/ 4763316 w 5409177"/>
                <a:gd name="connsiteY46" fmla="*/ 1561743 h 6482325"/>
                <a:gd name="connsiteX47" fmla="*/ 4608147 w 5409177"/>
                <a:gd name="connsiteY47" fmla="*/ 1303693 h 6482325"/>
                <a:gd name="connsiteX48" fmla="*/ 4221015 w 5409177"/>
                <a:gd name="connsiteY48" fmla="*/ 848123 h 6482325"/>
                <a:gd name="connsiteX49" fmla="*/ 3990632 w 5409177"/>
                <a:gd name="connsiteY49" fmla="*/ 659413 h 6482325"/>
                <a:gd name="connsiteX50" fmla="*/ 3738680 w 5409177"/>
                <a:gd name="connsiteY50" fmla="*/ 502098 h 6482325"/>
                <a:gd name="connsiteX51" fmla="*/ 3189150 w 5409177"/>
                <a:gd name="connsiteY51" fmla="*/ 289220 h 6482325"/>
                <a:gd name="connsiteX52" fmla="*/ 2901398 w 5409177"/>
                <a:gd name="connsiteY52" fmla="*/ 232867 h 6482325"/>
                <a:gd name="connsiteX53" fmla="*/ 2611162 w 5409177"/>
                <a:gd name="connsiteY53" fmla="*/ 207570 h 6482325"/>
                <a:gd name="connsiteX54" fmla="*/ 2484451 w 5409177"/>
                <a:gd name="connsiteY54" fmla="*/ 204860 h 6482325"/>
                <a:gd name="connsiteX55" fmla="*/ 2027414 w 5409177"/>
                <a:gd name="connsiteY55" fmla="*/ 238852 h 6482325"/>
                <a:gd name="connsiteX56" fmla="*/ 1740452 w 5409177"/>
                <a:gd name="connsiteY56" fmla="*/ 294867 h 6482325"/>
                <a:gd name="connsiteX57" fmla="*/ 1458686 w 5409177"/>
                <a:gd name="connsiteY57" fmla="*/ 375049 h 6482325"/>
                <a:gd name="connsiteX58" fmla="*/ 1183695 w 5409177"/>
                <a:gd name="connsiteY58" fmla="*/ 477366 h 6482325"/>
                <a:gd name="connsiteX59" fmla="*/ 916723 w 5409177"/>
                <a:gd name="connsiteY59" fmla="*/ 601140 h 6482325"/>
                <a:gd name="connsiteX60" fmla="*/ 410333 w 5409177"/>
                <a:gd name="connsiteY60" fmla="*/ 905154 h 6482325"/>
                <a:gd name="connsiteX61" fmla="*/ 290625 w 5409177"/>
                <a:gd name="connsiteY61" fmla="*/ 992677 h 6482325"/>
                <a:gd name="connsiteX62" fmla="*/ 290399 w 5409177"/>
                <a:gd name="connsiteY62" fmla="*/ 992902 h 6482325"/>
                <a:gd name="connsiteX63" fmla="*/ 290173 w 5409177"/>
                <a:gd name="connsiteY63" fmla="*/ 993128 h 6482325"/>
                <a:gd name="connsiteX64" fmla="*/ 241047 w 5409177"/>
                <a:gd name="connsiteY64" fmla="*/ 1030735 h 6482325"/>
                <a:gd name="connsiteX65" fmla="*/ 231109 w 5409177"/>
                <a:gd name="connsiteY65" fmla="*/ 1038527 h 6482325"/>
                <a:gd name="connsiteX66" fmla="*/ 173514 w 5409177"/>
                <a:gd name="connsiteY66" fmla="*/ 1084491 h 6482325"/>
                <a:gd name="connsiteX67" fmla="*/ 55330 w 5409177"/>
                <a:gd name="connsiteY67" fmla="*/ 1184549 h 6482325"/>
                <a:gd name="connsiteX68" fmla="*/ 0 w 5409177"/>
                <a:gd name="connsiteY68" fmla="*/ 1235015 h 6482325"/>
                <a:gd name="connsiteX69" fmla="*/ 0 w 5409177"/>
                <a:gd name="connsiteY69" fmla="*/ 836733 h 6482325"/>
                <a:gd name="connsiteX70" fmla="*/ 106314 w 5409177"/>
                <a:gd name="connsiteY70" fmla="*/ 740109 h 6482325"/>
                <a:gd name="connsiteX71" fmla="*/ 2168015 w 5409177"/>
                <a:gd name="connsiteY71" fmla="*/ 0 h 648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409177" h="6482325">
                  <a:moveTo>
                    <a:pt x="2168015" y="0"/>
                  </a:moveTo>
                  <a:cubicBezTo>
                    <a:pt x="3958108" y="0"/>
                    <a:pt x="5409177" y="1451070"/>
                    <a:pt x="5409177" y="3241163"/>
                  </a:cubicBezTo>
                  <a:cubicBezTo>
                    <a:pt x="5409177" y="5031256"/>
                    <a:pt x="3958108" y="6482325"/>
                    <a:pt x="2168015" y="6482325"/>
                  </a:cubicBezTo>
                  <a:cubicBezTo>
                    <a:pt x="1384849" y="6482325"/>
                    <a:pt x="666575" y="6204582"/>
                    <a:pt x="106314" y="5742217"/>
                  </a:cubicBezTo>
                  <a:lnTo>
                    <a:pt x="0" y="5645593"/>
                  </a:lnTo>
                  <a:lnTo>
                    <a:pt x="0" y="5278200"/>
                  </a:lnTo>
                  <a:lnTo>
                    <a:pt x="61824" y="5347778"/>
                  </a:lnTo>
                  <a:cubicBezTo>
                    <a:pt x="95675" y="5384339"/>
                    <a:pt x="129753" y="5419631"/>
                    <a:pt x="163802" y="5453397"/>
                  </a:cubicBezTo>
                  <a:cubicBezTo>
                    <a:pt x="308807" y="5596483"/>
                    <a:pt x="461379" y="5719015"/>
                    <a:pt x="617000" y="5817379"/>
                  </a:cubicBezTo>
                  <a:cubicBezTo>
                    <a:pt x="705087" y="5872603"/>
                    <a:pt x="786624" y="5917211"/>
                    <a:pt x="866580" y="5953688"/>
                  </a:cubicBezTo>
                  <a:lnTo>
                    <a:pt x="866806" y="5953801"/>
                  </a:lnTo>
                  <a:lnTo>
                    <a:pt x="867032" y="5953914"/>
                  </a:lnTo>
                  <a:cubicBezTo>
                    <a:pt x="948344" y="5992198"/>
                    <a:pt x="1036996" y="6026868"/>
                    <a:pt x="1130504" y="6056909"/>
                  </a:cubicBezTo>
                  <a:cubicBezTo>
                    <a:pt x="1216558" y="6084577"/>
                    <a:pt x="1309163" y="6108631"/>
                    <a:pt x="1405607" y="6128169"/>
                  </a:cubicBezTo>
                  <a:cubicBezTo>
                    <a:pt x="1449990" y="6136977"/>
                    <a:pt x="1497083" y="6144883"/>
                    <a:pt x="1545192" y="6151659"/>
                  </a:cubicBezTo>
                  <a:cubicBezTo>
                    <a:pt x="1590365" y="6157983"/>
                    <a:pt x="1637571" y="6163291"/>
                    <a:pt x="1685341" y="6167582"/>
                  </a:cubicBezTo>
                  <a:cubicBezTo>
                    <a:pt x="1776704" y="6175939"/>
                    <a:pt x="1871567" y="6180005"/>
                    <a:pt x="1975465" y="6180231"/>
                  </a:cubicBezTo>
                  <a:lnTo>
                    <a:pt x="1990033" y="6180231"/>
                  </a:lnTo>
                  <a:cubicBezTo>
                    <a:pt x="1996470" y="6180344"/>
                    <a:pt x="2002794" y="6180344"/>
                    <a:pt x="2009232" y="6180344"/>
                  </a:cubicBezTo>
                  <a:cubicBezTo>
                    <a:pt x="2024703" y="6180344"/>
                    <a:pt x="2036222" y="6180231"/>
                    <a:pt x="2046612" y="6179779"/>
                  </a:cubicBezTo>
                  <a:lnTo>
                    <a:pt x="2046951" y="6179779"/>
                  </a:lnTo>
                  <a:lnTo>
                    <a:pt x="2047290" y="6179779"/>
                  </a:lnTo>
                  <a:lnTo>
                    <a:pt x="2082412" y="6178876"/>
                  </a:lnTo>
                  <a:lnTo>
                    <a:pt x="2117760" y="6177068"/>
                  </a:lnTo>
                  <a:cubicBezTo>
                    <a:pt x="2157963" y="6175262"/>
                    <a:pt x="2200765" y="6171535"/>
                    <a:pt x="2256215" y="6164985"/>
                  </a:cubicBezTo>
                  <a:cubicBezTo>
                    <a:pt x="2436342" y="6142963"/>
                    <a:pt x="2616469" y="6094289"/>
                    <a:pt x="2791515" y="6020319"/>
                  </a:cubicBezTo>
                  <a:cubicBezTo>
                    <a:pt x="2871810" y="5986777"/>
                    <a:pt x="2954928" y="5945557"/>
                    <a:pt x="3045726" y="5894286"/>
                  </a:cubicBezTo>
                  <a:cubicBezTo>
                    <a:pt x="3123876" y="5850468"/>
                    <a:pt x="3204509" y="5800100"/>
                    <a:pt x="3292371" y="5740246"/>
                  </a:cubicBezTo>
                  <a:cubicBezTo>
                    <a:pt x="3364647" y="5691007"/>
                    <a:pt x="3441329" y="5635332"/>
                    <a:pt x="3533482" y="5565088"/>
                  </a:cubicBezTo>
                  <a:cubicBezTo>
                    <a:pt x="3573911" y="5534370"/>
                    <a:pt x="3614680" y="5502184"/>
                    <a:pt x="3652512" y="5472257"/>
                  </a:cubicBezTo>
                  <a:lnTo>
                    <a:pt x="3773915" y="5375135"/>
                  </a:lnTo>
                  <a:cubicBezTo>
                    <a:pt x="3842239" y="5320928"/>
                    <a:pt x="3911580" y="5267059"/>
                    <a:pt x="3978549" y="5214884"/>
                  </a:cubicBezTo>
                  <a:cubicBezTo>
                    <a:pt x="4071831" y="5142268"/>
                    <a:pt x="4168388" y="5067168"/>
                    <a:pt x="4260428" y="4992633"/>
                  </a:cubicBezTo>
                  <a:cubicBezTo>
                    <a:pt x="4447557" y="4841190"/>
                    <a:pt x="4582624" y="4718207"/>
                    <a:pt x="4698154" y="4594207"/>
                  </a:cubicBezTo>
                  <a:cubicBezTo>
                    <a:pt x="4768511" y="4518203"/>
                    <a:pt x="4827801" y="4446265"/>
                    <a:pt x="4879185" y="4374440"/>
                  </a:cubicBezTo>
                  <a:cubicBezTo>
                    <a:pt x="4937120" y="4292790"/>
                    <a:pt x="4983874" y="4214641"/>
                    <a:pt x="5022383" y="4135136"/>
                  </a:cubicBezTo>
                  <a:cubicBezTo>
                    <a:pt x="5102904" y="3970932"/>
                    <a:pt x="5153273" y="3790579"/>
                    <a:pt x="5172019" y="3599271"/>
                  </a:cubicBezTo>
                  <a:cubicBezTo>
                    <a:pt x="5176424" y="3553873"/>
                    <a:pt x="5179247" y="3505651"/>
                    <a:pt x="5180489" y="3456412"/>
                  </a:cubicBezTo>
                  <a:lnTo>
                    <a:pt x="5180602" y="3450878"/>
                  </a:lnTo>
                  <a:cubicBezTo>
                    <a:pt x="5180940" y="3428743"/>
                    <a:pt x="5181280" y="3406044"/>
                    <a:pt x="5180940" y="3382667"/>
                  </a:cubicBezTo>
                  <a:cubicBezTo>
                    <a:pt x="5180940" y="3375440"/>
                    <a:pt x="5180828" y="3368325"/>
                    <a:pt x="5180828" y="3361097"/>
                  </a:cubicBezTo>
                  <a:cubicBezTo>
                    <a:pt x="5180828" y="3343366"/>
                    <a:pt x="5180715" y="3325184"/>
                    <a:pt x="5180150" y="3307002"/>
                  </a:cubicBezTo>
                  <a:cubicBezTo>
                    <a:pt x="5178230" y="3204008"/>
                    <a:pt x="5173148" y="3102595"/>
                    <a:pt x="5165243" y="3005698"/>
                  </a:cubicBezTo>
                  <a:cubicBezTo>
                    <a:pt x="5147513" y="2795418"/>
                    <a:pt x="5117021" y="2594737"/>
                    <a:pt x="5074445" y="2409076"/>
                  </a:cubicBezTo>
                  <a:cubicBezTo>
                    <a:pt x="5027804" y="2206136"/>
                    <a:pt x="4966369" y="2012796"/>
                    <a:pt x="4891947" y="1834362"/>
                  </a:cubicBezTo>
                  <a:cubicBezTo>
                    <a:pt x="4872635" y="1787834"/>
                    <a:pt x="4852081" y="1741419"/>
                    <a:pt x="4831076" y="1696585"/>
                  </a:cubicBezTo>
                  <a:cubicBezTo>
                    <a:pt x="4810522" y="1653219"/>
                    <a:pt x="4787709" y="1607933"/>
                    <a:pt x="4763316" y="1561743"/>
                  </a:cubicBezTo>
                  <a:cubicBezTo>
                    <a:pt x="4717466" y="1475124"/>
                    <a:pt x="4665517" y="1388392"/>
                    <a:pt x="4608147" y="1303693"/>
                  </a:cubicBezTo>
                  <a:cubicBezTo>
                    <a:pt x="4496457" y="1136666"/>
                    <a:pt x="4366133" y="983303"/>
                    <a:pt x="4221015" y="848123"/>
                  </a:cubicBezTo>
                  <a:cubicBezTo>
                    <a:pt x="4147721" y="780364"/>
                    <a:pt x="4070137" y="716783"/>
                    <a:pt x="3990632" y="659413"/>
                  </a:cubicBezTo>
                  <a:cubicBezTo>
                    <a:pt x="3906159" y="599220"/>
                    <a:pt x="3821459" y="546367"/>
                    <a:pt x="3738680" y="502098"/>
                  </a:cubicBezTo>
                  <a:cubicBezTo>
                    <a:pt x="3569281" y="410397"/>
                    <a:pt x="3384411" y="338797"/>
                    <a:pt x="3189150" y="289220"/>
                  </a:cubicBezTo>
                  <a:cubicBezTo>
                    <a:pt x="3095868" y="265504"/>
                    <a:pt x="2999085" y="246532"/>
                    <a:pt x="2901398" y="232867"/>
                  </a:cubicBezTo>
                  <a:cubicBezTo>
                    <a:pt x="2806422" y="219654"/>
                    <a:pt x="2708848" y="211184"/>
                    <a:pt x="2611162" y="207570"/>
                  </a:cubicBezTo>
                  <a:cubicBezTo>
                    <a:pt x="2569151" y="205763"/>
                    <a:pt x="2526575" y="204860"/>
                    <a:pt x="2484451" y="204860"/>
                  </a:cubicBezTo>
                  <a:cubicBezTo>
                    <a:pt x="2333912" y="204860"/>
                    <a:pt x="2179985" y="216266"/>
                    <a:pt x="2027414" y="238852"/>
                  </a:cubicBezTo>
                  <a:cubicBezTo>
                    <a:pt x="1928146" y="254098"/>
                    <a:pt x="1831589" y="272958"/>
                    <a:pt x="1740452" y="294867"/>
                  </a:cubicBezTo>
                  <a:cubicBezTo>
                    <a:pt x="1642427" y="318808"/>
                    <a:pt x="1547563" y="345799"/>
                    <a:pt x="1458686" y="375049"/>
                  </a:cubicBezTo>
                  <a:cubicBezTo>
                    <a:pt x="1365742" y="405541"/>
                    <a:pt x="1273251" y="439985"/>
                    <a:pt x="1183695" y="477366"/>
                  </a:cubicBezTo>
                  <a:cubicBezTo>
                    <a:pt x="1093801" y="515085"/>
                    <a:pt x="1004019" y="556757"/>
                    <a:pt x="916723" y="601140"/>
                  </a:cubicBezTo>
                  <a:cubicBezTo>
                    <a:pt x="741226" y="690469"/>
                    <a:pt x="570810" y="792673"/>
                    <a:pt x="410333" y="905154"/>
                  </a:cubicBezTo>
                  <a:cubicBezTo>
                    <a:pt x="377244" y="928531"/>
                    <a:pt x="333765" y="959587"/>
                    <a:pt x="290625" y="992677"/>
                  </a:cubicBezTo>
                  <a:lnTo>
                    <a:pt x="290399" y="992902"/>
                  </a:lnTo>
                  <a:lnTo>
                    <a:pt x="290173" y="993128"/>
                  </a:lnTo>
                  <a:cubicBezTo>
                    <a:pt x="273685" y="1005325"/>
                    <a:pt x="257084" y="1018199"/>
                    <a:pt x="241047" y="1030735"/>
                  </a:cubicBezTo>
                  <a:lnTo>
                    <a:pt x="231109" y="1038527"/>
                  </a:lnTo>
                  <a:cubicBezTo>
                    <a:pt x="210217" y="1054451"/>
                    <a:pt x="190341" y="1070713"/>
                    <a:pt x="173514" y="1084491"/>
                  </a:cubicBezTo>
                  <a:cubicBezTo>
                    <a:pt x="131729" y="1118710"/>
                    <a:pt x="92513" y="1151912"/>
                    <a:pt x="55330" y="1184549"/>
                  </a:cubicBezTo>
                  <a:lnTo>
                    <a:pt x="0" y="1235015"/>
                  </a:lnTo>
                  <a:lnTo>
                    <a:pt x="0" y="836733"/>
                  </a:lnTo>
                  <a:lnTo>
                    <a:pt x="106314" y="740109"/>
                  </a:lnTo>
                  <a:cubicBezTo>
                    <a:pt x="666575" y="277744"/>
                    <a:pt x="1384849" y="0"/>
                    <a:pt x="216801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7BEE0-D71E-2589-EA1B-D71FA990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ea typeface="+mj-lt"/>
                <a:cs typeface="+mj-lt"/>
              </a:rPr>
              <a:t>Implementation - Data Preprocessing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87F910-F254-90B6-6915-E14C5839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4102" y="4501380"/>
            <a:ext cx="2246067" cy="114175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25" name="Picture 2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C112644-5E81-9330-DECC-2DE42FDF0C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43" y="4550462"/>
            <a:ext cx="2246067" cy="1043526"/>
          </a:xfrm>
          <a:prstGeom prst="rect">
            <a:avLst/>
          </a:prstGeom>
          <a:effectLst>
            <a:softEdge rad="0"/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2D8321-F253-5881-74E5-2EFF49257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315696"/>
              </p:ext>
            </p:extLst>
          </p:nvPr>
        </p:nvGraphicFramePr>
        <p:xfrm>
          <a:off x="6090574" y="801866"/>
          <a:ext cx="4977578" cy="2957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64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DA00D-A27F-4EAA-B6C5-7B5E0FE03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F424C-1B76-458A-BBDF-ACF0D130E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990C59-64B8-4F3E-BCDD-5BD757910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047EAF-E4B4-4AE6-964E-606521583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35210C-D3A8-4051-89EA-AFA0E4E65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13AF99-0237-456A-B8AA-28E3D8727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6E90D7-A24C-4FD4-8B57-6B610ADF3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39E7-BB52-04B2-AA99-BA31C0ED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GB">
                <a:latin typeface="Segoe UI"/>
                <a:ea typeface="+mj-lt"/>
                <a:cs typeface="Segoe UI"/>
              </a:rPr>
              <a:t>Implementation - Data Preprocessing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6CA52D-EFE4-5369-1FD1-9C425456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755"/>
            <a:ext cx="3107829" cy="433014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9B18EBC-897B-29BC-FD58-1F4CFEF0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947" y="2159007"/>
            <a:ext cx="2869759" cy="4330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E5873-A5BF-E807-B2B9-EF54C82AA47A}"/>
              </a:ext>
            </a:extLst>
          </p:cNvPr>
          <p:cNvSpPr txBox="1"/>
          <p:nvPr/>
        </p:nvSpPr>
        <p:spPr>
          <a:xfrm>
            <a:off x="5007304" y="4099080"/>
            <a:ext cx="2628562" cy="451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2216">
              <a:spcAft>
                <a:spcPts val="570"/>
              </a:spcAft>
            </a:pPr>
            <a:r>
              <a:rPr lang="en-GB" sz="22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Extraction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47273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39E7-BB52-04B2-AA99-BA31C0ED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GB">
                <a:latin typeface="Segoe UI"/>
                <a:ea typeface="+mj-lt"/>
                <a:cs typeface="Segoe UI"/>
              </a:rPr>
              <a:t>Implementation - Data 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E5873-A5BF-E807-B2B9-EF54C82AA47A}"/>
              </a:ext>
            </a:extLst>
          </p:cNvPr>
          <p:cNvSpPr txBox="1"/>
          <p:nvPr/>
        </p:nvSpPr>
        <p:spPr>
          <a:xfrm>
            <a:off x="4333651" y="4165341"/>
            <a:ext cx="2628562" cy="451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2216">
              <a:spcAft>
                <a:spcPts val="570"/>
              </a:spcAft>
            </a:pPr>
            <a:r>
              <a:rPr lang="en-GB" sz="22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Extraction</a:t>
            </a:r>
            <a:endParaRPr lang="en-GB" sz="2400"/>
          </a:p>
        </p:txBody>
      </p:sp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51E530B7-4EEA-3B58-AB69-3AF0B0F4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3" y="2089426"/>
            <a:ext cx="3279524" cy="4589669"/>
          </a:xfrm>
          <a:prstGeom prst="rect">
            <a:avLst/>
          </a:prstGeom>
        </p:spPr>
      </p:pic>
      <p:pic>
        <p:nvPicPr>
          <p:cNvPr id="6" name="Picture 5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1A830B79-0EBE-FE34-6992-ADA4E4A3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83" y="2093050"/>
            <a:ext cx="4326625" cy="46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8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</TotalTime>
  <Words>691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University Recommendation System</vt:lpstr>
      <vt:lpstr>Overview</vt:lpstr>
      <vt:lpstr>Introduction - What? Why? How?</vt:lpstr>
      <vt:lpstr>Motivation</vt:lpstr>
      <vt:lpstr>Problem</vt:lpstr>
      <vt:lpstr>Solution </vt:lpstr>
      <vt:lpstr>Implementation - Data Preprocessing</vt:lpstr>
      <vt:lpstr>Implementation - Data Preprocessing</vt:lpstr>
      <vt:lpstr>Implementation - Data Preprocessing</vt:lpstr>
      <vt:lpstr>Implementation - Data Preprocessing</vt:lpstr>
      <vt:lpstr>Implementation – Model Development</vt:lpstr>
      <vt:lpstr>Results - Accuracy</vt:lpstr>
      <vt:lpstr>Feature Importance</vt:lpstr>
      <vt:lpstr>Decision Tree &amp; Naive Bayes </vt:lpstr>
      <vt:lpstr>My Result</vt:lpstr>
      <vt:lpstr>Conclusion</vt:lpstr>
      <vt:lpstr>Reference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Recommendation System</dc:title>
  <dc:creator>Amit Maharjan</dc:creator>
  <cp:lastModifiedBy>Amit Maharjan</cp:lastModifiedBy>
  <cp:revision>102</cp:revision>
  <dcterms:created xsi:type="dcterms:W3CDTF">2024-02-27T03:55:52Z</dcterms:created>
  <dcterms:modified xsi:type="dcterms:W3CDTF">2024-04-16T21:01:51Z</dcterms:modified>
</cp:coreProperties>
</file>