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AA0C7-4AAB-46D1-A505-AF9871AB6A62}" v="11" dt="2020-05-06T23:58:12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 Pandit" userId="579c76f336e665d5" providerId="LiveId" clId="{273AA0C7-4AAB-46D1-A505-AF9871AB6A62}"/>
    <pc:docChg chg="undo custSel mod addSld modSld">
      <pc:chgData name="Madhu Pandit" userId="579c76f336e665d5" providerId="LiveId" clId="{273AA0C7-4AAB-46D1-A505-AF9871AB6A62}" dt="2020-05-07T00:11:51.906" v="1419" actId="1035"/>
      <pc:docMkLst>
        <pc:docMk/>
      </pc:docMkLst>
      <pc:sldChg chg="addSp delSp modSp new mod modMedia setBg delAnim setClrOvrMap">
        <pc:chgData name="Madhu Pandit" userId="579c76f336e665d5" providerId="LiveId" clId="{273AA0C7-4AAB-46D1-A505-AF9871AB6A62}" dt="2020-05-07T00:11:51.906" v="1419" actId="1035"/>
        <pc:sldMkLst>
          <pc:docMk/>
          <pc:sldMk cId="4180995475" sldId="256"/>
        </pc:sldMkLst>
        <pc:spChg chg="mod">
          <ac:chgData name="Madhu Pandit" userId="579c76f336e665d5" providerId="LiveId" clId="{273AA0C7-4AAB-46D1-A505-AF9871AB6A62}" dt="2020-05-07T00:11:04.298" v="1337" actId="20577"/>
          <ac:spMkLst>
            <pc:docMk/>
            <pc:sldMk cId="4180995475" sldId="256"/>
            <ac:spMk id="2" creationId="{7010439D-CD2E-4294-9B3E-5367B2B07A2E}"/>
          </ac:spMkLst>
        </pc:spChg>
        <pc:spChg chg="mod">
          <ac:chgData name="Madhu Pandit" userId="579c76f336e665d5" providerId="LiveId" clId="{273AA0C7-4AAB-46D1-A505-AF9871AB6A62}" dt="2020-05-07T00:11:51.906" v="1419" actId="1035"/>
          <ac:spMkLst>
            <pc:docMk/>
            <pc:sldMk cId="4180995475" sldId="256"/>
            <ac:spMk id="3" creationId="{BC1829EA-FE1B-419D-AC1A-ADF58BE10FB2}"/>
          </ac:spMkLst>
        </pc:spChg>
        <pc:spChg chg="add del">
          <ac:chgData name="Madhu Pandit" userId="579c76f336e665d5" providerId="LiveId" clId="{273AA0C7-4AAB-46D1-A505-AF9871AB6A62}" dt="2020-05-07T00:05:14.523" v="1268" actId="26606"/>
          <ac:spMkLst>
            <pc:docMk/>
            <pc:sldMk cId="4180995475" sldId="256"/>
            <ac:spMk id="8" creationId="{EE39DFCF-9247-4DE5-BB93-074BFAF07A3F}"/>
          </ac:spMkLst>
        </pc:spChg>
        <pc:spChg chg="add del">
          <ac:chgData name="Madhu Pandit" userId="579c76f336e665d5" providerId="LiveId" clId="{273AA0C7-4AAB-46D1-A505-AF9871AB6A62}" dt="2020-05-06T23:43:38.341" v="607" actId="26606"/>
          <ac:spMkLst>
            <pc:docMk/>
            <pc:sldMk cId="4180995475" sldId="256"/>
            <ac:spMk id="9" creationId="{0671A8AE-40A1-4631-A6B8-581AFF065482}"/>
          </ac:spMkLst>
        </pc:spChg>
        <pc:spChg chg="add del">
          <ac:chgData name="Madhu Pandit" userId="579c76f336e665d5" providerId="LiveId" clId="{273AA0C7-4AAB-46D1-A505-AF9871AB6A62}" dt="2020-05-07T00:05:14.523" v="1268" actId="26606"/>
          <ac:spMkLst>
            <pc:docMk/>
            <pc:sldMk cId="4180995475" sldId="256"/>
            <ac:spMk id="10" creationId="{442B652E-D499-4CDA-8F7A-60469EDBCBE3}"/>
          </ac:spMkLst>
        </pc:spChg>
        <pc:spChg chg="add del">
          <ac:chgData name="Madhu Pandit" userId="579c76f336e665d5" providerId="LiveId" clId="{273AA0C7-4AAB-46D1-A505-AF9871AB6A62}" dt="2020-05-06T23:43:38.341" v="607" actId="26606"/>
          <ac:spMkLst>
            <pc:docMk/>
            <pc:sldMk cId="4180995475" sldId="256"/>
            <ac:spMk id="11" creationId="{A44CD100-6267-4E62-AA64-2182A3A6A1C0}"/>
          </ac:spMkLst>
        </pc:spChg>
        <pc:spChg chg="add del">
          <ac:chgData name="Madhu Pandit" userId="579c76f336e665d5" providerId="LiveId" clId="{273AA0C7-4AAB-46D1-A505-AF9871AB6A62}" dt="2020-05-07T00:05:14.523" v="1268" actId="26606"/>
          <ac:spMkLst>
            <pc:docMk/>
            <pc:sldMk cId="4180995475" sldId="256"/>
            <ac:spMk id="12" creationId="{484A22B8-F5B6-47C2-B88E-DADAF379130D}"/>
          </ac:spMkLst>
        </pc:spChg>
        <pc:spChg chg="add del">
          <ac:chgData name="Madhu Pandit" userId="579c76f336e665d5" providerId="LiveId" clId="{273AA0C7-4AAB-46D1-A505-AF9871AB6A62}" dt="2020-05-07T00:05:14.523" v="1268" actId="26606"/>
          <ac:spMkLst>
            <pc:docMk/>
            <pc:sldMk cId="4180995475" sldId="256"/>
            <ac:spMk id="14" creationId="{A987C18C-164D-4263-B486-4647A98E888E}"/>
          </ac:spMkLst>
        </pc:spChg>
        <pc:spChg chg="add del">
          <ac:chgData name="Madhu Pandit" userId="579c76f336e665d5" providerId="LiveId" clId="{273AA0C7-4AAB-46D1-A505-AF9871AB6A62}" dt="2020-05-07T00:05:14.523" v="1268" actId="26606"/>
          <ac:spMkLst>
            <pc:docMk/>
            <pc:sldMk cId="4180995475" sldId="256"/>
            <ac:spMk id="16" creationId="{E7E98B39-04C6-408B-92FD-76862874063D}"/>
          </ac:spMkLst>
        </pc:spChg>
        <pc:spChg chg="add del">
          <ac:chgData name="Madhu Pandit" userId="579c76f336e665d5" providerId="LiveId" clId="{273AA0C7-4AAB-46D1-A505-AF9871AB6A62}" dt="2020-05-07T00:05:14.523" v="1268" actId="26606"/>
          <ac:spMkLst>
            <pc:docMk/>
            <pc:sldMk cId="4180995475" sldId="256"/>
            <ac:spMk id="18" creationId="{981C8C27-2457-421F-BDC4-7B4EA3C78286}"/>
          </ac:spMkLst>
        </pc:spChg>
        <pc:spChg chg="add del">
          <ac:chgData name="Madhu Pandit" userId="579c76f336e665d5" providerId="LiveId" clId="{273AA0C7-4AAB-46D1-A505-AF9871AB6A62}" dt="2020-05-07T00:05:14.523" v="1268" actId="26606"/>
          <ac:spMkLst>
            <pc:docMk/>
            <pc:sldMk cId="4180995475" sldId="256"/>
            <ac:spMk id="20" creationId="{CEA13C66-82C1-44AF-972B-8F5CCA41B6D9}"/>
          </ac:spMkLst>
        </pc:spChg>
        <pc:spChg chg="add del">
          <ac:chgData name="Madhu Pandit" userId="579c76f336e665d5" providerId="LiveId" clId="{273AA0C7-4AAB-46D1-A505-AF9871AB6A62}" dt="2020-05-07T00:05:14.523" v="1268" actId="26606"/>
          <ac:spMkLst>
            <pc:docMk/>
            <pc:sldMk cId="4180995475" sldId="256"/>
            <ac:spMk id="22" creationId="{9DB36437-FE59-457E-91A7-396BBD3C9C6A}"/>
          </ac:spMkLst>
        </pc:spChg>
        <pc:spChg chg="add del">
          <ac:chgData name="Madhu Pandit" userId="579c76f336e665d5" providerId="LiveId" clId="{273AA0C7-4AAB-46D1-A505-AF9871AB6A62}" dt="2020-05-07T00:05:14.523" v="1268" actId="26606"/>
          <ac:spMkLst>
            <pc:docMk/>
            <pc:sldMk cId="4180995475" sldId="256"/>
            <ac:spMk id="24" creationId="{844D3693-2EFE-4667-89D5-47E2D5920912}"/>
          </ac:spMkLst>
        </pc:spChg>
        <pc:spChg chg="add del">
          <ac:chgData name="Madhu Pandit" userId="579c76f336e665d5" providerId="LiveId" clId="{273AA0C7-4AAB-46D1-A505-AF9871AB6A62}" dt="2020-05-07T00:05:14.523" v="1268" actId="26606"/>
          <ac:spMkLst>
            <pc:docMk/>
            <pc:sldMk cId="4180995475" sldId="256"/>
            <ac:spMk id="26" creationId="{C21FD796-9CD0-404D-8DF5-5274C0BCC754}"/>
          </ac:spMkLst>
        </pc:spChg>
        <pc:spChg chg="add del">
          <ac:chgData name="Madhu Pandit" userId="579c76f336e665d5" providerId="LiveId" clId="{273AA0C7-4AAB-46D1-A505-AF9871AB6A62}" dt="2020-05-07T00:01:54.136" v="1264" actId="26606"/>
          <ac:spMkLst>
            <pc:docMk/>
            <pc:sldMk cId="4180995475" sldId="256"/>
            <ac:spMk id="31" creationId="{23962611-DFD5-4092-AAFD-559E3DFCE2C9}"/>
          </ac:spMkLst>
        </pc:spChg>
        <pc:spChg chg="add del">
          <ac:chgData name="Madhu Pandit" userId="579c76f336e665d5" providerId="LiveId" clId="{273AA0C7-4AAB-46D1-A505-AF9871AB6A62}" dt="2020-05-07T00:04:57.134" v="1266" actId="26606"/>
          <ac:spMkLst>
            <pc:docMk/>
            <pc:sldMk cId="4180995475" sldId="256"/>
            <ac:spMk id="32" creationId="{0BC9EFE1-D8CB-4668-9980-DB108327A794}"/>
          </ac:spMkLst>
        </pc:spChg>
        <pc:spChg chg="add del">
          <ac:chgData name="Madhu Pandit" userId="579c76f336e665d5" providerId="LiveId" clId="{273AA0C7-4AAB-46D1-A505-AF9871AB6A62}" dt="2020-05-07T00:04:57.134" v="1266" actId="26606"/>
          <ac:spMkLst>
            <pc:docMk/>
            <pc:sldMk cId="4180995475" sldId="256"/>
            <ac:spMk id="36" creationId="{77DA6D33-2D62-458C-BF5D-DBF612FD557E}"/>
          </ac:spMkLst>
        </pc:spChg>
        <pc:spChg chg="add del">
          <ac:chgData name="Madhu Pandit" userId="579c76f336e665d5" providerId="LiveId" clId="{273AA0C7-4AAB-46D1-A505-AF9871AB6A62}" dt="2020-05-07T00:05:14.523" v="1268" actId="26606"/>
          <ac:spMkLst>
            <pc:docMk/>
            <pc:sldMk cId="4180995475" sldId="256"/>
            <ac:spMk id="38" creationId="{2A0E4E09-FC02-4ADC-951A-3FFA90B6FE39}"/>
          </ac:spMkLst>
        </pc:spChg>
        <pc:picChg chg="add del mod">
          <ac:chgData name="Madhu Pandit" userId="579c76f336e665d5" providerId="LiveId" clId="{273AA0C7-4AAB-46D1-A505-AF9871AB6A62}" dt="2020-05-06T23:43:38.341" v="607" actId="26606"/>
          <ac:picMkLst>
            <pc:docMk/>
            <pc:sldMk cId="4180995475" sldId="256"/>
            <ac:picMk id="5" creationId="{22C9CA08-352A-4892-AE0D-640AE90127BC}"/>
          </ac:picMkLst>
        </pc:picChg>
        <pc:picChg chg="add del">
          <ac:chgData name="Madhu Pandit" userId="579c76f336e665d5" providerId="LiveId" clId="{273AA0C7-4AAB-46D1-A505-AF9871AB6A62}" dt="2020-05-07T00:04:57.134" v="1266" actId="26606"/>
          <ac:picMkLst>
            <pc:docMk/>
            <pc:sldMk cId="4180995475" sldId="256"/>
            <ac:picMk id="28" creationId="{6DE89C1C-FA0C-4DEA-A9B5-7ED8832EA5AD}"/>
          </ac:picMkLst>
        </pc:picChg>
        <pc:picChg chg="add del">
          <ac:chgData name="Madhu Pandit" userId="579c76f336e665d5" providerId="LiveId" clId="{273AA0C7-4AAB-46D1-A505-AF9871AB6A62}" dt="2020-05-07T00:01:54.136" v="1264" actId="26606"/>
          <ac:picMkLst>
            <pc:docMk/>
            <pc:sldMk cId="4180995475" sldId="256"/>
            <ac:picMk id="33" creationId="{2270F1FA-0425-408F-9861-80BF5AFB276D}"/>
          </ac:picMkLst>
        </pc:picChg>
        <pc:picChg chg="add del">
          <ac:chgData name="Madhu Pandit" userId="579c76f336e665d5" providerId="LiveId" clId="{273AA0C7-4AAB-46D1-A505-AF9871AB6A62}" dt="2020-05-07T00:04:57.134" v="1266" actId="26606"/>
          <ac:picMkLst>
            <pc:docMk/>
            <pc:sldMk cId="4180995475" sldId="256"/>
            <ac:picMk id="34" creationId="{7CBAE1BD-B8E4-4029-8AA2-C77E4FED9864}"/>
          </ac:picMkLst>
        </pc:picChg>
        <pc:picChg chg="add del">
          <ac:chgData name="Madhu Pandit" userId="579c76f336e665d5" providerId="LiveId" clId="{273AA0C7-4AAB-46D1-A505-AF9871AB6A62}" dt="2020-05-07T00:05:14.523" v="1268" actId="26606"/>
          <ac:picMkLst>
            <pc:docMk/>
            <pc:sldMk cId="4180995475" sldId="256"/>
            <ac:picMk id="39" creationId="{035C8D6F-D517-4C22-96BD-8B55C518B1D4}"/>
          </ac:picMkLst>
        </pc:picChg>
        <pc:picChg chg="add del">
          <ac:chgData name="Madhu Pandit" userId="579c76f336e665d5" providerId="LiveId" clId="{273AA0C7-4AAB-46D1-A505-AF9871AB6A62}" dt="2020-05-07T00:05:14.523" v="1268" actId="26606"/>
          <ac:picMkLst>
            <pc:docMk/>
            <pc:sldMk cId="4180995475" sldId="256"/>
            <ac:picMk id="40" creationId="{24F266AD-725B-4A9D-B448-4C000F95CB47}"/>
          </ac:picMkLst>
        </pc:picChg>
      </pc:sldChg>
      <pc:sldChg chg="addSp delSp modSp new mod setBg">
        <pc:chgData name="Madhu Pandit" userId="579c76f336e665d5" providerId="LiveId" clId="{273AA0C7-4AAB-46D1-A505-AF9871AB6A62}" dt="2020-05-07T00:01:52.353" v="1263" actId="26606"/>
        <pc:sldMkLst>
          <pc:docMk/>
          <pc:sldMk cId="1032931167" sldId="257"/>
        </pc:sldMkLst>
        <pc:spChg chg="mod">
          <ac:chgData name="Madhu Pandit" userId="579c76f336e665d5" providerId="LiveId" clId="{273AA0C7-4AAB-46D1-A505-AF9871AB6A62}" dt="2020-05-07T00:01:52.353" v="1263" actId="26606"/>
          <ac:spMkLst>
            <pc:docMk/>
            <pc:sldMk cId="1032931167" sldId="257"/>
            <ac:spMk id="2" creationId="{5EAAE2F5-7A1F-4078-B70F-A1EE5AFD2CB6}"/>
          </ac:spMkLst>
        </pc:spChg>
        <pc:spChg chg="mod">
          <ac:chgData name="Madhu Pandit" userId="579c76f336e665d5" providerId="LiveId" clId="{273AA0C7-4AAB-46D1-A505-AF9871AB6A62}" dt="2020-05-07T00:01:52.353" v="1263" actId="26606"/>
          <ac:spMkLst>
            <pc:docMk/>
            <pc:sldMk cId="1032931167" sldId="257"/>
            <ac:spMk id="3" creationId="{9450058A-B39B-4B6A-A388-D687FAB82A4E}"/>
          </ac:spMkLst>
        </pc:spChg>
        <pc:spChg chg="add del">
          <ac:chgData name="Madhu Pandit" userId="579c76f336e665d5" providerId="LiveId" clId="{273AA0C7-4AAB-46D1-A505-AF9871AB6A62}" dt="2020-05-07T00:00:46.556" v="1258" actId="26606"/>
          <ac:spMkLst>
            <pc:docMk/>
            <pc:sldMk cId="1032931167" sldId="257"/>
            <ac:spMk id="8" creationId="{8D70B121-56F4-4848-B38B-182089D909FA}"/>
          </ac:spMkLst>
        </pc:spChg>
        <pc:spChg chg="add del">
          <ac:chgData name="Madhu Pandit" userId="579c76f336e665d5" providerId="LiveId" clId="{273AA0C7-4AAB-46D1-A505-AF9871AB6A62}" dt="2020-05-07T00:01:52.353" v="1263" actId="26606"/>
          <ac:spMkLst>
            <pc:docMk/>
            <pc:sldMk cId="1032931167" sldId="257"/>
            <ac:spMk id="12" creationId="{907EF6B7-1338-4443-8C46-6A318D952DFD}"/>
          </ac:spMkLst>
        </pc:spChg>
        <pc:spChg chg="add del">
          <ac:chgData name="Madhu Pandit" userId="579c76f336e665d5" providerId="LiveId" clId="{273AA0C7-4AAB-46D1-A505-AF9871AB6A62}" dt="2020-05-07T00:01:52.353" v="1263" actId="26606"/>
          <ac:spMkLst>
            <pc:docMk/>
            <pc:sldMk cId="1032931167" sldId="257"/>
            <ac:spMk id="13" creationId="{DAAE4CDD-124C-4DCF-9584-B6033B545DD5}"/>
          </ac:spMkLst>
        </pc:spChg>
        <pc:spChg chg="add del">
          <ac:chgData name="Madhu Pandit" userId="579c76f336e665d5" providerId="LiveId" clId="{273AA0C7-4AAB-46D1-A505-AF9871AB6A62}" dt="2020-05-07T00:01:52.353" v="1263" actId="26606"/>
          <ac:spMkLst>
            <pc:docMk/>
            <pc:sldMk cId="1032931167" sldId="257"/>
            <ac:spMk id="14" creationId="{081E4A58-353D-44AE-B2FC-2A74E2E400F7}"/>
          </ac:spMkLst>
        </pc:spChg>
        <pc:spChg chg="add del">
          <ac:chgData name="Madhu Pandit" userId="579c76f336e665d5" providerId="LiveId" clId="{273AA0C7-4AAB-46D1-A505-AF9871AB6A62}" dt="2020-05-06T23:59:50.422" v="1247" actId="26606"/>
          <ac:spMkLst>
            <pc:docMk/>
            <pc:sldMk cId="1032931167" sldId="257"/>
            <ac:spMk id="15" creationId="{1E234CF4-802C-4AA1-B540-36C3B838C462}"/>
          </ac:spMkLst>
        </pc:spChg>
        <pc:spChg chg="add del">
          <ac:chgData name="Madhu Pandit" userId="579c76f336e665d5" providerId="LiveId" clId="{273AA0C7-4AAB-46D1-A505-AF9871AB6A62}" dt="2020-05-07T00:01:52.353" v="1263" actId="26606"/>
          <ac:spMkLst>
            <pc:docMk/>
            <pc:sldMk cId="1032931167" sldId="257"/>
            <ac:spMk id="16" creationId="{4351DFE5-F63D-4BE0-BDA9-E3EB88F01AA5}"/>
          </ac:spMkLst>
        </pc:spChg>
        <pc:spChg chg="add del">
          <ac:chgData name="Madhu Pandit" userId="579c76f336e665d5" providerId="LiveId" clId="{273AA0C7-4AAB-46D1-A505-AF9871AB6A62}" dt="2020-05-06T23:59:50.422" v="1247" actId="26606"/>
          <ac:spMkLst>
            <pc:docMk/>
            <pc:sldMk cId="1032931167" sldId="257"/>
            <ac:spMk id="17" creationId="{A5271697-90F1-4A23-8EF2-0179F2EAFACB}"/>
          </ac:spMkLst>
        </pc:spChg>
        <pc:spChg chg="add del">
          <ac:chgData name="Madhu Pandit" userId="579c76f336e665d5" providerId="LiveId" clId="{273AA0C7-4AAB-46D1-A505-AF9871AB6A62}" dt="2020-05-06T23:59:50.422" v="1247" actId="26606"/>
          <ac:spMkLst>
            <pc:docMk/>
            <pc:sldMk cId="1032931167" sldId="257"/>
            <ac:spMk id="19" creationId="{D9F5512A-48E1-4C07-B75E-3CCC517B6804}"/>
          </ac:spMkLst>
        </pc:spChg>
        <pc:spChg chg="add del">
          <ac:chgData name="Madhu Pandit" userId="579c76f336e665d5" providerId="LiveId" clId="{273AA0C7-4AAB-46D1-A505-AF9871AB6A62}" dt="2020-05-06T23:59:50.422" v="1247" actId="26606"/>
          <ac:spMkLst>
            <pc:docMk/>
            <pc:sldMk cId="1032931167" sldId="257"/>
            <ac:spMk id="21" creationId="{9D800584-727A-48CF-8223-244AD9717CAA}"/>
          </ac:spMkLst>
        </pc:spChg>
        <pc:spChg chg="add del">
          <ac:chgData name="Madhu Pandit" userId="579c76f336e665d5" providerId="LiveId" clId="{273AA0C7-4AAB-46D1-A505-AF9871AB6A62}" dt="2020-05-07T00:00:39.528" v="1257" actId="26606"/>
          <ac:spMkLst>
            <pc:docMk/>
            <pc:sldMk cId="1032931167" sldId="257"/>
            <ac:spMk id="45" creationId="{907EF6B7-1338-4443-8C46-6A318D952DFD}"/>
          </ac:spMkLst>
        </pc:spChg>
        <pc:spChg chg="add del">
          <ac:chgData name="Madhu Pandit" userId="579c76f336e665d5" providerId="LiveId" clId="{273AA0C7-4AAB-46D1-A505-AF9871AB6A62}" dt="2020-05-07T00:00:39.528" v="1257" actId="26606"/>
          <ac:spMkLst>
            <pc:docMk/>
            <pc:sldMk cId="1032931167" sldId="257"/>
            <ac:spMk id="46" creationId="{DAAE4CDD-124C-4DCF-9584-B6033B545DD5}"/>
          </ac:spMkLst>
        </pc:spChg>
        <pc:spChg chg="add del">
          <ac:chgData name="Madhu Pandit" userId="579c76f336e665d5" providerId="LiveId" clId="{273AA0C7-4AAB-46D1-A505-AF9871AB6A62}" dt="2020-05-07T00:00:39.528" v="1257" actId="26606"/>
          <ac:spMkLst>
            <pc:docMk/>
            <pc:sldMk cId="1032931167" sldId="257"/>
            <ac:spMk id="47" creationId="{081E4A58-353D-44AE-B2FC-2A74E2E400F7}"/>
          </ac:spMkLst>
        </pc:spChg>
        <pc:grpChg chg="add del">
          <ac:chgData name="Madhu Pandit" userId="579c76f336e665d5" providerId="LiveId" clId="{273AA0C7-4AAB-46D1-A505-AF9871AB6A62}" dt="2020-05-06T23:59:50.422" v="1247" actId="26606"/>
          <ac:grpSpMkLst>
            <pc:docMk/>
            <pc:sldMk cId="1032931167" sldId="257"/>
            <ac:grpSpMk id="23" creationId="{B0CED441-B73B-4907-9AF2-614CEAC6A182}"/>
          </ac:grpSpMkLst>
        </pc:grpChg>
        <pc:picChg chg="add del">
          <ac:chgData name="Madhu Pandit" userId="579c76f336e665d5" providerId="LiveId" clId="{273AA0C7-4AAB-46D1-A505-AF9871AB6A62}" dt="2020-05-07T00:01:52.353" v="1263" actId="26606"/>
          <ac:picMkLst>
            <pc:docMk/>
            <pc:sldMk cId="1032931167" sldId="257"/>
            <ac:picMk id="18" creationId="{3AA16612-ACD2-4A16-8F2B-4514FD6BF28F}"/>
          </ac:picMkLst>
        </pc:picChg>
        <pc:cxnChg chg="add del">
          <ac:chgData name="Madhu Pandit" userId="579c76f336e665d5" providerId="LiveId" clId="{273AA0C7-4AAB-46D1-A505-AF9871AB6A62}" dt="2020-05-07T00:00:46.556" v="1258" actId="26606"/>
          <ac:cxnSpMkLst>
            <pc:docMk/>
            <pc:sldMk cId="1032931167" sldId="257"/>
            <ac:cxnSpMk id="10" creationId="{2D72A2C9-F3CA-4216-8BAD-FA4C970C3C4E}"/>
          </ac:cxnSpMkLst>
        </pc:cxnChg>
      </pc:sldChg>
      <pc:sldChg chg="addSp delSp modSp new mod setBg setClrOvrMap">
        <pc:chgData name="Madhu Pandit" userId="579c76f336e665d5" providerId="LiveId" clId="{273AA0C7-4AAB-46D1-A505-AF9871AB6A62}" dt="2020-05-07T00:01:34.863" v="1262" actId="26606"/>
        <pc:sldMkLst>
          <pc:docMk/>
          <pc:sldMk cId="538831158" sldId="258"/>
        </pc:sldMkLst>
        <pc:spChg chg="mod">
          <ac:chgData name="Madhu Pandit" userId="579c76f336e665d5" providerId="LiveId" clId="{273AA0C7-4AAB-46D1-A505-AF9871AB6A62}" dt="2020-05-07T00:01:34.863" v="1262" actId="26606"/>
          <ac:spMkLst>
            <pc:docMk/>
            <pc:sldMk cId="538831158" sldId="258"/>
            <ac:spMk id="2" creationId="{973D64BD-19FB-4732-A47C-1CB62671EF3C}"/>
          </ac:spMkLst>
        </pc:spChg>
        <pc:spChg chg="del">
          <ac:chgData name="Madhu Pandit" userId="579c76f336e665d5" providerId="LiveId" clId="{273AA0C7-4AAB-46D1-A505-AF9871AB6A62}" dt="2020-05-06T23:26:27.179" v="304" actId="931"/>
          <ac:spMkLst>
            <pc:docMk/>
            <pc:sldMk cId="538831158" sldId="258"/>
            <ac:spMk id="3" creationId="{243A2529-BEAB-4BD7-9E1C-4A5FE8A24B52}"/>
          </ac:spMkLst>
        </pc:spChg>
        <pc:spChg chg="add mod ord">
          <ac:chgData name="Madhu Pandit" userId="579c76f336e665d5" providerId="LiveId" clId="{273AA0C7-4AAB-46D1-A505-AF9871AB6A62}" dt="2020-05-07T00:01:34.863" v="1262" actId="26606"/>
          <ac:spMkLst>
            <pc:docMk/>
            <pc:sldMk cId="538831158" sldId="258"/>
            <ac:spMk id="9" creationId="{DD934E98-D0CA-4D49-9E71-982EBD81BA44}"/>
          </ac:spMkLst>
        </pc:spChg>
        <pc:spChg chg="add del">
          <ac:chgData name="Madhu Pandit" userId="579c76f336e665d5" providerId="LiveId" clId="{273AA0C7-4AAB-46D1-A505-AF9871AB6A62}" dt="2020-05-06T23:44:26.587" v="612" actId="26606"/>
          <ac:spMkLst>
            <pc:docMk/>
            <pc:sldMk cId="538831158" sldId="258"/>
            <ac:spMk id="10" creationId="{E45B1D5C-0827-4AF0-8186-11FC5A8B8B92}"/>
          </ac:spMkLst>
        </pc:spChg>
        <pc:spChg chg="add del">
          <ac:chgData name="Madhu Pandit" userId="579c76f336e665d5" providerId="LiveId" clId="{273AA0C7-4AAB-46D1-A505-AF9871AB6A62}" dt="2020-05-06T23:44:26.587" v="612" actId="26606"/>
          <ac:spMkLst>
            <pc:docMk/>
            <pc:sldMk cId="538831158" sldId="258"/>
            <ac:spMk id="12" creationId="{99413ED5-9ED4-4772-BCE4-2BCAE6B12E35}"/>
          </ac:spMkLst>
        </pc:spChg>
        <pc:spChg chg="add del">
          <ac:chgData name="Madhu Pandit" userId="579c76f336e665d5" providerId="LiveId" clId="{273AA0C7-4AAB-46D1-A505-AF9871AB6A62}" dt="2020-05-06T23:44:26.587" v="612" actId="26606"/>
          <ac:spMkLst>
            <pc:docMk/>
            <pc:sldMk cId="538831158" sldId="258"/>
            <ac:spMk id="14" creationId="{04357C93-F0CB-4A1C-8F77-4E9063789819}"/>
          </ac:spMkLst>
        </pc:spChg>
        <pc:spChg chg="add del">
          <ac:chgData name="Madhu Pandit" userId="579c76f336e665d5" providerId="LiveId" clId="{273AA0C7-4AAB-46D1-A505-AF9871AB6A62}" dt="2020-05-06T23:44:26.587" v="612" actId="26606"/>
          <ac:spMkLst>
            <pc:docMk/>
            <pc:sldMk cId="538831158" sldId="258"/>
            <ac:spMk id="16" creationId="{90F533E9-6690-41A8-A372-4C6C622D028D}"/>
          </ac:spMkLst>
        </pc:spChg>
        <pc:spChg chg="add del">
          <ac:chgData name="Madhu Pandit" userId="579c76f336e665d5" providerId="LiveId" clId="{273AA0C7-4AAB-46D1-A505-AF9871AB6A62}" dt="2020-05-06T23:44:36.416" v="614" actId="26606"/>
          <ac:spMkLst>
            <pc:docMk/>
            <pc:sldMk cId="538831158" sldId="258"/>
            <ac:spMk id="18" creationId="{16C5FA50-8D52-4617-AF91-5C7B1C8352F1}"/>
          </ac:spMkLst>
        </pc:spChg>
        <pc:spChg chg="add del">
          <ac:chgData name="Madhu Pandit" userId="579c76f336e665d5" providerId="LiveId" clId="{273AA0C7-4AAB-46D1-A505-AF9871AB6A62}" dt="2020-05-06T23:44:36.416" v="614" actId="26606"/>
          <ac:spMkLst>
            <pc:docMk/>
            <pc:sldMk cId="538831158" sldId="258"/>
            <ac:spMk id="19" creationId="{E223798C-12AD-4B0C-A50C-D676347D67CF}"/>
          </ac:spMkLst>
        </pc:spChg>
        <pc:spChg chg="add del">
          <ac:chgData name="Madhu Pandit" userId="579c76f336e665d5" providerId="LiveId" clId="{273AA0C7-4AAB-46D1-A505-AF9871AB6A62}" dt="2020-05-06T23:54:51.601" v="1176" actId="26606"/>
          <ac:spMkLst>
            <pc:docMk/>
            <pc:sldMk cId="538831158" sldId="258"/>
            <ac:spMk id="21" creationId="{EBF87945-A001-489F-9D9B-7D9435F0B9CA}"/>
          </ac:spMkLst>
        </pc:spChg>
        <pc:spChg chg="add del">
          <ac:chgData name="Madhu Pandit" userId="579c76f336e665d5" providerId="LiveId" clId="{273AA0C7-4AAB-46D1-A505-AF9871AB6A62}" dt="2020-05-06T23:54:40.476" v="1173" actId="26606"/>
          <ac:spMkLst>
            <pc:docMk/>
            <pc:sldMk cId="538831158" sldId="258"/>
            <ac:spMk id="26" creationId="{F4C0B10B-D2C4-4A54-AFAD-3D27DF88BB37}"/>
          </ac:spMkLst>
        </pc:spChg>
        <pc:spChg chg="add del">
          <ac:chgData name="Madhu Pandit" userId="579c76f336e665d5" providerId="LiveId" clId="{273AA0C7-4AAB-46D1-A505-AF9871AB6A62}" dt="2020-05-06T23:54:51.585" v="1175" actId="26606"/>
          <ac:spMkLst>
            <pc:docMk/>
            <pc:sldMk cId="538831158" sldId="258"/>
            <ac:spMk id="35" creationId="{5E39A796-BE83-48B1-B33F-35C4A32AAB57}"/>
          </ac:spMkLst>
        </pc:spChg>
        <pc:spChg chg="add del">
          <ac:chgData name="Madhu Pandit" userId="579c76f336e665d5" providerId="LiveId" clId="{273AA0C7-4AAB-46D1-A505-AF9871AB6A62}" dt="2020-05-06T23:54:51.585" v="1175" actId="26606"/>
          <ac:spMkLst>
            <pc:docMk/>
            <pc:sldMk cId="538831158" sldId="258"/>
            <ac:spMk id="36" creationId="{72F84B47-E267-4194-8194-831DB7B5547F}"/>
          </ac:spMkLst>
        </pc:spChg>
        <pc:spChg chg="add del">
          <ac:chgData name="Madhu Pandit" userId="579c76f336e665d5" providerId="LiveId" clId="{273AA0C7-4AAB-46D1-A505-AF9871AB6A62}" dt="2020-05-06T23:57:07.061" v="1209" actId="26606"/>
          <ac:spMkLst>
            <pc:docMk/>
            <pc:sldMk cId="538831158" sldId="258"/>
            <ac:spMk id="38" creationId="{F4C0B10B-D2C4-4A54-AFAD-3D27DF88BB37}"/>
          </ac:spMkLst>
        </pc:spChg>
        <pc:spChg chg="add del">
          <ac:chgData name="Madhu Pandit" userId="579c76f336e665d5" providerId="LiveId" clId="{273AA0C7-4AAB-46D1-A505-AF9871AB6A62}" dt="2020-05-06T23:56:34.220" v="1190" actId="26606"/>
          <ac:spMkLst>
            <pc:docMk/>
            <pc:sldMk cId="538831158" sldId="258"/>
            <ac:spMk id="41" creationId="{F4C0B10B-D2C4-4A54-AFAD-3D27DF88BB37}"/>
          </ac:spMkLst>
        </pc:spChg>
        <pc:spChg chg="add del">
          <ac:chgData name="Madhu Pandit" userId="579c76f336e665d5" providerId="LiveId" clId="{273AA0C7-4AAB-46D1-A505-AF9871AB6A62}" dt="2020-05-06T23:56:03.711" v="1187" actId="26606"/>
          <ac:spMkLst>
            <pc:docMk/>
            <pc:sldMk cId="538831158" sldId="258"/>
            <ac:spMk id="44" creationId="{AC5782D3-6CED-43A7-BE35-09C48F8091FB}"/>
          </ac:spMkLst>
        </pc:spChg>
        <pc:spChg chg="add del">
          <ac:chgData name="Madhu Pandit" userId="579c76f336e665d5" providerId="LiveId" clId="{273AA0C7-4AAB-46D1-A505-AF9871AB6A62}" dt="2020-05-06T23:56:03.711" v="1187" actId="26606"/>
          <ac:spMkLst>
            <pc:docMk/>
            <pc:sldMk cId="538831158" sldId="258"/>
            <ac:spMk id="46" creationId="{6721F593-ECD2-4B5B-AAE4-0866A4CDC970}"/>
          </ac:spMkLst>
        </pc:spChg>
        <pc:spChg chg="add del">
          <ac:chgData name="Madhu Pandit" userId="579c76f336e665d5" providerId="LiveId" clId="{273AA0C7-4AAB-46D1-A505-AF9871AB6A62}" dt="2020-05-06T23:56:03.711" v="1187" actId="26606"/>
          <ac:spMkLst>
            <pc:docMk/>
            <pc:sldMk cId="538831158" sldId="258"/>
            <ac:spMk id="48" creationId="{71DEE99F-D18C-4025-BA3F-CEBF5258ED3D}"/>
          </ac:spMkLst>
        </pc:spChg>
        <pc:spChg chg="add del">
          <ac:chgData name="Madhu Pandit" userId="579c76f336e665d5" providerId="LiveId" clId="{273AA0C7-4AAB-46D1-A505-AF9871AB6A62}" dt="2020-05-06T23:56:03.711" v="1187" actId="26606"/>
          <ac:spMkLst>
            <pc:docMk/>
            <pc:sldMk cId="538831158" sldId="258"/>
            <ac:spMk id="50" creationId="{976FA5D9-3A7C-4FA7-9BA8-1905D703FD77}"/>
          </ac:spMkLst>
        </pc:spChg>
        <pc:spChg chg="add del">
          <ac:chgData name="Madhu Pandit" userId="579c76f336e665d5" providerId="LiveId" clId="{273AA0C7-4AAB-46D1-A505-AF9871AB6A62}" dt="2020-05-06T23:56:03.711" v="1187" actId="26606"/>
          <ac:spMkLst>
            <pc:docMk/>
            <pc:sldMk cId="538831158" sldId="258"/>
            <ac:spMk id="52" creationId="{4652D57C-331F-43B8-9C07-69FBA9C0279E}"/>
          </ac:spMkLst>
        </pc:spChg>
        <pc:spChg chg="add del">
          <ac:chgData name="Madhu Pandit" userId="579c76f336e665d5" providerId="LiveId" clId="{273AA0C7-4AAB-46D1-A505-AF9871AB6A62}" dt="2020-05-06T23:56:35.961" v="1192" actId="26606"/>
          <ac:spMkLst>
            <pc:docMk/>
            <pc:sldMk cId="538831158" sldId="258"/>
            <ac:spMk id="53" creationId="{5E39A796-BE83-48B1-B33F-35C4A32AAB57}"/>
          </ac:spMkLst>
        </pc:spChg>
        <pc:spChg chg="add del">
          <ac:chgData name="Madhu Pandit" userId="579c76f336e665d5" providerId="LiveId" clId="{273AA0C7-4AAB-46D1-A505-AF9871AB6A62}" dt="2020-05-06T23:56:35.961" v="1192" actId="26606"/>
          <ac:spMkLst>
            <pc:docMk/>
            <pc:sldMk cId="538831158" sldId="258"/>
            <ac:spMk id="54" creationId="{72F84B47-E267-4194-8194-831DB7B5547F}"/>
          </ac:spMkLst>
        </pc:spChg>
        <pc:spChg chg="add del">
          <ac:chgData name="Madhu Pandit" userId="579c76f336e665d5" providerId="LiveId" clId="{273AA0C7-4AAB-46D1-A505-AF9871AB6A62}" dt="2020-05-06T23:56:38.190" v="1194" actId="26606"/>
          <ac:spMkLst>
            <pc:docMk/>
            <pc:sldMk cId="538831158" sldId="258"/>
            <ac:spMk id="56" creationId="{867D4867-5BA7-4462-B2F6-A23F4A622AA7}"/>
          </ac:spMkLst>
        </pc:spChg>
        <pc:spChg chg="add del">
          <ac:chgData name="Madhu Pandit" userId="579c76f336e665d5" providerId="LiveId" clId="{273AA0C7-4AAB-46D1-A505-AF9871AB6A62}" dt="2020-05-06T23:56:41.947" v="1196" actId="26606"/>
          <ac:spMkLst>
            <pc:docMk/>
            <pc:sldMk cId="538831158" sldId="258"/>
            <ac:spMk id="58" creationId="{577D1452-F0B7-431E-9A24-D3F7103D8510}"/>
          </ac:spMkLst>
        </pc:spChg>
        <pc:spChg chg="add del">
          <ac:chgData name="Madhu Pandit" userId="579c76f336e665d5" providerId="LiveId" clId="{273AA0C7-4AAB-46D1-A505-AF9871AB6A62}" dt="2020-05-06T23:56:41.947" v="1196" actId="26606"/>
          <ac:spMkLst>
            <pc:docMk/>
            <pc:sldMk cId="538831158" sldId="258"/>
            <ac:spMk id="59" creationId="{A660F4F9-5DF5-4F15-BE6A-CD8648BB1148}"/>
          </ac:spMkLst>
        </pc:spChg>
        <pc:spChg chg="add del">
          <ac:chgData name="Madhu Pandit" userId="579c76f336e665d5" providerId="LiveId" clId="{273AA0C7-4AAB-46D1-A505-AF9871AB6A62}" dt="2020-05-06T23:56:44.329" v="1198" actId="26606"/>
          <ac:spMkLst>
            <pc:docMk/>
            <pc:sldMk cId="538831158" sldId="258"/>
            <ac:spMk id="61" creationId="{117AB3D3-3C9C-4DED-809A-78734805B895}"/>
          </ac:spMkLst>
        </pc:spChg>
        <pc:spChg chg="add del">
          <ac:chgData name="Madhu Pandit" userId="579c76f336e665d5" providerId="LiveId" clId="{273AA0C7-4AAB-46D1-A505-AF9871AB6A62}" dt="2020-05-06T23:56:44.329" v="1198" actId="26606"/>
          <ac:spMkLst>
            <pc:docMk/>
            <pc:sldMk cId="538831158" sldId="258"/>
            <ac:spMk id="62" creationId="{3A9A4357-BD1D-4622-A4FE-766E6AB8DE84}"/>
          </ac:spMkLst>
        </pc:spChg>
        <pc:spChg chg="add del">
          <ac:chgData name="Madhu Pandit" userId="579c76f336e665d5" providerId="LiveId" clId="{273AA0C7-4AAB-46D1-A505-AF9871AB6A62}" dt="2020-05-06T23:56:44.329" v="1198" actId="26606"/>
          <ac:spMkLst>
            <pc:docMk/>
            <pc:sldMk cId="538831158" sldId="258"/>
            <ac:spMk id="63" creationId="{E659831F-0D9A-4C63-9EBB-8435B85A440F}"/>
          </ac:spMkLst>
        </pc:spChg>
        <pc:spChg chg="add del">
          <ac:chgData name="Madhu Pandit" userId="579c76f336e665d5" providerId="LiveId" clId="{273AA0C7-4AAB-46D1-A505-AF9871AB6A62}" dt="2020-05-06T23:56:44.329" v="1198" actId="26606"/>
          <ac:spMkLst>
            <pc:docMk/>
            <pc:sldMk cId="538831158" sldId="258"/>
            <ac:spMk id="64" creationId="{E6995CE5-F890-4ABA-82A2-26507CE8D2A3}"/>
          </ac:spMkLst>
        </pc:spChg>
        <pc:spChg chg="add del">
          <ac:chgData name="Madhu Pandit" userId="579c76f336e665d5" providerId="LiveId" clId="{273AA0C7-4AAB-46D1-A505-AF9871AB6A62}" dt="2020-05-06T23:56:46.470" v="1200" actId="26606"/>
          <ac:spMkLst>
            <pc:docMk/>
            <pc:sldMk cId="538831158" sldId="258"/>
            <ac:spMk id="66" creationId="{EBF87945-A001-489F-9D9B-7D9435F0B9CA}"/>
          </ac:spMkLst>
        </pc:spChg>
        <pc:spChg chg="add del">
          <ac:chgData name="Madhu Pandit" userId="579c76f336e665d5" providerId="LiveId" clId="{273AA0C7-4AAB-46D1-A505-AF9871AB6A62}" dt="2020-05-06T23:56:50.585" v="1202" actId="26606"/>
          <ac:spMkLst>
            <pc:docMk/>
            <pc:sldMk cId="538831158" sldId="258"/>
            <ac:spMk id="68" creationId="{787900AF-3ED0-4C02-A309-3984EBBD202C}"/>
          </ac:spMkLst>
        </pc:spChg>
        <pc:spChg chg="add del">
          <ac:chgData name="Madhu Pandit" userId="579c76f336e665d5" providerId="LiveId" clId="{273AA0C7-4AAB-46D1-A505-AF9871AB6A62}" dt="2020-05-06T23:56:50.585" v="1202" actId="26606"/>
          <ac:spMkLst>
            <pc:docMk/>
            <pc:sldMk cId="538831158" sldId="258"/>
            <ac:spMk id="69" creationId="{8DEDEE5C-3126-4336-A7D4-9277AF5A04B4}"/>
          </ac:spMkLst>
        </pc:spChg>
        <pc:spChg chg="add del">
          <ac:chgData name="Madhu Pandit" userId="579c76f336e665d5" providerId="LiveId" clId="{273AA0C7-4AAB-46D1-A505-AF9871AB6A62}" dt="2020-05-06T23:56:55.278" v="1204" actId="26606"/>
          <ac:spMkLst>
            <pc:docMk/>
            <pc:sldMk cId="538831158" sldId="258"/>
            <ac:spMk id="71" creationId="{5E39A796-BE83-48B1-B33F-35C4A32AAB57}"/>
          </ac:spMkLst>
        </pc:spChg>
        <pc:spChg chg="add del">
          <ac:chgData name="Madhu Pandit" userId="579c76f336e665d5" providerId="LiveId" clId="{273AA0C7-4AAB-46D1-A505-AF9871AB6A62}" dt="2020-05-06T23:56:55.278" v="1204" actId="26606"/>
          <ac:spMkLst>
            <pc:docMk/>
            <pc:sldMk cId="538831158" sldId="258"/>
            <ac:spMk id="72" creationId="{72F84B47-E267-4194-8194-831DB7B5547F}"/>
          </ac:spMkLst>
        </pc:spChg>
        <pc:spChg chg="add del">
          <ac:chgData name="Madhu Pandit" userId="579c76f336e665d5" providerId="LiveId" clId="{273AA0C7-4AAB-46D1-A505-AF9871AB6A62}" dt="2020-05-06T23:57:04.138" v="1206" actId="26606"/>
          <ac:spMkLst>
            <pc:docMk/>
            <pc:sldMk cId="538831158" sldId="258"/>
            <ac:spMk id="74" creationId="{867D4867-5BA7-4462-B2F6-A23F4A622AA7}"/>
          </ac:spMkLst>
        </pc:spChg>
        <pc:spChg chg="add del">
          <ac:chgData name="Madhu Pandit" userId="579c76f336e665d5" providerId="LiveId" clId="{273AA0C7-4AAB-46D1-A505-AF9871AB6A62}" dt="2020-05-06T23:57:07.046" v="1208" actId="26606"/>
          <ac:spMkLst>
            <pc:docMk/>
            <pc:sldMk cId="538831158" sldId="258"/>
            <ac:spMk id="76" creationId="{5E39A796-BE83-48B1-B33F-35C4A32AAB57}"/>
          </ac:spMkLst>
        </pc:spChg>
        <pc:spChg chg="add del">
          <ac:chgData name="Madhu Pandit" userId="579c76f336e665d5" providerId="LiveId" clId="{273AA0C7-4AAB-46D1-A505-AF9871AB6A62}" dt="2020-05-06T23:57:07.046" v="1208" actId="26606"/>
          <ac:spMkLst>
            <pc:docMk/>
            <pc:sldMk cId="538831158" sldId="258"/>
            <ac:spMk id="77" creationId="{72F84B47-E267-4194-8194-831DB7B5547F}"/>
          </ac:spMkLst>
        </pc:spChg>
        <pc:spChg chg="add del">
          <ac:chgData name="Madhu Pandit" userId="579c76f336e665d5" providerId="LiveId" clId="{273AA0C7-4AAB-46D1-A505-AF9871AB6A62}" dt="2020-05-06T23:57:28.497" v="1211" actId="26606"/>
          <ac:spMkLst>
            <pc:docMk/>
            <pc:sldMk cId="538831158" sldId="258"/>
            <ac:spMk id="79" creationId="{F4C0B10B-D2C4-4A54-AFAD-3D27DF88BB37}"/>
          </ac:spMkLst>
        </pc:spChg>
        <pc:spChg chg="add del">
          <ac:chgData name="Madhu Pandit" userId="579c76f336e665d5" providerId="LiveId" clId="{273AA0C7-4AAB-46D1-A505-AF9871AB6A62}" dt="2020-05-06T23:58:04.079" v="1215" actId="26606"/>
          <ac:spMkLst>
            <pc:docMk/>
            <pc:sldMk cId="538831158" sldId="258"/>
            <ac:spMk id="87" creationId="{CB8B6A13-85CA-4900-9C17-0B2EC7D655A5}"/>
          </ac:spMkLst>
        </pc:spChg>
        <pc:spChg chg="add del">
          <ac:chgData name="Madhu Pandit" userId="579c76f336e665d5" providerId="LiveId" clId="{273AA0C7-4AAB-46D1-A505-AF9871AB6A62}" dt="2020-05-07T00:01:34.863" v="1262" actId="26606"/>
          <ac:spMkLst>
            <pc:docMk/>
            <pc:sldMk cId="538831158" sldId="258"/>
            <ac:spMk id="98" creationId="{AC5782D3-6CED-43A7-BE35-09C48F8091FB}"/>
          </ac:spMkLst>
        </pc:spChg>
        <pc:spChg chg="add del">
          <ac:chgData name="Madhu Pandit" userId="579c76f336e665d5" providerId="LiveId" clId="{273AA0C7-4AAB-46D1-A505-AF9871AB6A62}" dt="2020-05-07T00:01:34.863" v="1262" actId="26606"/>
          <ac:spMkLst>
            <pc:docMk/>
            <pc:sldMk cId="538831158" sldId="258"/>
            <ac:spMk id="100" creationId="{6721F593-ECD2-4B5B-AAE4-0866A4CDC970}"/>
          </ac:spMkLst>
        </pc:spChg>
        <pc:spChg chg="add del">
          <ac:chgData name="Madhu Pandit" userId="579c76f336e665d5" providerId="LiveId" clId="{273AA0C7-4AAB-46D1-A505-AF9871AB6A62}" dt="2020-05-07T00:01:34.863" v="1262" actId="26606"/>
          <ac:spMkLst>
            <pc:docMk/>
            <pc:sldMk cId="538831158" sldId="258"/>
            <ac:spMk id="102" creationId="{71DEE99F-D18C-4025-BA3F-CEBF5258ED3D}"/>
          </ac:spMkLst>
        </pc:spChg>
        <pc:spChg chg="add del">
          <ac:chgData name="Madhu Pandit" userId="579c76f336e665d5" providerId="LiveId" clId="{273AA0C7-4AAB-46D1-A505-AF9871AB6A62}" dt="2020-05-07T00:01:34.863" v="1262" actId="26606"/>
          <ac:spMkLst>
            <pc:docMk/>
            <pc:sldMk cId="538831158" sldId="258"/>
            <ac:spMk id="104" creationId="{976FA5D9-3A7C-4FA7-9BA8-1905D703FD77}"/>
          </ac:spMkLst>
        </pc:spChg>
        <pc:spChg chg="add del">
          <ac:chgData name="Madhu Pandit" userId="579c76f336e665d5" providerId="LiveId" clId="{273AA0C7-4AAB-46D1-A505-AF9871AB6A62}" dt="2020-05-07T00:01:34.863" v="1262" actId="26606"/>
          <ac:spMkLst>
            <pc:docMk/>
            <pc:sldMk cId="538831158" sldId="258"/>
            <ac:spMk id="106" creationId="{4652D57C-331F-43B8-9C07-69FBA9C0279E}"/>
          </ac:spMkLst>
        </pc:spChg>
        <pc:spChg chg="add del">
          <ac:chgData name="Madhu Pandit" userId="579c76f336e665d5" providerId="LiveId" clId="{273AA0C7-4AAB-46D1-A505-AF9871AB6A62}" dt="2020-05-07T00:01:34.863" v="1262" actId="26606"/>
          <ac:spMkLst>
            <pc:docMk/>
            <pc:sldMk cId="538831158" sldId="258"/>
            <ac:spMk id="108" creationId="{9AF5C66A-E8F2-4E13-98A3-FE96597C5A42}"/>
          </ac:spMkLst>
        </pc:spChg>
        <pc:spChg chg="add del">
          <ac:chgData name="Madhu Pandit" userId="579c76f336e665d5" providerId="LiveId" clId="{273AA0C7-4AAB-46D1-A505-AF9871AB6A62}" dt="2020-05-07T00:00:16.016" v="1250" actId="26606"/>
          <ac:spMkLst>
            <pc:docMk/>
            <pc:sldMk cId="538831158" sldId="258"/>
            <ac:spMk id="111" creationId="{48CAE4AE-A9DF-45AF-9A9C-1712BC63418E}"/>
          </ac:spMkLst>
        </pc:spChg>
        <pc:spChg chg="add del">
          <ac:chgData name="Madhu Pandit" userId="579c76f336e665d5" providerId="LiveId" clId="{273AA0C7-4AAB-46D1-A505-AF9871AB6A62}" dt="2020-05-07T00:00:38.789" v="1256" actId="26606"/>
          <ac:spMkLst>
            <pc:docMk/>
            <pc:sldMk cId="538831158" sldId="258"/>
            <ac:spMk id="115" creationId="{71DEE99F-D18C-4025-BA3F-CEBF5258ED3D}"/>
          </ac:spMkLst>
        </pc:spChg>
        <pc:spChg chg="add del">
          <ac:chgData name="Madhu Pandit" userId="579c76f336e665d5" providerId="LiveId" clId="{273AA0C7-4AAB-46D1-A505-AF9871AB6A62}" dt="2020-05-07T00:00:38.789" v="1256" actId="26606"/>
          <ac:spMkLst>
            <pc:docMk/>
            <pc:sldMk cId="538831158" sldId="258"/>
            <ac:spMk id="117" creationId="{976FA5D9-3A7C-4FA7-9BA8-1905D703FD77}"/>
          </ac:spMkLst>
        </pc:spChg>
        <pc:spChg chg="add del">
          <ac:chgData name="Madhu Pandit" userId="579c76f336e665d5" providerId="LiveId" clId="{273AA0C7-4AAB-46D1-A505-AF9871AB6A62}" dt="2020-05-07T00:00:38.789" v="1256" actId="26606"/>
          <ac:spMkLst>
            <pc:docMk/>
            <pc:sldMk cId="538831158" sldId="258"/>
            <ac:spMk id="119" creationId="{4652D57C-331F-43B8-9C07-69FBA9C0279E}"/>
          </ac:spMkLst>
        </pc:spChg>
        <pc:spChg chg="add del">
          <ac:chgData name="Madhu Pandit" userId="579c76f336e665d5" providerId="LiveId" clId="{273AA0C7-4AAB-46D1-A505-AF9871AB6A62}" dt="2020-05-07T00:00:16.016" v="1250" actId="26606"/>
          <ac:spMkLst>
            <pc:docMk/>
            <pc:sldMk cId="538831158" sldId="258"/>
            <ac:spMk id="136" creationId="{E972DE0D-2E53-4159-ABD3-C601524262C2}"/>
          </ac:spMkLst>
        </pc:spChg>
        <pc:spChg chg="add del">
          <ac:chgData name="Madhu Pandit" userId="579c76f336e665d5" providerId="LiveId" clId="{273AA0C7-4AAB-46D1-A505-AF9871AB6A62}" dt="2020-05-07T00:00:21.039" v="1252" actId="26606"/>
          <ac:spMkLst>
            <pc:docMk/>
            <pc:sldMk cId="538831158" sldId="258"/>
            <ac:spMk id="138" creationId="{577D1452-F0B7-431E-9A24-D3F7103D8510}"/>
          </ac:spMkLst>
        </pc:spChg>
        <pc:spChg chg="add del">
          <ac:chgData name="Madhu Pandit" userId="579c76f336e665d5" providerId="LiveId" clId="{273AA0C7-4AAB-46D1-A505-AF9871AB6A62}" dt="2020-05-07T00:00:21.039" v="1252" actId="26606"/>
          <ac:spMkLst>
            <pc:docMk/>
            <pc:sldMk cId="538831158" sldId="258"/>
            <ac:spMk id="139" creationId="{A660F4F9-5DF5-4F15-BE6A-CD8648BB1148}"/>
          </ac:spMkLst>
        </pc:spChg>
        <pc:spChg chg="add del">
          <ac:chgData name="Madhu Pandit" userId="579c76f336e665d5" providerId="LiveId" clId="{273AA0C7-4AAB-46D1-A505-AF9871AB6A62}" dt="2020-05-07T00:00:25.973" v="1254" actId="26606"/>
          <ac:spMkLst>
            <pc:docMk/>
            <pc:sldMk cId="538831158" sldId="258"/>
            <ac:spMk id="141" creationId="{867D4867-5BA7-4462-B2F6-A23F4A622AA7}"/>
          </ac:spMkLst>
        </pc:spChg>
        <pc:spChg chg="add del">
          <ac:chgData name="Madhu Pandit" userId="579c76f336e665d5" providerId="LiveId" clId="{273AA0C7-4AAB-46D1-A505-AF9871AB6A62}" dt="2020-05-07T00:00:38.789" v="1256" actId="26606"/>
          <ac:spMkLst>
            <pc:docMk/>
            <pc:sldMk cId="538831158" sldId="258"/>
            <ac:spMk id="143" creationId="{AC5782D3-6CED-43A7-BE35-09C48F8091FB}"/>
          </ac:spMkLst>
        </pc:spChg>
        <pc:spChg chg="add del">
          <ac:chgData name="Madhu Pandit" userId="579c76f336e665d5" providerId="LiveId" clId="{273AA0C7-4AAB-46D1-A505-AF9871AB6A62}" dt="2020-05-07T00:00:38.789" v="1256" actId="26606"/>
          <ac:spMkLst>
            <pc:docMk/>
            <pc:sldMk cId="538831158" sldId="258"/>
            <ac:spMk id="144" creationId="{6721F593-ECD2-4B5B-AAE4-0866A4CDC970}"/>
          </ac:spMkLst>
        </pc:spChg>
        <pc:grpChg chg="add del">
          <ac:chgData name="Madhu Pandit" userId="579c76f336e665d5" providerId="LiveId" clId="{273AA0C7-4AAB-46D1-A505-AF9871AB6A62}" dt="2020-05-06T23:54:40.476" v="1173" actId="26606"/>
          <ac:grpSpMkLst>
            <pc:docMk/>
            <pc:sldMk cId="538831158" sldId="258"/>
            <ac:grpSpMk id="28" creationId="{B6BADB90-C74B-40D6-86DC-503F65FCE8DC}"/>
          </ac:grpSpMkLst>
        </pc:grpChg>
        <pc:grpChg chg="add del">
          <ac:chgData name="Madhu Pandit" userId="579c76f336e665d5" providerId="LiveId" clId="{273AA0C7-4AAB-46D1-A505-AF9871AB6A62}" dt="2020-05-06T23:57:07.061" v="1209" actId="26606"/>
          <ac:grpSpMkLst>
            <pc:docMk/>
            <pc:sldMk cId="538831158" sldId="258"/>
            <ac:grpSpMk id="39" creationId="{B6BADB90-C74B-40D6-86DC-503F65FCE8DC}"/>
          </ac:grpSpMkLst>
        </pc:grpChg>
        <pc:grpChg chg="add del">
          <ac:chgData name="Madhu Pandit" userId="579c76f336e665d5" providerId="LiveId" clId="{273AA0C7-4AAB-46D1-A505-AF9871AB6A62}" dt="2020-05-06T23:56:34.220" v="1190" actId="26606"/>
          <ac:grpSpMkLst>
            <pc:docMk/>
            <pc:sldMk cId="538831158" sldId="258"/>
            <ac:grpSpMk id="42" creationId="{B6BADB90-C74B-40D6-86DC-503F65FCE8DC}"/>
          </ac:grpSpMkLst>
        </pc:grpChg>
        <pc:grpChg chg="add del">
          <ac:chgData name="Madhu Pandit" userId="579c76f336e665d5" providerId="LiveId" clId="{273AA0C7-4AAB-46D1-A505-AF9871AB6A62}" dt="2020-05-06T23:57:28.497" v="1211" actId="26606"/>
          <ac:grpSpMkLst>
            <pc:docMk/>
            <pc:sldMk cId="538831158" sldId="258"/>
            <ac:grpSpMk id="80" creationId="{B6BADB90-C74B-40D6-86DC-503F65FCE8DC}"/>
          </ac:grpSpMkLst>
        </pc:grpChg>
        <pc:grpChg chg="add del">
          <ac:chgData name="Madhu Pandit" userId="579c76f336e665d5" providerId="LiveId" clId="{273AA0C7-4AAB-46D1-A505-AF9871AB6A62}" dt="2020-05-06T23:58:04.079" v="1215" actId="26606"/>
          <ac:grpSpMkLst>
            <pc:docMk/>
            <pc:sldMk cId="538831158" sldId="258"/>
            <ac:grpSpMk id="89" creationId="{8F3F9174-E2FD-4C98-B643-857596BA1AD0}"/>
          </ac:grpSpMkLst>
        </pc:grpChg>
        <pc:grpChg chg="add del">
          <ac:chgData name="Madhu Pandit" userId="579c76f336e665d5" providerId="LiveId" clId="{273AA0C7-4AAB-46D1-A505-AF9871AB6A62}" dt="2020-05-07T00:00:16.016" v="1250" actId="26606"/>
          <ac:grpSpMkLst>
            <pc:docMk/>
            <pc:sldMk cId="538831158" sldId="258"/>
            <ac:grpSpMk id="113" creationId="{6C272060-BC98-4C91-A58F-4DFEC566CF7F}"/>
          </ac:grpSpMkLst>
        </pc:grpChg>
        <pc:picChg chg="add del mod ord">
          <ac:chgData name="Madhu Pandit" userId="579c76f336e665d5" providerId="LiveId" clId="{273AA0C7-4AAB-46D1-A505-AF9871AB6A62}" dt="2020-05-06T23:54:57.235" v="1177" actId="478"/>
          <ac:picMkLst>
            <pc:docMk/>
            <pc:sldMk cId="538831158" sldId="258"/>
            <ac:picMk id="5" creationId="{463DC2AC-FB89-4D78-82E1-986AD30357C1}"/>
          </ac:picMkLst>
        </pc:picChg>
        <pc:picChg chg="add del mod">
          <ac:chgData name="Madhu Pandit" userId="579c76f336e665d5" providerId="LiveId" clId="{273AA0C7-4AAB-46D1-A505-AF9871AB6A62}" dt="2020-05-06T23:55:52.319" v="1183"/>
          <ac:picMkLst>
            <pc:docMk/>
            <pc:sldMk cId="538831158" sldId="258"/>
            <ac:picMk id="6" creationId="{4D0DF954-32C9-4DBB-8B38-24386BAF467C}"/>
          </ac:picMkLst>
        </pc:picChg>
        <pc:picChg chg="add del mod">
          <ac:chgData name="Madhu Pandit" userId="579c76f336e665d5" providerId="LiveId" clId="{273AA0C7-4AAB-46D1-A505-AF9871AB6A62}" dt="2020-05-06T23:56:00.113" v="1185"/>
          <ac:picMkLst>
            <pc:docMk/>
            <pc:sldMk cId="538831158" sldId="258"/>
            <ac:picMk id="7" creationId="{00BF3D63-15F8-4FD6-B07D-4EEC9C4B7328}"/>
          </ac:picMkLst>
        </pc:picChg>
        <pc:picChg chg="add del mod">
          <ac:chgData name="Madhu Pandit" userId="579c76f336e665d5" providerId="LiveId" clId="{273AA0C7-4AAB-46D1-A505-AF9871AB6A62}" dt="2020-05-06T23:57:11.907" v="1210" actId="478"/>
          <ac:picMkLst>
            <pc:docMk/>
            <pc:sldMk cId="538831158" sldId="258"/>
            <ac:picMk id="25" creationId="{000FAC1B-E75E-4429-B994-C02DDDA12362}"/>
          </ac:picMkLst>
        </pc:picChg>
        <pc:picChg chg="add del mod">
          <ac:chgData name="Madhu Pandit" userId="579c76f336e665d5" providerId="LiveId" clId="{273AA0C7-4AAB-46D1-A505-AF9871AB6A62}" dt="2020-05-06T23:58:09.571" v="1216" actId="478"/>
          <ac:picMkLst>
            <pc:docMk/>
            <pc:sldMk cId="538831158" sldId="258"/>
            <ac:picMk id="67" creationId="{D967478F-F602-4A6E-983F-97AFBDA8377E}"/>
          </ac:picMkLst>
        </pc:picChg>
        <pc:picChg chg="add mod">
          <ac:chgData name="Madhu Pandit" userId="579c76f336e665d5" providerId="LiveId" clId="{273AA0C7-4AAB-46D1-A505-AF9871AB6A62}" dt="2020-05-07T00:01:34.863" v="1262" actId="26606"/>
          <ac:picMkLst>
            <pc:docMk/>
            <pc:sldMk cId="538831158" sldId="258"/>
            <ac:picMk id="73" creationId="{A9CC5A54-DD19-4A02-A373-0DBAF9DCE4FC}"/>
          </ac:picMkLst>
        </pc:picChg>
        <pc:picChg chg="add del">
          <ac:chgData name="Madhu Pandit" userId="579c76f336e665d5" providerId="LiveId" clId="{273AA0C7-4AAB-46D1-A505-AF9871AB6A62}" dt="2020-05-07T00:01:34.863" v="1262" actId="26606"/>
          <ac:picMkLst>
            <pc:docMk/>
            <pc:sldMk cId="538831158" sldId="258"/>
            <ac:picMk id="109" creationId="{AC860275-E106-493A-8BF0-E0A91130EF6A}"/>
          </ac:picMkLst>
        </pc:picChg>
      </pc:sldChg>
      <pc:sldChg chg="addSp delSp modSp new mod setBg">
        <pc:chgData name="Madhu Pandit" userId="579c76f336e665d5" providerId="LiveId" clId="{273AA0C7-4AAB-46D1-A505-AF9871AB6A62}" dt="2020-05-07T00:05:59.912" v="1269" actId="26606"/>
        <pc:sldMkLst>
          <pc:docMk/>
          <pc:sldMk cId="1228074531" sldId="259"/>
        </pc:sldMkLst>
        <pc:spChg chg="mod">
          <ac:chgData name="Madhu Pandit" userId="579c76f336e665d5" providerId="LiveId" clId="{273AA0C7-4AAB-46D1-A505-AF9871AB6A62}" dt="2020-05-07T00:05:59.912" v="1269" actId="26606"/>
          <ac:spMkLst>
            <pc:docMk/>
            <pc:sldMk cId="1228074531" sldId="259"/>
            <ac:spMk id="2" creationId="{B0D7BF41-41FF-4E8A-B042-C1A34849979A}"/>
          </ac:spMkLst>
        </pc:spChg>
        <pc:spChg chg="del">
          <ac:chgData name="Madhu Pandit" userId="579c76f336e665d5" providerId="LiveId" clId="{273AA0C7-4AAB-46D1-A505-AF9871AB6A62}" dt="2020-05-06T23:26:49.202" v="308" actId="931"/>
          <ac:spMkLst>
            <pc:docMk/>
            <pc:sldMk cId="1228074531" sldId="259"/>
            <ac:spMk id="3" creationId="{0EF737E5-7FBE-4EF1-8AA1-8AD159CEFE28}"/>
          </ac:spMkLst>
        </pc:spChg>
        <pc:spChg chg="add del">
          <ac:chgData name="Madhu Pandit" userId="579c76f336e665d5" providerId="LiveId" clId="{273AA0C7-4AAB-46D1-A505-AF9871AB6A62}" dt="2020-05-07T00:05:59.912" v="1269" actId="26606"/>
          <ac:spMkLst>
            <pc:docMk/>
            <pc:sldMk cId="1228074531" sldId="259"/>
            <ac:spMk id="10" creationId="{16C5FA50-8D52-4617-AF91-5C7B1C8352F1}"/>
          </ac:spMkLst>
        </pc:spChg>
        <pc:spChg chg="add del">
          <ac:chgData name="Madhu Pandit" userId="579c76f336e665d5" providerId="LiveId" clId="{273AA0C7-4AAB-46D1-A505-AF9871AB6A62}" dt="2020-05-07T00:05:59.912" v="1269" actId="26606"/>
          <ac:spMkLst>
            <pc:docMk/>
            <pc:sldMk cId="1228074531" sldId="259"/>
            <ac:spMk id="12" creationId="{E223798C-12AD-4B0C-A50C-D676347D67CF}"/>
          </ac:spMkLst>
        </pc:spChg>
        <pc:spChg chg="add">
          <ac:chgData name="Madhu Pandit" userId="579c76f336e665d5" providerId="LiveId" clId="{273AA0C7-4AAB-46D1-A505-AF9871AB6A62}" dt="2020-05-07T00:05:59.912" v="1269" actId="26606"/>
          <ac:spMkLst>
            <pc:docMk/>
            <pc:sldMk cId="1228074531" sldId="259"/>
            <ac:spMk id="17" creationId="{19245A10-7F37-4569-80D2-2F692931E300}"/>
          </ac:spMkLst>
        </pc:spChg>
        <pc:spChg chg="add">
          <ac:chgData name="Madhu Pandit" userId="579c76f336e665d5" providerId="LiveId" clId="{273AA0C7-4AAB-46D1-A505-AF9871AB6A62}" dt="2020-05-07T00:05:59.912" v="1269" actId="26606"/>
          <ac:spMkLst>
            <pc:docMk/>
            <pc:sldMk cId="1228074531" sldId="259"/>
            <ac:spMk id="19" creationId="{9267F70F-11C6-4597-9381-D0D80FC18FD9}"/>
          </ac:spMkLst>
        </pc:spChg>
        <pc:spChg chg="add">
          <ac:chgData name="Madhu Pandit" userId="579c76f336e665d5" providerId="LiveId" clId="{273AA0C7-4AAB-46D1-A505-AF9871AB6A62}" dt="2020-05-07T00:05:59.912" v="1269" actId="26606"/>
          <ac:spMkLst>
            <pc:docMk/>
            <pc:sldMk cId="1228074531" sldId="259"/>
            <ac:spMk id="21" creationId="{2C20A93E-E407-4683-A405-147DE26132AD}"/>
          </ac:spMkLst>
        </pc:spChg>
        <pc:spChg chg="add">
          <ac:chgData name="Madhu Pandit" userId="579c76f336e665d5" providerId="LiveId" clId="{273AA0C7-4AAB-46D1-A505-AF9871AB6A62}" dt="2020-05-07T00:05:59.912" v="1269" actId="26606"/>
          <ac:spMkLst>
            <pc:docMk/>
            <pc:sldMk cId="1228074531" sldId="259"/>
            <ac:spMk id="23" creationId="{9E8E3DD9-D235-48D9-A0EC-D6817EC84B75}"/>
          </ac:spMkLst>
        </pc:spChg>
        <pc:spChg chg="add">
          <ac:chgData name="Madhu Pandit" userId="579c76f336e665d5" providerId="LiveId" clId="{273AA0C7-4AAB-46D1-A505-AF9871AB6A62}" dt="2020-05-07T00:05:59.912" v="1269" actId="26606"/>
          <ac:spMkLst>
            <pc:docMk/>
            <pc:sldMk cId="1228074531" sldId="259"/>
            <ac:spMk id="25" creationId="{EA83A145-578D-4A0B-94A7-AEAB2027D7EB}"/>
          </ac:spMkLst>
        </pc:spChg>
        <pc:picChg chg="add mod">
          <ac:chgData name="Madhu Pandit" userId="579c76f336e665d5" providerId="LiveId" clId="{273AA0C7-4AAB-46D1-A505-AF9871AB6A62}" dt="2020-05-07T00:05:59.912" v="1269" actId="26606"/>
          <ac:picMkLst>
            <pc:docMk/>
            <pc:sldMk cId="1228074531" sldId="259"/>
            <ac:picMk id="5" creationId="{F2E42F98-EF29-4B7B-BF4D-9A4A5975812A}"/>
          </ac:picMkLst>
        </pc:picChg>
      </pc:sldChg>
      <pc:sldChg chg="addSp delSp modSp new mod setBg">
        <pc:chgData name="Madhu Pandit" userId="579c76f336e665d5" providerId="LiveId" clId="{273AA0C7-4AAB-46D1-A505-AF9871AB6A62}" dt="2020-05-07T00:06:39.935" v="1274" actId="26606"/>
        <pc:sldMkLst>
          <pc:docMk/>
          <pc:sldMk cId="2470168944" sldId="260"/>
        </pc:sldMkLst>
        <pc:spChg chg="mod ord">
          <ac:chgData name="Madhu Pandit" userId="579c76f336e665d5" providerId="LiveId" clId="{273AA0C7-4AAB-46D1-A505-AF9871AB6A62}" dt="2020-05-07T00:06:39.935" v="1274" actId="26606"/>
          <ac:spMkLst>
            <pc:docMk/>
            <pc:sldMk cId="2470168944" sldId="260"/>
            <ac:spMk id="2" creationId="{719EB14B-0112-47EA-BBAB-7F2522D11B7D}"/>
          </ac:spMkLst>
        </pc:spChg>
        <pc:spChg chg="del">
          <ac:chgData name="Madhu Pandit" userId="579c76f336e665d5" providerId="LiveId" clId="{273AA0C7-4AAB-46D1-A505-AF9871AB6A62}" dt="2020-05-06T23:27:01.394" v="312" actId="931"/>
          <ac:spMkLst>
            <pc:docMk/>
            <pc:sldMk cId="2470168944" sldId="260"/>
            <ac:spMk id="3" creationId="{B918B09A-0BA7-4466-9ACF-3D5A2305BF26}"/>
          </ac:spMkLst>
        </pc:spChg>
        <pc:spChg chg="add del">
          <ac:chgData name="Madhu Pandit" userId="579c76f336e665d5" providerId="LiveId" clId="{273AA0C7-4AAB-46D1-A505-AF9871AB6A62}" dt="2020-05-06T23:53:46.790" v="1168" actId="26606"/>
          <ac:spMkLst>
            <pc:docMk/>
            <pc:sldMk cId="2470168944" sldId="260"/>
            <ac:spMk id="9" creationId="{A6D48C0B-D5A6-43AD-B9FC-AD5CEA4E40E6}"/>
          </ac:spMkLst>
        </pc:spChg>
        <pc:spChg chg="add del">
          <ac:chgData name="Madhu Pandit" userId="579c76f336e665d5" providerId="LiveId" clId="{273AA0C7-4AAB-46D1-A505-AF9871AB6A62}" dt="2020-05-07T00:06:39.935" v="1274" actId="26606"/>
          <ac:spMkLst>
            <pc:docMk/>
            <pc:sldMk cId="2470168944" sldId="260"/>
            <ac:spMk id="10" creationId="{16C5FA50-8D52-4617-AF91-5C7B1C8352F1}"/>
          </ac:spMkLst>
        </pc:spChg>
        <pc:spChg chg="add del">
          <ac:chgData name="Madhu Pandit" userId="579c76f336e665d5" providerId="LiveId" clId="{273AA0C7-4AAB-46D1-A505-AF9871AB6A62}" dt="2020-05-06T23:53:46.790" v="1168" actId="26606"/>
          <ac:spMkLst>
            <pc:docMk/>
            <pc:sldMk cId="2470168944" sldId="260"/>
            <ac:spMk id="12" creationId="{577D1452-F0B7-431E-9A24-D3F7103D8510}"/>
          </ac:spMkLst>
        </pc:spChg>
        <pc:spChg chg="add del">
          <ac:chgData name="Madhu Pandit" userId="579c76f336e665d5" providerId="LiveId" clId="{273AA0C7-4AAB-46D1-A505-AF9871AB6A62}" dt="2020-05-06T23:53:46.790" v="1168" actId="26606"/>
          <ac:spMkLst>
            <pc:docMk/>
            <pc:sldMk cId="2470168944" sldId="260"/>
            <ac:spMk id="14" creationId="{A660F4F9-5DF5-4F15-BE6A-CD8648BB1148}"/>
          </ac:spMkLst>
        </pc:spChg>
        <pc:spChg chg="add del">
          <ac:chgData name="Madhu Pandit" userId="579c76f336e665d5" providerId="LiveId" clId="{273AA0C7-4AAB-46D1-A505-AF9871AB6A62}" dt="2020-05-06T23:53:54.725" v="1170" actId="26606"/>
          <ac:spMkLst>
            <pc:docMk/>
            <pc:sldMk cId="2470168944" sldId="260"/>
            <ac:spMk id="16" creationId="{EBF87945-A001-489F-9D9B-7D9435F0B9CA}"/>
          </ac:spMkLst>
        </pc:spChg>
        <pc:spChg chg="add del">
          <ac:chgData name="Madhu Pandit" userId="579c76f336e665d5" providerId="LiveId" clId="{273AA0C7-4AAB-46D1-A505-AF9871AB6A62}" dt="2020-05-06T23:53:54.725" v="1170" actId="26606"/>
          <ac:spMkLst>
            <pc:docMk/>
            <pc:sldMk cId="2470168944" sldId="260"/>
            <ac:spMk id="17" creationId="{F2F3EAEE-6883-4131-8869-58C27B2722B5}"/>
          </ac:spMkLst>
        </pc:spChg>
        <pc:spChg chg="add del">
          <ac:chgData name="Madhu Pandit" userId="579c76f336e665d5" providerId="LiveId" clId="{273AA0C7-4AAB-46D1-A505-AF9871AB6A62}" dt="2020-05-07T00:06:39.935" v="1274" actId="26606"/>
          <ac:spMkLst>
            <pc:docMk/>
            <pc:sldMk cId="2470168944" sldId="260"/>
            <ac:spMk id="19" creationId="{E223798C-12AD-4B0C-A50C-D676347D67CF}"/>
          </ac:spMkLst>
        </pc:spChg>
        <pc:spChg chg="add del">
          <ac:chgData name="Madhu Pandit" userId="579c76f336e665d5" providerId="LiveId" clId="{273AA0C7-4AAB-46D1-A505-AF9871AB6A62}" dt="2020-05-07T00:06:39.913" v="1273" actId="26606"/>
          <ac:spMkLst>
            <pc:docMk/>
            <pc:sldMk cId="2470168944" sldId="260"/>
            <ac:spMk id="23" creationId="{ECFED8A7-576A-4526-BD0A-AB126DC919E6}"/>
          </ac:spMkLst>
        </pc:spChg>
        <pc:spChg chg="add del">
          <ac:chgData name="Madhu Pandit" userId="579c76f336e665d5" providerId="LiveId" clId="{273AA0C7-4AAB-46D1-A505-AF9871AB6A62}" dt="2020-05-07T00:06:31.261" v="1271" actId="26606"/>
          <ac:spMkLst>
            <pc:docMk/>
            <pc:sldMk cId="2470168944" sldId="260"/>
            <ac:spMk id="24" creationId="{10561C7F-1FB6-4653-8600-42B812509507}"/>
          </ac:spMkLst>
        </pc:spChg>
        <pc:spChg chg="add del">
          <ac:chgData name="Madhu Pandit" userId="579c76f336e665d5" providerId="LiveId" clId="{273AA0C7-4AAB-46D1-A505-AF9871AB6A62}" dt="2020-05-07T00:06:31.261" v="1271" actId="26606"/>
          <ac:spMkLst>
            <pc:docMk/>
            <pc:sldMk cId="2470168944" sldId="260"/>
            <ac:spMk id="26" creationId="{00152A82-C057-4CCD-9B5D-6FB39B6852C0}"/>
          </ac:spMkLst>
        </pc:spChg>
        <pc:spChg chg="add del">
          <ac:chgData name="Madhu Pandit" userId="579c76f336e665d5" providerId="LiveId" clId="{273AA0C7-4AAB-46D1-A505-AF9871AB6A62}" dt="2020-05-07T00:06:31.261" v="1271" actId="26606"/>
          <ac:spMkLst>
            <pc:docMk/>
            <pc:sldMk cId="2470168944" sldId="260"/>
            <ac:spMk id="28" creationId="{09104E4B-FF19-4CD1-9CC7-F8B5579A88C4}"/>
          </ac:spMkLst>
        </pc:spChg>
        <pc:spChg chg="add del">
          <ac:chgData name="Madhu Pandit" userId="579c76f336e665d5" providerId="LiveId" clId="{273AA0C7-4AAB-46D1-A505-AF9871AB6A62}" dt="2020-05-07T00:06:31.261" v="1271" actId="26606"/>
          <ac:spMkLst>
            <pc:docMk/>
            <pc:sldMk cId="2470168944" sldId="260"/>
            <ac:spMk id="30" creationId="{580F0919-DC5C-4D6D-80E6-5B9460993038}"/>
          </ac:spMkLst>
        </pc:spChg>
        <pc:spChg chg="add del">
          <ac:chgData name="Madhu Pandit" userId="579c76f336e665d5" providerId="LiveId" clId="{273AA0C7-4AAB-46D1-A505-AF9871AB6A62}" dt="2020-05-07T00:06:31.261" v="1271" actId="26606"/>
          <ac:spMkLst>
            <pc:docMk/>
            <pc:sldMk cId="2470168944" sldId="260"/>
            <ac:spMk id="32" creationId="{791304C5-C846-4242-8486-58FEBE640BFC}"/>
          </ac:spMkLst>
        </pc:spChg>
        <pc:spChg chg="add del">
          <ac:chgData name="Madhu Pandit" userId="579c76f336e665d5" providerId="LiveId" clId="{273AA0C7-4AAB-46D1-A505-AF9871AB6A62}" dt="2020-05-07T00:06:39.913" v="1273" actId="26606"/>
          <ac:spMkLst>
            <pc:docMk/>
            <pc:sldMk cId="2470168944" sldId="260"/>
            <ac:spMk id="34" creationId="{EBF87945-A001-489F-9D9B-7D9435F0B9CA}"/>
          </ac:spMkLst>
        </pc:spChg>
        <pc:spChg chg="add">
          <ac:chgData name="Madhu Pandit" userId="579c76f336e665d5" providerId="LiveId" clId="{273AA0C7-4AAB-46D1-A505-AF9871AB6A62}" dt="2020-05-07T00:06:39.935" v="1274" actId="26606"/>
          <ac:spMkLst>
            <pc:docMk/>
            <pc:sldMk cId="2470168944" sldId="260"/>
            <ac:spMk id="36" creationId="{19245A10-7F37-4569-80D2-2F692931E300}"/>
          </ac:spMkLst>
        </pc:spChg>
        <pc:spChg chg="add">
          <ac:chgData name="Madhu Pandit" userId="579c76f336e665d5" providerId="LiveId" clId="{273AA0C7-4AAB-46D1-A505-AF9871AB6A62}" dt="2020-05-07T00:06:39.935" v="1274" actId="26606"/>
          <ac:spMkLst>
            <pc:docMk/>
            <pc:sldMk cId="2470168944" sldId="260"/>
            <ac:spMk id="37" creationId="{9267F70F-11C6-4597-9381-D0D80FC18FD9}"/>
          </ac:spMkLst>
        </pc:spChg>
        <pc:spChg chg="add">
          <ac:chgData name="Madhu Pandit" userId="579c76f336e665d5" providerId="LiveId" clId="{273AA0C7-4AAB-46D1-A505-AF9871AB6A62}" dt="2020-05-07T00:06:39.935" v="1274" actId="26606"/>
          <ac:spMkLst>
            <pc:docMk/>
            <pc:sldMk cId="2470168944" sldId="260"/>
            <ac:spMk id="38" creationId="{2C20A93E-E407-4683-A405-147DE26132AD}"/>
          </ac:spMkLst>
        </pc:spChg>
        <pc:spChg chg="add">
          <ac:chgData name="Madhu Pandit" userId="579c76f336e665d5" providerId="LiveId" clId="{273AA0C7-4AAB-46D1-A505-AF9871AB6A62}" dt="2020-05-07T00:06:39.935" v="1274" actId="26606"/>
          <ac:spMkLst>
            <pc:docMk/>
            <pc:sldMk cId="2470168944" sldId="260"/>
            <ac:spMk id="39" creationId="{9E8E3DD9-D235-48D9-A0EC-D6817EC84B75}"/>
          </ac:spMkLst>
        </pc:spChg>
        <pc:spChg chg="add">
          <ac:chgData name="Madhu Pandit" userId="579c76f336e665d5" providerId="LiveId" clId="{273AA0C7-4AAB-46D1-A505-AF9871AB6A62}" dt="2020-05-07T00:06:39.935" v="1274" actId="26606"/>
          <ac:spMkLst>
            <pc:docMk/>
            <pc:sldMk cId="2470168944" sldId="260"/>
            <ac:spMk id="40" creationId="{EA83A145-578D-4A0B-94A7-AEAB2027D7EB}"/>
          </ac:spMkLst>
        </pc:spChg>
        <pc:picChg chg="add mod">
          <ac:chgData name="Madhu Pandit" userId="579c76f336e665d5" providerId="LiveId" clId="{273AA0C7-4AAB-46D1-A505-AF9871AB6A62}" dt="2020-05-07T00:06:39.935" v="1274" actId="26606"/>
          <ac:picMkLst>
            <pc:docMk/>
            <pc:sldMk cId="2470168944" sldId="260"/>
            <ac:picMk id="5" creationId="{5130646A-D0A9-47BA-8D62-DAEFAD622F4F}"/>
          </ac:picMkLst>
        </pc:picChg>
      </pc:sldChg>
      <pc:sldChg chg="addSp delSp modSp new mod setBg">
        <pc:chgData name="Madhu Pandit" userId="579c76f336e665d5" providerId="LiveId" clId="{273AA0C7-4AAB-46D1-A505-AF9871AB6A62}" dt="2020-05-07T00:09:13.202" v="1286" actId="26606"/>
        <pc:sldMkLst>
          <pc:docMk/>
          <pc:sldMk cId="2282965022" sldId="261"/>
        </pc:sldMkLst>
        <pc:spChg chg="mod">
          <ac:chgData name="Madhu Pandit" userId="579c76f336e665d5" providerId="LiveId" clId="{273AA0C7-4AAB-46D1-A505-AF9871AB6A62}" dt="2020-05-07T00:09:13.202" v="1286" actId="26606"/>
          <ac:spMkLst>
            <pc:docMk/>
            <pc:sldMk cId="2282965022" sldId="261"/>
            <ac:spMk id="2" creationId="{EA2198B7-F8FC-4697-9DB9-96860E161806}"/>
          </ac:spMkLst>
        </pc:spChg>
        <pc:spChg chg="del">
          <ac:chgData name="Madhu Pandit" userId="579c76f336e665d5" providerId="LiveId" clId="{273AA0C7-4AAB-46D1-A505-AF9871AB6A62}" dt="2020-05-07T00:08:39.343" v="1285" actId="478"/>
          <ac:spMkLst>
            <pc:docMk/>
            <pc:sldMk cId="2282965022" sldId="261"/>
            <ac:spMk id="3" creationId="{2D3EAF80-CAAC-410C-B2DB-6AE615A11927}"/>
          </ac:spMkLst>
        </pc:spChg>
        <pc:spChg chg="add">
          <ac:chgData name="Madhu Pandit" userId="579c76f336e665d5" providerId="LiveId" clId="{273AA0C7-4AAB-46D1-A505-AF9871AB6A62}" dt="2020-05-07T00:09:13.202" v="1286" actId="26606"/>
          <ac:spMkLst>
            <pc:docMk/>
            <pc:sldMk cId="2282965022" sldId="261"/>
            <ac:spMk id="12" creationId="{BDD7BED2-CC5E-4866-AC0C-DCF928AF8AEE}"/>
          </ac:spMkLst>
        </pc:spChg>
        <pc:picChg chg="add">
          <ac:chgData name="Madhu Pandit" userId="579c76f336e665d5" providerId="LiveId" clId="{273AA0C7-4AAB-46D1-A505-AF9871AB6A62}" dt="2020-05-07T00:09:13.202" v="1286" actId="26606"/>
          <ac:picMkLst>
            <pc:docMk/>
            <pc:sldMk cId="2282965022" sldId="261"/>
            <ac:picMk id="4" creationId="{DDA39F79-6E1E-4537-9E2B-46AB8CC1B7AA}"/>
          </ac:picMkLst>
        </pc:picChg>
        <pc:picChg chg="add">
          <ac:chgData name="Madhu Pandit" userId="579c76f336e665d5" providerId="LiveId" clId="{273AA0C7-4AAB-46D1-A505-AF9871AB6A62}" dt="2020-05-07T00:09:13.202" v="1286" actId="26606"/>
          <ac:picMkLst>
            <pc:docMk/>
            <pc:sldMk cId="2282965022" sldId="261"/>
            <ac:picMk id="8" creationId="{D266A5D8-E184-4E8F-9001-D6F41E3974FE}"/>
          </ac:picMkLst>
        </pc:picChg>
        <pc:picChg chg="add">
          <ac:chgData name="Madhu Pandit" userId="579c76f336e665d5" providerId="LiveId" clId="{273AA0C7-4AAB-46D1-A505-AF9871AB6A62}" dt="2020-05-07T00:09:13.202" v="1286" actId="26606"/>
          <ac:picMkLst>
            <pc:docMk/>
            <pc:sldMk cId="2282965022" sldId="261"/>
            <ac:picMk id="10" creationId="{4EB1D02B-BBFA-4A97-A021-7816ECC349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4475-28D8-45B2-9C3A-67FBBE706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D51AA-9950-4D66-8E6A-CB764CD5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E5F6-FDB8-4F17-B153-55570F48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A66-E2EE-4C5F-ABA1-D78BA1C90140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678F7-8A7F-48CF-B29F-37C2038B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FC04-3205-4A09-90FC-B836E9DE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C10-2917-49AD-B230-C5C5882EE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50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09C0-D5A5-48D9-A7B4-E77856C0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20F88-C8AA-4A5A-8F16-2D755E47D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CF74-17CF-4724-B30E-673EF6EC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A66-E2EE-4C5F-ABA1-D78BA1C90140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93F48-B14B-49E1-B1D8-4DC7261B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DC34-87AD-4BC6-8122-5A69275D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C10-2917-49AD-B230-C5C5882EE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57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594D3-AF9A-4BAA-AE39-051107D14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B00EB-03DB-4A66-8ED1-CD69793F1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8AAB6-036E-4E88-B896-E6AE0DFB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A66-E2EE-4C5F-ABA1-D78BA1C90140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AEDDE-BDDB-43AC-813E-D39B9855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34CB-0BF1-4B8A-A3ED-BB5682B0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C10-2917-49AD-B230-C5C5882EE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64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2DE4-A3B1-4AC1-8FD4-8C420514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6BC42-62B0-4CD0-AF12-3321AEC36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423C-755E-47D6-B572-0FC0FF5B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A66-E2EE-4C5F-ABA1-D78BA1C90140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CE1AA-D143-485C-8F0E-6EB5425D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AAEDA-56F8-443E-98F9-725D071B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C10-2917-49AD-B230-C5C5882EE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5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402C-33C3-4CFF-8909-2194EDBD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F9A2C-08B7-49CC-A2B0-D10E384F2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EA589-1D69-4F6B-BD96-75B5B7B9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A66-E2EE-4C5F-ABA1-D78BA1C90140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9408-4CBE-4D5E-84E1-4EBA08FB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B16A-7F93-46C4-BF4C-67287E87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C10-2917-49AD-B230-C5C5882EE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4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CAFF-9EDC-4CE4-8B97-AFC21403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B910-18B4-40CA-9A22-572E9636C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A842C-DD33-49BF-A633-E4065D1FE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766AE-1488-4ACB-B3C3-AB60607A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A66-E2EE-4C5F-ABA1-D78BA1C90140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DE88F-AFF3-47C7-AB3C-C361DA91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82FA-FF45-4F97-80E2-21CE67F2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C10-2917-49AD-B230-C5C5882EE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18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7169-4D00-46C2-A164-380B2C42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F3C6-2445-4CAC-A723-D9C089C8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8CF73-2357-402E-88ED-A26850ABB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36AED-6141-49FC-8B40-EC939B10E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93DB0-9C02-4ECB-AD74-CC53ACBE5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388D3-76B4-437A-9BB0-3CFCC460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A66-E2EE-4C5F-ABA1-D78BA1C90140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95D91-B026-4EFB-A65C-20C4E318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CE38A-D03C-40C6-B7CF-CC463F75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C10-2917-49AD-B230-C5C5882EE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7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E6B4-E638-4BF2-B3D7-1201E938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6F3F3-93EF-43E6-A09B-20357B89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A66-E2EE-4C5F-ABA1-D78BA1C90140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A3E51-2998-4E37-8553-0BCB4C40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B6DED-552D-400D-BAC7-E290822C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C10-2917-49AD-B230-C5C5882EE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28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1BC1A-7515-4CAF-881B-F52AF6D9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A66-E2EE-4C5F-ABA1-D78BA1C90140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35E7B-D99C-4509-8763-C162D78F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78D8B-9D42-4977-A852-3140AB3F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C10-2917-49AD-B230-C5C5882EE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82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7F93-2F28-4F46-B23A-EA7FE90A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BC35-E7F2-44E0-95F8-AC34A7561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55656-49D3-4887-B87E-91AC54A1A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0939-95C5-4620-9805-A5B6A9A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A66-E2EE-4C5F-ABA1-D78BA1C90140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F164D-7938-4437-B7FF-B2D059B4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DF6F6-3669-4EB7-A401-3AD7567A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C10-2917-49AD-B230-C5C5882EE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8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D689-82EF-4FFE-8868-33491EBB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14327-28E0-487E-B755-4A68DF838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1EE27-7A27-4337-A02A-1F79FE0A3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A9789-2161-479C-BAB4-82864974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A66-E2EE-4C5F-ABA1-D78BA1C90140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18517-BDC1-4138-9401-D23792E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24A9A-7589-4839-9019-2D0F7253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C10-2917-49AD-B230-C5C5882EE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22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06998-57CF-4A66-920E-7C27FEE2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56DD2-4339-441A-8F5F-3E7F6F047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7852-4077-41BD-AF05-D61D60BCD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66A66-E2EE-4C5F-ABA1-D78BA1C90140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DCC05-71BE-40A3-B4F0-3C335687F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7489-DB0C-42D5-A64D-1AA8A9D57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FC10-2917-49AD-B230-C5C5882EE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0439D-CD2E-4294-9B3E-5367B2B07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rgbClr val="080808"/>
                </a:solidFill>
              </a:rPr>
              <a:t>Findings on NHS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829EA-FE1B-419D-AC1A-ADF58BE1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0993" y="5627885"/>
            <a:ext cx="3434014" cy="1230124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GB" sz="1900" dirty="0">
                <a:solidFill>
                  <a:srgbClr val="080808"/>
                </a:solidFill>
              </a:rPr>
              <a:t>Presented By </a:t>
            </a:r>
          </a:p>
          <a:p>
            <a:r>
              <a:rPr lang="en-GB" sz="1900" dirty="0">
                <a:solidFill>
                  <a:srgbClr val="080808"/>
                </a:solidFill>
              </a:rPr>
              <a:t>Amit Pandit</a:t>
            </a:r>
          </a:p>
          <a:p>
            <a:r>
              <a:rPr lang="en-GB" sz="1900" dirty="0">
                <a:solidFill>
                  <a:srgbClr val="080808"/>
                </a:solidFill>
              </a:rPr>
              <a:t>Data Analyst Trainee</a:t>
            </a:r>
          </a:p>
          <a:p>
            <a:r>
              <a:rPr lang="en-GB" sz="1900" dirty="0" err="1">
                <a:solidFill>
                  <a:srgbClr val="080808"/>
                </a:solidFill>
              </a:rPr>
              <a:t>CodeClan</a:t>
            </a:r>
            <a:r>
              <a:rPr lang="en-GB" sz="1900" dirty="0">
                <a:solidFill>
                  <a:srgbClr val="080808"/>
                </a:solidFill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9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AE2F5-7A1F-4078-B70F-A1EE5AFD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The Task</a:t>
            </a:r>
          </a:p>
        </p:txBody>
      </p:sp>
      <p:sp>
        <p:nvSpPr>
          <p:cNvPr id="14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0058A-B39B-4B6A-A388-D687FAB8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/>
              <a:t>In order to help inform the planning for provision of cancer treatment services in NHS Borders, we would like to gain better understanding of the incidence of cancer in NHS Borders.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3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D64BD-19FB-4732-A47C-1CB62671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The Findings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934E98-D0CA-4D49-9E71-982EBD81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We can see that there has been a steady growth in the Cancer Incidences both in the Male and Female Population since 1994 to 2018.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Although post 1996 till 2004 the total incidences was observed to be below 700, there has been a considerable increase in the number of Incidences since then.</a:t>
            </a:r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3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9CC5A54-DD19-4A02-A373-0DBAF9DCE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" r="3" b="4477"/>
          <a:stretch/>
        </p:blipFill>
        <p:spPr>
          <a:xfrm>
            <a:off x="18038" y="1176148"/>
            <a:ext cx="7538046" cy="44242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3883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7BF41-41FF-4E8A-B042-C1A34849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We can see that interestingly the number of incidences in both Female &amp; Male population has been split exactly by 50%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E42F98-EF29-4B7B-BF4D-9A4A59758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69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3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EB14B-0112-47EA-BBAB-7F2522D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100">
                <a:solidFill>
                  <a:srgbClr val="FFFFFF"/>
                </a:solidFill>
              </a:rPr>
              <a:t>These are 10 Most Commonly Occurred Cancer Incidences in the Borders along with the total number of incidences, starting from 1994 to 2018</a:t>
            </a: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130646A-D0A9-47BA-8D62-DAEFAD622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82" b="1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6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39F79-6E1E-4537-9E2B-46AB8CC1B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4" b="29601"/>
          <a:stretch/>
        </p:blipFill>
        <p:spPr>
          <a:xfrm>
            <a:off x="20" y="206071"/>
            <a:ext cx="12191980" cy="4801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66A5D8-E184-4E8F-9001-D6F41E397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9122"/>
          <a:stretch/>
        </p:blipFill>
        <p:spPr>
          <a:xfrm flipV="1">
            <a:off x="0" y="0"/>
            <a:ext cx="12191999" cy="1713062"/>
          </a:xfrm>
          <a:custGeom>
            <a:avLst/>
            <a:gdLst>
              <a:gd name="connsiteX0" fmla="*/ 0 w 12191999"/>
              <a:gd name="connsiteY0" fmla="*/ 1713062 h 1713062"/>
              <a:gd name="connsiteX1" fmla="*/ 12191999 w 12191999"/>
              <a:gd name="connsiteY1" fmla="*/ 1713062 h 1713062"/>
              <a:gd name="connsiteX2" fmla="*/ 12191999 w 12191999"/>
              <a:gd name="connsiteY2" fmla="*/ 0 h 1713062"/>
              <a:gd name="connsiteX3" fmla="*/ 0 w 12191999"/>
              <a:gd name="connsiteY3" fmla="*/ 0 h 171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713062">
                <a:moveTo>
                  <a:pt x="0" y="1713062"/>
                </a:moveTo>
                <a:lnTo>
                  <a:pt x="12191999" y="171306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B1D02B-BBFA-4A97-A021-7816ECC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3840845"/>
            <a:ext cx="12195047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D7BED2-CC5E-4866-AC0C-DCF928AF8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5390368"/>
            <a:ext cx="12188952" cy="14676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198B7-F8FC-4697-9DB9-96860E16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5566756"/>
            <a:ext cx="10592174" cy="656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296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Findings on NHS Data Set</vt:lpstr>
      <vt:lpstr>The Task</vt:lpstr>
      <vt:lpstr>The Findings</vt:lpstr>
      <vt:lpstr>We can see that interestingly the number of incidences in both Female &amp; Male population has been split exactly by 50%</vt:lpstr>
      <vt:lpstr>These are 10 Most Commonly Occurred Cancer Incidences in the Borders along with the total number of incidences, starting from 1994 to 2018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Findings on NHS Data Set</dc:title>
  <dc:creator>Madhu Pandit</dc:creator>
  <cp:lastModifiedBy>Madhu Pandit</cp:lastModifiedBy>
  <cp:revision>1</cp:revision>
  <dcterms:created xsi:type="dcterms:W3CDTF">2020-05-07T00:09:13Z</dcterms:created>
  <dcterms:modified xsi:type="dcterms:W3CDTF">2020-05-07T00:11:54Z</dcterms:modified>
</cp:coreProperties>
</file>