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2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7B19-063D-4461-9914-E813AA7EEE6A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5969-27AB-4FF1-97E9-B1B63835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B5969-27AB-4FF1-97E9-B1B63835C8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6B9-0ECC-E5FC-B98E-B09494B00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270AE-AF9C-898A-9CD0-130D45E6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148E-EB3A-0A41-42A9-FB27556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D970-2229-0C03-B8CE-BE7C1A90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A318-651C-7EE8-AE5B-D551853E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9C6D-C506-6F36-52C2-9B4AA4B2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CC8B-6027-C5C3-372E-C1EA0DD2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CE32-9A71-3FD6-F04A-10F56C1B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7D7C-8B69-F1A6-7C8B-36BD0032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C31E-741B-66DA-9028-3966787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6C7E4-5249-6B77-33B1-6CDF0BC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98C09-0D47-FCA6-EC44-94AC8177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5395-C97C-1465-F530-47C9409D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36FD-CEC4-E838-F8A8-B4256806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B66C-65F9-4271-1EF6-7105251F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7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684E-0370-58ED-ECA0-56E16EB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EC60-1B3C-40CF-7B93-59839AF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2C6D-ED5F-8462-C977-72BEF865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72AA-B685-D51F-D462-61132548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2B40-7841-AB91-5E0C-E567A85B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6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B1E3-4DD0-F7B6-855F-B7CF60C8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8F10B-844C-095A-364A-29BE014D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759D-251C-B500-A8C3-8D375A2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0F59-CDDB-C34A-A3B7-5BF97CC6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4052-8DA9-1FBE-8B62-53D8DCC8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14E-AE46-9097-20A3-3F2567B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BB34-8DB5-796F-EBD5-063C4946F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3335A-65D6-197A-6B11-81395603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25DDB-10BF-727E-5042-D6B39CF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3E22-EC92-FBF9-BAAA-DC104B52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53F4-3D09-3FF5-A12E-2B8CBE03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6751-32DB-6C9E-29BE-AD6D65DE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A177-E0D5-9215-E0A8-2DCCFA8E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BCA4-FB68-856C-5376-D81D527A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1877C-7E4A-871C-F578-8E45C409E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1C038-D1CF-BD82-53FA-E73208683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83C9F-217A-2885-0E19-138EFE18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0486C-62F0-E024-DDD4-65EF50F3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5371F-804C-9E9F-178E-5B04852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ACB-A5CE-577F-95D0-7A0913C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57B35-9B85-1450-9C18-86A15C1B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E6A38-AED2-E916-8C4F-9809656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5A12A-C8AA-E581-E8BB-DEFB571B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68F1-A665-5756-BC06-0A7ED246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A6058-7B9E-E746-A1B0-0FF900E4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6CA57-C41D-7187-268F-21338E0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2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5DC6-0822-362B-CAC4-6BDC549A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95E7-B1EE-0C57-0054-8423A97C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3F4F-C330-7BED-F5D3-A9085DC7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A1188-F46A-C0C2-D002-9C553234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CF74C-C43B-CAFF-0F35-CC342DDD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D27A-0153-27F8-0D0A-8CB4062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A7B-8BDF-34C1-3C9F-D2528DFB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A3E0-AF3D-7CA1-50C4-49BA4C03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753E-1A58-3721-00D2-2517B6DB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797B1-0C7E-7BB5-62F1-78D98986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67E0-3703-6435-2194-0F02CF4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9692-FD5D-E4A3-07A0-EB6C32B0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5CCAB-1E2F-1BAF-D2CD-7C1853FC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4F6D-27AC-D523-B349-6F1FD044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E01A-CFCE-C7F1-5824-066D8AB9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2CBE-9B25-4600-B104-2B19D696A74B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DC25-6AFA-62BF-A7DC-1399C1519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C9A6-01BC-585D-EC90-53E544CE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5FFF-EC3E-4F9A-8DC7-1C97E2A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72A9B0-CFB5-E97F-E0B9-B677540A499D}"/>
              </a:ext>
            </a:extLst>
          </p:cNvPr>
          <p:cNvSpPr txBox="1"/>
          <p:nvPr/>
        </p:nvSpPr>
        <p:spPr>
          <a:xfrm>
            <a:off x="3840480" y="0"/>
            <a:ext cx="8351520" cy="1446550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Amit Sanjay Jain</a:t>
            </a:r>
          </a:p>
          <a:p>
            <a:r>
              <a:rPr lang="en-US" sz="2400" dirty="0"/>
              <a:t>Senior Associate Consultant, Infosys Ltd.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909D0-DFC9-F3FA-C3C6-2BC4E4767BEF}"/>
              </a:ext>
            </a:extLst>
          </p:cNvPr>
          <p:cNvSpPr txBox="1"/>
          <p:nvPr/>
        </p:nvSpPr>
        <p:spPr>
          <a:xfrm>
            <a:off x="0" y="-4732"/>
            <a:ext cx="3840480" cy="2308324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5C3CD-A166-DD10-7E7E-4B1C0C5F6EB1}"/>
              </a:ext>
            </a:extLst>
          </p:cNvPr>
          <p:cNvSpPr txBox="1"/>
          <p:nvPr/>
        </p:nvSpPr>
        <p:spPr>
          <a:xfrm>
            <a:off x="0" y="1750993"/>
            <a:ext cx="3844290" cy="3801041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⚙️ Core Skills &amp;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Languages</a:t>
            </a:r>
            <a:r>
              <a:rPr lang="en-IN" sz="1700" dirty="0"/>
              <a:t>: Python,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Data Engineering</a:t>
            </a:r>
            <a:r>
              <a:rPr lang="en-IN" sz="1700" dirty="0"/>
              <a:t>: </a:t>
            </a:r>
            <a:r>
              <a:rPr lang="en-IN" sz="1700" dirty="0" err="1"/>
              <a:t>PySpark</a:t>
            </a:r>
            <a:r>
              <a:rPr lang="en-IN" sz="1700" dirty="0"/>
              <a:t>, Snowflake, Snowpark API, ETL, 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Platforms &amp; Tools</a:t>
            </a:r>
            <a:r>
              <a:rPr lang="en-IN" sz="1700" dirty="0"/>
              <a:t>: Palantir Foundry, Visual Cron, Git, GitLab, VS Code,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Web &amp; Backend</a:t>
            </a:r>
            <a:r>
              <a:rPr lang="en-IN" sz="1700" dirty="0"/>
              <a:t>: Django, </a:t>
            </a:r>
            <a:r>
              <a:rPr lang="en-IN" sz="1700" dirty="0" err="1"/>
              <a:t>BeautifulSoup</a:t>
            </a:r>
            <a:r>
              <a:rPr lang="en-IN" sz="1700" dirty="0"/>
              <a:t>, 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Databases</a:t>
            </a:r>
            <a:r>
              <a:rPr lang="en-IN" sz="1700" dirty="0"/>
              <a:t>: MSSQL,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Cloud</a:t>
            </a:r>
            <a:r>
              <a:rPr lang="en-IN" sz="1700" dirty="0"/>
              <a:t>: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Others</a:t>
            </a:r>
            <a:r>
              <a:rPr lang="en-IN" sz="1700" dirty="0"/>
              <a:t>: Data Pipeline Design, Workflow Automation, Agile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17279-8517-46E6-3762-B9BE567CE0DE}"/>
              </a:ext>
            </a:extLst>
          </p:cNvPr>
          <p:cNvSpPr txBox="1"/>
          <p:nvPr/>
        </p:nvSpPr>
        <p:spPr>
          <a:xfrm>
            <a:off x="0" y="4932134"/>
            <a:ext cx="3844290" cy="1969770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🎓 </a:t>
            </a:r>
            <a:r>
              <a:rPr lang="en-IN" sz="2000" b="1" dirty="0"/>
              <a:t>Education &amp;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B.E. – Information Technology</a:t>
            </a:r>
            <a:br>
              <a:rPr lang="en-IN" sz="1700" dirty="0"/>
            </a:br>
            <a:r>
              <a:rPr lang="en-IN" sz="1700" dirty="0"/>
              <a:t>Savitribai Phule Pune University (2017–2021)</a:t>
            </a:r>
            <a:br>
              <a:rPr lang="en-IN" sz="1700" dirty="0"/>
            </a:br>
            <a:r>
              <a:rPr lang="en-IN" sz="1700" b="1" dirty="0"/>
              <a:t>CGPA</a:t>
            </a:r>
            <a:r>
              <a:rPr lang="en-IN" sz="1700" dirty="0"/>
              <a:t>: 7.81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Certification</a:t>
            </a:r>
            <a:r>
              <a:rPr lang="en-IN" sz="1700" dirty="0"/>
              <a:t>: Microsoft Azure Fundamentals (AZ-900), 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BE8FA-4EF8-8A79-64EF-28FABB43A4E1}"/>
              </a:ext>
            </a:extLst>
          </p:cNvPr>
          <p:cNvSpPr txBox="1"/>
          <p:nvPr/>
        </p:nvSpPr>
        <p:spPr>
          <a:xfrm>
            <a:off x="3855720" y="1844040"/>
            <a:ext cx="8336280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👨‍💻 </a:t>
            </a:r>
            <a:r>
              <a:rPr lang="en-IN" sz="2000" b="1" dirty="0"/>
              <a:t>Professional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Experienced Data Engineer with 3+ years of expertise in building ETL pipelines, automating data workflows, and backend development using Python, </a:t>
            </a:r>
            <a:r>
              <a:rPr lang="en-IN" sz="1700" dirty="0" err="1"/>
              <a:t>PySpark</a:t>
            </a:r>
            <a:r>
              <a:rPr lang="en-IN" sz="1700" dirty="0"/>
              <a:t>, and SQL. Proven track record at Cognizant delivering data solutions for enterprise clients like M&amp;T Bank and Voya Financial, with strong focus on data integration, transformation, and analytics emblement.</a:t>
            </a: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38B26-282F-28CC-FF7B-2A70A97DA790}"/>
              </a:ext>
            </a:extLst>
          </p:cNvPr>
          <p:cNvSpPr txBox="1"/>
          <p:nvPr/>
        </p:nvSpPr>
        <p:spPr>
          <a:xfrm>
            <a:off x="3855720" y="3210580"/>
            <a:ext cx="8336280" cy="256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💼 </a:t>
            </a:r>
            <a:r>
              <a:rPr lang="en-IN" sz="2000" b="1" dirty="0"/>
              <a:t>Professional</a:t>
            </a:r>
            <a:r>
              <a:rPr lang="en-IN" sz="1600" b="1" dirty="0"/>
              <a:t> </a:t>
            </a:r>
            <a:r>
              <a:rPr lang="en-IN" sz="2000" b="1" dirty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Infosys Ltd. - Senior Associate Consultant</a:t>
            </a:r>
            <a:r>
              <a:rPr lang="pt-BR" sz="1700" dirty="0"/>
              <a:t>| Mar 2025 – Present</a:t>
            </a:r>
          </a:p>
          <a:p>
            <a:pPr marL="288000" lvl="1"/>
            <a:r>
              <a:rPr lang="en-US" sz="1700" dirty="0"/>
              <a:t>Completed training on </a:t>
            </a:r>
            <a:r>
              <a:rPr lang="en-US" sz="1700" b="1" dirty="0"/>
              <a:t>Palantir Foundry</a:t>
            </a:r>
            <a:r>
              <a:rPr lang="en-US" sz="1700" dirty="0"/>
              <a:t> with hands-on practice in building data pipelines, </a:t>
            </a:r>
            <a:r>
              <a:rPr lang="en-US" sz="1700" dirty="0" err="1"/>
              <a:t>PySpark</a:t>
            </a:r>
            <a:r>
              <a:rPr lang="en-US" sz="1700" dirty="0"/>
              <a:t>-based transformations, and workflow orchestration using Foundry’s core modules.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700" b="1" dirty="0"/>
              <a:t>Cognizant Technology Solutions — Software Engineer</a:t>
            </a:r>
            <a:r>
              <a:rPr lang="pt-BR" sz="1700" dirty="0"/>
              <a:t>|</a:t>
            </a:r>
            <a:r>
              <a:rPr lang="en-IN" sz="1700" dirty="0"/>
              <a:t>Dec 2021 – Mar 2025 | Pune, India </a:t>
            </a:r>
            <a:r>
              <a:rPr lang="en-US" sz="1700" dirty="0"/>
              <a:t>Built ETL pipelines using Python and Snowpark API. </a:t>
            </a:r>
          </a:p>
          <a:p>
            <a:pPr marL="288000" lvl="1"/>
            <a:r>
              <a:rPr lang="en-US" sz="1700" dirty="0"/>
              <a:t>Developed web scraping and data processing tools with </a:t>
            </a:r>
            <a:r>
              <a:rPr lang="en-US" sz="1700" dirty="0" err="1"/>
              <a:t>PySpark</a:t>
            </a:r>
            <a:r>
              <a:rPr lang="en-US" sz="1700" dirty="0"/>
              <a:t> and MSSQL. Delivered client solutions for M&amp;T Bank and Voya Financial.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B3E07A-C0BC-D04B-A490-99A9246D7640}"/>
              </a:ext>
            </a:extLst>
          </p:cNvPr>
          <p:cNvSpPr txBox="1"/>
          <p:nvPr/>
        </p:nvSpPr>
        <p:spPr>
          <a:xfrm>
            <a:off x="3840480" y="5691590"/>
            <a:ext cx="8362950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📁 </a:t>
            </a:r>
            <a:r>
              <a:rPr lang="en-IN" sz="2000" b="1" dirty="0"/>
              <a:t>Key</a:t>
            </a:r>
            <a:r>
              <a:rPr lang="en-IN" sz="1600" b="1" dirty="0"/>
              <a:t> </a:t>
            </a:r>
            <a:r>
              <a:rPr lang="en-IN" sz="2000" b="1" dirty="0"/>
              <a:t>Projects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M&amp;T Bank</a:t>
            </a:r>
            <a:r>
              <a:rPr lang="en-IN" sz="1700" dirty="0"/>
              <a:t> – Snowflake &amp; Snowpark ETL Workflows (Cognizant)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Voya Financial</a:t>
            </a:r>
            <a:r>
              <a:rPr lang="en-IN" sz="1700" dirty="0"/>
              <a:t> – Web Data Extraction &amp; MSSQL Integration (Cognizant)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PG Management Web App</a:t>
            </a:r>
            <a:r>
              <a:rPr lang="en-IN" sz="1700" dirty="0"/>
              <a:t> – Django-based admin portal for tenant/billing (Personal)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1048-6089-4DEF-4112-C49B59CDC8A2}"/>
              </a:ext>
            </a:extLst>
          </p:cNvPr>
          <p:cNvSpPr txBox="1"/>
          <p:nvPr/>
        </p:nvSpPr>
        <p:spPr>
          <a:xfrm>
            <a:off x="3840480" y="1151989"/>
            <a:ext cx="8351520" cy="584775"/>
          </a:xfrm>
          <a:prstGeom prst="rect">
            <a:avLst/>
          </a:prstGeom>
          <a:solidFill>
            <a:srgbClr val="007CC3"/>
          </a:solidFill>
        </p:spPr>
        <p:txBody>
          <a:bodyPr wrap="square" numCol="2" spcCol="0" rtlCol="0">
            <a:spAutoFit/>
          </a:bodyPr>
          <a:lstStyle/>
          <a:p>
            <a:r>
              <a:rPr lang="en-IN" sz="1600" dirty="0"/>
              <a:t>📍</a:t>
            </a:r>
            <a:r>
              <a:rPr lang="en-US" sz="1600" dirty="0"/>
              <a:t>Location : Pune, India</a:t>
            </a:r>
          </a:p>
          <a:p>
            <a:r>
              <a:rPr lang="en-IN" sz="1600" dirty="0"/>
              <a:t>📧</a:t>
            </a:r>
            <a:r>
              <a:rPr lang="en-US" sz="1600" dirty="0"/>
              <a:t>Email : Amitsanjay.jain@infosys.com</a:t>
            </a:r>
          </a:p>
          <a:p>
            <a:r>
              <a:rPr lang="en-IN" sz="1600" dirty="0"/>
              <a:t>📱</a:t>
            </a:r>
            <a:r>
              <a:rPr lang="en-US" sz="1600" dirty="0"/>
              <a:t>Mobile : (+91) 7020194397</a:t>
            </a:r>
          </a:p>
          <a:p>
            <a:r>
              <a:rPr lang="en-IN" sz="1600" dirty="0"/>
              <a:t>🌐</a:t>
            </a:r>
            <a:r>
              <a:rPr lang="en-US" sz="1600" dirty="0"/>
              <a:t>LinkedIn : linkedin.com/in/</a:t>
            </a:r>
            <a:r>
              <a:rPr lang="en-US" sz="1600" dirty="0" err="1"/>
              <a:t>amit</a:t>
            </a:r>
            <a:r>
              <a:rPr lang="en-US" sz="1600" dirty="0"/>
              <a:t>-Sanjay-</a:t>
            </a:r>
            <a:r>
              <a:rPr lang="en-US" sz="1600" dirty="0" err="1"/>
              <a:t>jain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E4C14-348F-3290-A715-0CCC28F7190B}"/>
              </a:ext>
            </a:extLst>
          </p:cNvPr>
          <p:cNvCxnSpPr>
            <a:cxnSpLocks/>
          </p:cNvCxnSpPr>
          <p:nvPr/>
        </p:nvCxnSpPr>
        <p:spPr>
          <a:xfrm>
            <a:off x="3855720" y="4630"/>
            <a:ext cx="0" cy="68833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C7E7A-81D1-92C0-FC13-18F95A6A2400}"/>
              </a:ext>
            </a:extLst>
          </p:cNvPr>
          <p:cNvCxnSpPr>
            <a:cxnSpLocks/>
          </p:cNvCxnSpPr>
          <p:nvPr/>
        </p:nvCxnSpPr>
        <p:spPr>
          <a:xfrm flipH="1">
            <a:off x="15240" y="1748194"/>
            <a:ext cx="121881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0748B8C-B31B-1E9A-E216-B8C513DA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1" y="26759"/>
            <a:ext cx="1748790" cy="166834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9463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344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Jain</dc:creator>
  <cp:lastModifiedBy>Amit Jain</cp:lastModifiedBy>
  <cp:revision>2</cp:revision>
  <dcterms:created xsi:type="dcterms:W3CDTF">2025-06-13T14:46:31Z</dcterms:created>
  <dcterms:modified xsi:type="dcterms:W3CDTF">2025-06-13T16:20:02Z</dcterms:modified>
</cp:coreProperties>
</file>