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EMZOU/MWB2Nnf/WgYgZWvjzBI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613C5E-AACA-4735-9F0E-8F00E39DC7E2}">
  <a:tblStyle styleId="{CA613C5E-AACA-4735-9F0E-8F00E39DC7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09FD7C-8A98-4EC2-BCC1-339FDAAAEE2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3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p3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5000">
              <a:srgbClr val="FFFFFF"/>
            </a:gs>
            <a:gs pos="100000">
              <a:srgbClr val="DFDDDD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187624" y="260648"/>
            <a:ext cx="6192688" cy="17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BARCODING OF BOXES TO ENSURE SYSTEM DRIVES FIFO ADHERENCE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339752" y="1614550"/>
            <a:ext cx="3429024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Prof. Prashant Narayankar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ompany Name</a:t>
            </a: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SPICER INDIA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r>
            <a:endParaRPr/>
          </a:p>
          <a:p>
            <a:pPr indent="0" lvl="0" marL="0" marR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endParaRPr/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"/>
          <p:cNvGraphicFramePr/>
          <p:nvPr/>
        </p:nvGraphicFramePr>
        <p:xfrm>
          <a:off x="1169749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{CA613C5E-AACA-4735-9F0E-8F00E39DC7E2}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Amit</a:t>
                      </a: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Terdal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01FE19BCS261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Rajesh</a:t>
                      </a:r>
                      <a:r>
                        <a:rPr lang="en-IN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Rathod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01FE19BCS282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Yashasvi A</a:t>
                      </a: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01FE19BCS224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Sneha H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01FE20BCS405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748289" y="404664"/>
            <a:ext cx="28632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Design:</a:t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7092" y="1675847"/>
            <a:ext cx="6415999" cy="4302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11"/>
          <p:cNvGraphicFramePr/>
          <p:nvPr/>
        </p:nvGraphicFramePr>
        <p:xfrm>
          <a:off x="1763688" y="967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{E809FD7C-8A98-4EC2-BCC1-339FDAAAEE20}</a:tableStyleId>
              </a:tblPr>
              <a:tblGrid>
                <a:gridCol w="1685000"/>
                <a:gridCol w="3110750"/>
                <a:gridCol w="1036925"/>
              </a:tblGrid>
              <a:tr h="12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IN" sz="8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Nos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Std Qty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8080"/>
                    </a:solidFill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10078623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10122970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10131911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ARMED TUBE YOKE FORGING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2-28-1697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810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2-28-367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990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10047308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FLANGE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10047306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#N/A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490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10026551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495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10042072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495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10094186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#N/A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768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10083455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END YOKE - FLANGED ASSEMBLY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448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10048907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ARMED 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768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35666-3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#N/A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6-2-25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FULL RND FLANGE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100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AUSKU-1263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ARM TUBE FLNAGE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250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6-28-347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200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6-40-521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SHAFT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144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INSKU-100474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FLANGE 105PCD -AUSKU-686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250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170-2-19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FLANGE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100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6.5-2-15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FLANGE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2-40-1031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SHAFT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4-28-417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400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13449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 - ROLL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6-40-541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TUBE SHAFT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144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90-2-15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FLANGE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100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90-2-29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FLANGE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3052B14761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CORPO FINITO 71B27 RL HF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-  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3-4-14441-1</a:t>
                      </a:r>
                      <a:endParaRPr/>
                    </a:p>
                  </a:txBody>
                  <a:tcPr marT="8050" marB="0" marR="8050" marL="80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END YOKE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8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308 </a:t>
                      </a:r>
                      <a:endParaRPr/>
                    </a:p>
                  </a:txBody>
                  <a:tcPr marT="8050" marB="0" marR="8050" marL="80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11"/>
          <p:cNvSpPr txBox="1"/>
          <p:nvPr/>
        </p:nvSpPr>
        <p:spPr>
          <a:xfrm>
            <a:off x="539552" y="5157192"/>
            <a:ext cx="7488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part number and description of each part that is manufactured and the standard  quantity of each part.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539552" y="357166"/>
            <a:ext cx="40324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2"/>
          <p:cNvGraphicFramePr/>
          <p:nvPr/>
        </p:nvGraphicFramePr>
        <p:xfrm>
          <a:off x="827584" y="476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{E809FD7C-8A98-4EC2-BCC1-339FDAAAEE20}</a:tableStyleId>
              </a:tblPr>
              <a:tblGrid>
                <a:gridCol w="1651725"/>
                <a:gridCol w="2942125"/>
                <a:gridCol w="1238800"/>
              </a:tblGrid>
              <a:tr h="36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IN" sz="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 nos</a:t>
                      </a:r>
                      <a:endParaRPr/>
                    </a:p>
                  </a:txBody>
                  <a:tcPr marT="7675" marB="0" marR="7675" marL="76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IN" sz="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Nos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IN" sz="60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Std Box Qty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2-28-1697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810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2-28-367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990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10047306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490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10026551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495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10042072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495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10094186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768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10083455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448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10048907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768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6-28-347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200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6-40-521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144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4-28-417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400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6-40-541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144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3-4-14441-1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308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357-0597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162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4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357-0598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123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394-9495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308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SKA19261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308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357-0596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162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10038887</a:t>
                      </a:r>
                      <a:endParaRPr/>
                    </a:p>
                  </a:txBody>
                  <a:tcPr marT="7675" marB="0" marR="7675" marL="7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338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2-4-7871-1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340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03-001410-001X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288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26-001410-002X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500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26-001410-003X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405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3-40-1531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360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3-40-1961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520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1410X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400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3-28-537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520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210391-1X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200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3-28-267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800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3-3-118X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392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211886-1X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200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15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6-3-2671KX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82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  <a:tr h="13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3-28-1717</a:t>
                      </a:r>
                      <a:endParaRPr/>
                    </a:p>
                  </a:txBody>
                  <a:tcPr marT="7675" marB="0" marR="7675" marL="7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600" u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810 </a:t>
                      </a:r>
                      <a:endParaRPr/>
                    </a:p>
                  </a:txBody>
                  <a:tcPr marT="7675" marB="0" marR="7675" marL="76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12"/>
          <p:cNvSpPr txBox="1"/>
          <p:nvPr/>
        </p:nvSpPr>
        <p:spPr>
          <a:xfrm>
            <a:off x="683568" y="5229200"/>
            <a:ext cx="75608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part number and the standard box quantity that is for each box there is a limited number of parts that should be added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Tags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510" y="1655252"/>
            <a:ext cx="2694327" cy="2026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2837" y="3821689"/>
            <a:ext cx="3058326" cy="2300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5798" y="1412776"/>
            <a:ext cx="2736304" cy="205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1021" r="-373" t="2817"/>
          <a:stretch/>
        </p:blipFill>
        <p:spPr>
          <a:xfrm>
            <a:off x="395536" y="989013"/>
            <a:ext cx="7345886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629840" y="5193506"/>
            <a:ext cx="6174407" cy="67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IN" sz="2000"/>
              <a:t>Homepage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709047" y="5157192"/>
            <a:ext cx="2949178" cy="504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/>
              <a:t>Authentication: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633466" y="5661248"/>
            <a:ext cx="4720428" cy="5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Log-in to the portal with admin credentials.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-393" r="-167" t="0"/>
          <a:stretch/>
        </p:blipFill>
        <p:spPr>
          <a:xfrm>
            <a:off x="266563" y="753297"/>
            <a:ext cx="7812868" cy="437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707023" y="5160640"/>
            <a:ext cx="2949178" cy="284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Production list: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633754" y="5445224"/>
            <a:ext cx="7651597" cy="763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The products produced and packed with their part-id, quantity, date-of-manufacture and its storage location.</a:t>
            </a:r>
            <a:endParaRPr/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-1224" r="-168" t="0"/>
          <a:stretch/>
        </p:blipFill>
        <p:spPr>
          <a:xfrm>
            <a:off x="198030" y="594352"/>
            <a:ext cx="7874432" cy="436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629841" y="4797152"/>
            <a:ext cx="2949178" cy="4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/>
              <a:t>QR-code: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827584" y="5225752"/>
            <a:ext cx="2949178" cy="507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/>
              <a:t>A unique QR-code is generated for each package with details.</a:t>
            </a:r>
            <a:endParaRPr/>
          </a:p>
        </p:txBody>
      </p:sp>
      <p:pic>
        <p:nvPicPr>
          <p:cNvPr id="214" name="Google Shape;2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436" r="-167" t="0"/>
          <a:stretch/>
        </p:blipFill>
        <p:spPr>
          <a:xfrm>
            <a:off x="629841" y="692696"/>
            <a:ext cx="7128792" cy="4020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051" l="0" r="1360" t="859"/>
          <a:stretch/>
        </p:blipFill>
        <p:spPr>
          <a:xfrm>
            <a:off x="345763" y="476672"/>
            <a:ext cx="7466597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 txBox="1"/>
          <p:nvPr/>
        </p:nvSpPr>
        <p:spPr>
          <a:xfrm>
            <a:off x="827584" y="5445224"/>
            <a:ext cx="4104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Rack locations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620231" y="4797152"/>
            <a:ext cx="2949178" cy="3565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/>
              <a:t>Containers: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755576" y="5373216"/>
            <a:ext cx="2949178" cy="57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IN"/>
              <a:t>Packages moved to containers are visible here.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438" r="663" t="0"/>
          <a:stretch/>
        </p:blipFill>
        <p:spPr>
          <a:xfrm>
            <a:off x="467544" y="350804"/>
            <a:ext cx="7168429" cy="4077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971600" y="188640"/>
            <a:ext cx="3406264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40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67544" y="570440"/>
            <a:ext cx="6191594" cy="5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9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and Constraints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of System Design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 diagram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I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>
            <p:ph type="title"/>
          </p:nvPr>
        </p:nvSpPr>
        <p:spPr>
          <a:xfrm>
            <a:off x="784026" y="4293096"/>
            <a:ext cx="4436045" cy="106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/>
              <a:t>Selected products to be taken out adhering to FIFO:</a:t>
            </a:r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939000" y="5363070"/>
            <a:ext cx="6297296" cy="72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IN" sz="1400"/>
              <a:t>The location from which a required product package is to be sent out first is mentioned.</a:t>
            </a:r>
            <a:endParaRPr/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0379" y="332656"/>
            <a:ext cx="772700" cy="7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438" r="663" t="0"/>
          <a:stretch/>
        </p:blipFill>
        <p:spPr>
          <a:xfrm>
            <a:off x="368531" y="260648"/>
            <a:ext cx="7438233" cy="423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1331640" y="620688"/>
            <a:ext cx="35397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Use-Case diagram</a:t>
            </a:r>
            <a:r>
              <a:rPr b="1" lang="en-IN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descr="https://lh3.googleusercontent.com/UFePRWDag4anhxdmdSZXLKzR40MjUasaJkT9wOCBEGmC5Jca7u6h35tNgIPlx4NbnSPd6uCi9yhVPmHN9bvjAuGS50rfJiDNNd4PgzMU1Riavivwd7up2UNnUFEWwqzys_iW-TKujjpD" id="244" name="Google Shape;2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556" y="1412777"/>
            <a:ext cx="8306311" cy="460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/>
        </p:nvSpPr>
        <p:spPr>
          <a:xfrm>
            <a:off x="2788800" y="2690200"/>
            <a:ext cx="35664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lang="en-IN" sz="5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54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971600" y="307948"/>
            <a:ext cx="29937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645475" y="1320725"/>
            <a:ext cx="8067364" cy="16430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Dana Anand India Private Limited designs and manufactures drivetrain products for the OEMs of utility vehicles and commercial vehicles, off-highway and the related aftermarket segments, domestically and internationally. Continuous R&amp;D and collaborative product development efforts have enhanced Dana Anand India’s trustworthiness among OEMs and fleet operators. </a:t>
            </a:r>
            <a:endParaRPr/>
          </a:p>
          <a:p>
            <a:pPr indent="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Spicer India manufactures parts  which are then exported in different quantity.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2 departments: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Export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Domestic Export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F636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833750" y="5386567"/>
            <a:ext cx="37485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27584" y="2714621"/>
            <a:ext cx="24411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Data Description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99592" y="1662912"/>
            <a:ext cx="47525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box has fixed number of parts  =200parts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927674" y="2348880"/>
            <a:ext cx="60205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racks are from A1 to A64, B1 to B64, C1 to C64,  D1 to D64,  E1 to E64, , F1 to F64, , G1 to G64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927674" y="3212976"/>
            <a:ext cx="52285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container has fixed number of boxes=32 boxes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755576" y="548680"/>
            <a:ext cx="6589199" cy="11521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i="0" lang="en-IN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br>
              <a:rPr b="1" i="0" lang="en-IN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I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611560" y="1340768"/>
            <a:ext cx="770485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packing of manufactured parts is done manually. The generation of QR code for box is not automated.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box has a fixed number of layers, and each box can accommodate a certain number of parts.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QR code must rewrite the previous QR code after completely filled with parts.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products  that are manufactured first should be exported first.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of boxes  that is location of the box, manufactured date and part present in the box is done manually.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of boxes in which container which part of box is present.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requires a lot of human effort and is prone to errors.</a:t>
            </a:r>
            <a:endParaRPr/>
          </a:p>
          <a:p>
            <a:pPr indent="-158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" lvl="0" marL="171450" rtl="0" algn="l">
              <a:lnSpc>
                <a:spcPct val="90000"/>
              </a:lnSpc>
              <a:spcBef>
                <a:spcPts val="23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916050" y="669436"/>
            <a:ext cx="4118700" cy="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611560" y="2025738"/>
            <a:ext cx="7923652" cy="1133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design and develop a web-portal to track the items which are stored and exported in FIFO format and create a database for the same.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403648" y="2444676"/>
            <a:ext cx="2786082" cy="714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42424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1331639" y="3159056"/>
            <a:ext cx="743662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28650" y="365127"/>
            <a:ext cx="7886700" cy="903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br>
              <a:rPr b="1" lang="en-IN" sz="3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594726" y="1268761"/>
            <a:ext cx="7721689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a QR code for the products.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track the items in the boxes.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rewrite the QR code of pervious box which was not completely filled.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track the location of the box in the rack.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database to store all the information.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update admin about the location of the earliest manufactured production on the basis of part-name.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IN" sz="3200">
                <a:latin typeface="Times New Roman"/>
                <a:ea typeface="Times New Roman"/>
                <a:cs typeface="Times New Roman"/>
                <a:sym typeface="Times New Roman"/>
              </a:rPr>
              <a:t>Scope And Constraints</a:t>
            </a:r>
            <a:br>
              <a:rPr b="1" lang="en-IN" sz="35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500"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395536" y="1412776"/>
            <a:ext cx="7704856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 corresponding mobile application can be developed that can scan the QR code generated to get the detailed information of the respective item. 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The application can be improved by optimizing its performance.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New web-pages can be appended to existing website based on the increasing requirements of the industry.</a:t>
            </a:r>
            <a:endParaRPr/>
          </a:p>
          <a:p>
            <a:pPr indent="-330200" lvl="0" marL="45720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67544" y="26388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b="1" lang="en-IN" sz="3500"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br>
              <a:rPr b="1"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Functional Requirements:</a:t>
            </a:r>
            <a:endParaRPr sz="2800"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493286" y="1544770"/>
            <a:ext cx="7895138" cy="519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Admin shall be able to add new products to the database.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Admin shall be able to add the manufactured products into the database.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Admin shall be able to view the list of available products.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Admin shall be able to generate and retrieve the QR code of the products.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Admin shall be able to search for the availability of the products.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Admin shall be able to get location-id of the searched product which was added first to the database.</a:t>
            </a:r>
            <a:endParaRPr/>
          </a:p>
          <a:p>
            <a:pPr indent="-171450" lvl="0" marL="171450" rtl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 Rewriting of already existing QR code after completely filling a box.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Linking the QR code of the location to the particular  box.</a:t>
            </a:r>
            <a:endParaRPr/>
          </a:p>
          <a:p>
            <a:pPr indent="-44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2462" y="357166"/>
            <a:ext cx="772700" cy="79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2021-12-22T17:19:07Z</dcterms:created>
  <dc:creator>ADMIN</dc:creator>
</cp:coreProperties>
</file>