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936"/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23"/>
    <p:restoredTop sz="96192"/>
  </p:normalViewPr>
  <p:slideViewPr>
    <p:cSldViewPr snapToGrid="0">
      <p:cViewPr varScale="1">
        <p:scale>
          <a:sx n="104" d="100"/>
          <a:sy n="104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pexels.com/video/people-working-together-779254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B451AC-CD36-D2E6-EE93-BE8C9A86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17" r="23392"/>
          <a:stretch/>
        </p:blipFill>
        <p:spPr>
          <a:xfrm>
            <a:off x="1" y="10"/>
            <a:ext cx="3654742" cy="6857990"/>
          </a:xfrm>
          <a:prstGeom prst="rect">
            <a:avLst/>
          </a:prstGeom>
        </p:spPr>
      </p:pic>
      <p:pic>
        <p:nvPicPr>
          <p:cNvPr id="10" name="Picture 9" descr="A group of people clapping&#10;&#10;AI-generated content may be incorrect.">
            <a:extLst>
              <a:ext uri="{FF2B5EF4-FFF2-40B4-BE49-F238E27FC236}">
                <a16:creationId xmlns:a16="http://schemas.microsoft.com/office/drawing/2014/main" id="{FA03C408-1E6A-5FD3-AC31-84AB00F93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3365" r="24165"/>
          <a:stretch/>
        </p:blipFill>
        <p:spPr>
          <a:xfrm>
            <a:off x="2645785" y="10"/>
            <a:ext cx="3958843" cy="6857990"/>
          </a:xfrm>
          <a:custGeom>
            <a:avLst/>
            <a:gdLst/>
            <a:ahLst/>
            <a:cxnLst/>
            <a:rect l="l" t="t" r="r" b="b"/>
            <a:pathLst>
              <a:path w="3958843" h="6858000">
                <a:moveTo>
                  <a:pt x="1009867" y="0"/>
                </a:moveTo>
                <a:lnTo>
                  <a:pt x="3958843" y="0"/>
                </a:lnTo>
                <a:lnTo>
                  <a:pt x="3958843" y="6858000"/>
                </a:lnTo>
                <a:lnTo>
                  <a:pt x="1009867" y="6858000"/>
                </a:lnTo>
                <a:close/>
                <a:moveTo>
                  <a:pt x="808364" y="0"/>
                </a:moveTo>
                <a:lnTo>
                  <a:pt x="973291" y="0"/>
                </a:lnTo>
                <a:lnTo>
                  <a:pt x="973291" y="6858000"/>
                </a:lnTo>
                <a:lnTo>
                  <a:pt x="808364" y="6858000"/>
                </a:lnTo>
                <a:close/>
                <a:moveTo>
                  <a:pt x="606491" y="0"/>
                </a:moveTo>
                <a:lnTo>
                  <a:pt x="731578" y="0"/>
                </a:lnTo>
                <a:lnTo>
                  <a:pt x="731578" y="6858000"/>
                </a:lnTo>
                <a:lnTo>
                  <a:pt x="606491" y="6858000"/>
                </a:lnTo>
                <a:close/>
                <a:moveTo>
                  <a:pt x="278290" y="0"/>
                </a:moveTo>
                <a:lnTo>
                  <a:pt x="397559" y="0"/>
                </a:lnTo>
                <a:lnTo>
                  <a:pt x="397559" y="6858000"/>
                </a:lnTo>
                <a:lnTo>
                  <a:pt x="278290" y="6858000"/>
                </a:lnTo>
                <a:close/>
                <a:moveTo>
                  <a:pt x="36577" y="0"/>
                </a:moveTo>
                <a:lnTo>
                  <a:pt x="201504" y="0"/>
                </a:lnTo>
                <a:lnTo>
                  <a:pt x="201504" y="6858000"/>
                </a:lnTo>
                <a:lnTo>
                  <a:pt x="36577" y="685800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18D50-656A-2A22-2E28-F7756C2AB0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377" r="20870"/>
          <a:stretch/>
        </p:blipFill>
        <p:spPr>
          <a:xfrm>
            <a:off x="5593853" y="10"/>
            <a:ext cx="3960662" cy="6857990"/>
          </a:xfrm>
          <a:custGeom>
            <a:avLst/>
            <a:gdLst/>
            <a:ahLst/>
            <a:cxnLst/>
            <a:rect l="l" t="t" r="r" b="b"/>
            <a:pathLst>
              <a:path w="3960662" h="6858000">
                <a:moveTo>
                  <a:pt x="1010776" y="0"/>
                </a:moveTo>
                <a:lnTo>
                  <a:pt x="3960662" y="0"/>
                </a:lnTo>
                <a:lnTo>
                  <a:pt x="3960662" y="6858000"/>
                </a:lnTo>
                <a:lnTo>
                  <a:pt x="1010776" y="6858000"/>
                </a:lnTo>
                <a:close/>
                <a:moveTo>
                  <a:pt x="809273" y="0"/>
                </a:moveTo>
                <a:lnTo>
                  <a:pt x="974200" y="0"/>
                </a:lnTo>
                <a:lnTo>
                  <a:pt x="974200" y="6858000"/>
                </a:lnTo>
                <a:lnTo>
                  <a:pt x="809273" y="6858000"/>
                </a:lnTo>
                <a:close/>
                <a:moveTo>
                  <a:pt x="607400" y="0"/>
                </a:moveTo>
                <a:lnTo>
                  <a:pt x="732487" y="0"/>
                </a:lnTo>
                <a:lnTo>
                  <a:pt x="732487" y="6858000"/>
                </a:lnTo>
                <a:lnTo>
                  <a:pt x="607400" y="6858000"/>
                </a:lnTo>
                <a:close/>
                <a:moveTo>
                  <a:pt x="279199" y="0"/>
                </a:moveTo>
                <a:lnTo>
                  <a:pt x="398468" y="0"/>
                </a:lnTo>
                <a:lnTo>
                  <a:pt x="398468" y="6858000"/>
                </a:lnTo>
                <a:lnTo>
                  <a:pt x="279199" y="6858000"/>
                </a:lnTo>
                <a:close/>
                <a:moveTo>
                  <a:pt x="37486" y="0"/>
                </a:moveTo>
                <a:lnTo>
                  <a:pt x="202413" y="0"/>
                </a:lnTo>
                <a:lnTo>
                  <a:pt x="202413" y="6858000"/>
                </a:lnTo>
                <a:lnTo>
                  <a:pt x="37486" y="6858000"/>
                </a:lnTo>
                <a:close/>
                <a:moveTo>
                  <a:pt x="0" y="0"/>
                </a:moveTo>
                <a:lnTo>
                  <a:pt x="910" y="0"/>
                </a:lnTo>
                <a:lnTo>
                  <a:pt x="91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31E912-3330-3F4A-0B31-A4C4C2CD75A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6213" r="20590"/>
          <a:stretch/>
        </p:blipFill>
        <p:spPr>
          <a:xfrm>
            <a:off x="8543739" y="10"/>
            <a:ext cx="3648261" cy="6857990"/>
          </a:xfrm>
          <a:custGeom>
            <a:avLst/>
            <a:gdLst/>
            <a:ahLst/>
            <a:cxnLst/>
            <a:rect l="l" t="t" r="r" b="b"/>
            <a:pathLst>
              <a:path w="3648261" h="6858000">
                <a:moveTo>
                  <a:pt x="1010776" y="0"/>
                </a:moveTo>
                <a:lnTo>
                  <a:pt x="3648261" y="0"/>
                </a:lnTo>
                <a:lnTo>
                  <a:pt x="3648261" y="6858000"/>
                </a:lnTo>
                <a:lnTo>
                  <a:pt x="1010776" y="6858000"/>
                </a:lnTo>
                <a:close/>
                <a:moveTo>
                  <a:pt x="809273" y="0"/>
                </a:moveTo>
                <a:lnTo>
                  <a:pt x="974200" y="0"/>
                </a:lnTo>
                <a:lnTo>
                  <a:pt x="974200" y="6858000"/>
                </a:lnTo>
                <a:lnTo>
                  <a:pt x="809273" y="6858000"/>
                </a:lnTo>
                <a:close/>
                <a:moveTo>
                  <a:pt x="607400" y="0"/>
                </a:moveTo>
                <a:lnTo>
                  <a:pt x="732487" y="0"/>
                </a:lnTo>
                <a:lnTo>
                  <a:pt x="732487" y="6858000"/>
                </a:lnTo>
                <a:lnTo>
                  <a:pt x="607400" y="6858000"/>
                </a:lnTo>
                <a:close/>
                <a:moveTo>
                  <a:pt x="279199" y="0"/>
                </a:moveTo>
                <a:lnTo>
                  <a:pt x="398468" y="0"/>
                </a:lnTo>
                <a:lnTo>
                  <a:pt x="398468" y="6858000"/>
                </a:lnTo>
                <a:lnTo>
                  <a:pt x="279199" y="6858000"/>
                </a:lnTo>
                <a:close/>
                <a:moveTo>
                  <a:pt x="37486" y="0"/>
                </a:moveTo>
                <a:lnTo>
                  <a:pt x="202413" y="0"/>
                </a:lnTo>
                <a:lnTo>
                  <a:pt x="202413" y="6858000"/>
                </a:lnTo>
                <a:lnTo>
                  <a:pt x="37486" y="6858000"/>
                </a:lnTo>
                <a:close/>
                <a:moveTo>
                  <a:pt x="0" y="0"/>
                </a:moveTo>
                <a:lnTo>
                  <a:pt x="910" y="0"/>
                </a:lnTo>
                <a:lnTo>
                  <a:pt x="91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FAF7CA38-C692-4F05-B069-EF774DAD1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7759" y="4411985"/>
            <a:ext cx="9616484" cy="1728068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CBDA8-696D-8056-741D-1E9490689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2876" y="162716"/>
            <a:ext cx="7953984" cy="744349"/>
          </a:xfrm>
          <a:solidFill>
            <a:srgbClr val="BA0936">
              <a:alpha val="50196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100" dirty="0">
                <a:solidFill>
                  <a:srgbClr val="FFFFFE"/>
                </a:solidFill>
              </a:rPr>
              <a:t>improving employee productivity </a:t>
            </a:r>
            <a:br>
              <a:rPr lang="en-US" sz="2100" dirty="0">
                <a:solidFill>
                  <a:srgbClr val="FFFFFE"/>
                </a:solidFill>
              </a:rPr>
            </a:br>
            <a:r>
              <a:rPr lang="en-US" sz="2100" dirty="0">
                <a:solidFill>
                  <a:srgbClr val="FFFFFE"/>
                </a:solidFill>
              </a:rPr>
              <a:t>by: </a:t>
            </a:r>
            <a:r>
              <a:rPr lang="en-US" sz="2100" dirty="0" err="1">
                <a:solidFill>
                  <a:srgbClr val="FFFFFE"/>
                </a:solidFill>
              </a:rPr>
              <a:t>amit</a:t>
            </a:r>
            <a:r>
              <a:rPr lang="en-US" sz="2100" dirty="0">
                <a:solidFill>
                  <a:srgbClr val="FFFFFE"/>
                </a:solidFill>
              </a:rPr>
              <a:t> S </a:t>
            </a:r>
            <a:r>
              <a:rPr lang="en-US" sz="2100" dirty="0" err="1">
                <a:solidFill>
                  <a:srgbClr val="FFFFFE"/>
                </a:solidFill>
              </a:rPr>
              <a:t>terdal</a:t>
            </a:r>
            <a:r>
              <a:rPr lang="en-US" sz="2100" dirty="0">
                <a:solidFill>
                  <a:srgbClr val="FFFFFE"/>
                </a:solidFill>
              </a:rPr>
              <a:t> - 2887869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426B8C-ED78-49CB-B70A-9A773DB7A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865" y="5507200"/>
            <a:ext cx="9288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2149E2-3D0A-79F7-2B5F-405D435B6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372" y="4411985"/>
            <a:ext cx="9616484" cy="2283299"/>
          </a:xfrm>
          <a:solidFill>
            <a:schemeClr val="tx1">
              <a:lumMod val="95000"/>
              <a:lumOff val="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E"/>
                </a:solidFill>
              </a:rPr>
              <a:t>Structured Recognition Programs </a:t>
            </a:r>
            <a:r>
              <a:rPr lang="en-US" sz="2000" b="1">
                <a:solidFill>
                  <a:srgbClr val="FFFFFE"/>
                </a:solidFill>
              </a:rPr>
              <a:t>Boost PRODUCTIVITY</a:t>
            </a:r>
            <a:endParaRPr lang="en-US" sz="2000" b="1" dirty="0">
              <a:solidFill>
                <a:srgbClr val="FFFFFE"/>
              </a:solidFill>
            </a:endParaRPr>
          </a:p>
          <a:p>
            <a:pPr marL="342900" indent="-2286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E"/>
                </a:solidFill>
              </a:rPr>
              <a:t>Incentive-Based Rewards Drive Productivity</a:t>
            </a:r>
          </a:p>
          <a:p>
            <a:pPr marL="342900" indent="-2286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E"/>
                </a:solidFill>
              </a:rPr>
              <a:t>Employee Appreciation Increases Engagement &amp; Loyalty</a:t>
            </a:r>
          </a:p>
          <a:p>
            <a:pPr marL="342900" indent="-2286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E"/>
                </a:solidFill>
              </a:rPr>
              <a:t>Regular Recognition Creates Positive Culture</a:t>
            </a:r>
          </a:p>
          <a:p>
            <a:pPr marL="342900" indent="-228600" algn="ctr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E"/>
                </a:solidFill>
              </a:rPr>
              <a:t>Empowered Employees Contribute to Success</a:t>
            </a:r>
          </a:p>
        </p:txBody>
      </p:sp>
    </p:spTree>
    <p:extLst>
      <p:ext uri="{BB962C8B-B14F-4D97-AF65-F5344CB8AC3E}">
        <p14:creationId xmlns:p14="http://schemas.microsoft.com/office/powerpoint/2010/main" val="22683461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691</TotalTime>
  <Words>36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improving employee productivity  by: amit S terdal - 2887869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S Terdal</dc:creator>
  <cp:lastModifiedBy>Amit S Terdal</cp:lastModifiedBy>
  <cp:revision>6</cp:revision>
  <dcterms:created xsi:type="dcterms:W3CDTF">2025-01-23T12:10:32Z</dcterms:created>
  <dcterms:modified xsi:type="dcterms:W3CDTF">2025-01-26T05:29:55Z</dcterms:modified>
</cp:coreProperties>
</file>