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8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77F3-6FCD-4C21-B5BF-E9F74BBE3FC6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C9EB-755E-4BFE-8C61-6248BBD651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19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77F3-6FCD-4C21-B5BF-E9F74BBE3FC6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C9EB-755E-4BFE-8C61-6248BBD651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3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77F3-6FCD-4C21-B5BF-E9F74BBE3FC6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C9EB-755E-4BFE-8C61-6248BBD651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26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77F3-6FCD-4C21-B5BF-E9F74BBE3FC6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C9EB-755E-4BFE-8C61-6248BBD651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54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77F3-6FCD-4C21-B5BF-E9F74BBE3FC6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C9EB-755E-4BFE-8C61-6248BBD651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56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77F3-6FCD-4C21-B5BF-E9F74BBE3FC6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C9EB-755E-4BFE-8C61-6248BBD651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10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77F3-6FCD-4C21-B5BF-E9F74BBE3FC6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C9EB-755E-4BFE-8C61-6248BBD651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58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77F3-6FCD-4C21-B5BF-E9F74BBE3FC6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C9EB-755E-4BFE-8C61-6248BBD651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0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77F3-6FCD-4C21-B5BF-E9F74BBE3FC6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C9EB-755E-4BFE-8C61-6248BBD651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6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77F3-6FCD-4C21-B5BF-E9F74BBE3FC6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C9EB-755E-4BFE-8C61-6248BBD651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0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77F3-6FCD-4C21-B5BF-E9F74BBE3FC6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C9EB-755E-4BFE-8C61-6248BBD651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51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E77F3-6FCD-4C21-B5BF-E9F74BBE3FC6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2C9EB-755E-4BFE-8C61-6248BBD651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98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620687"/>
            <a:ext cx="8208912" cy="221211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3573016"/>
            <a:ext cx="8219256" cy="2553147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  </a:t>
            </a:r>
          </a:p>
          <a:p>
            <a:pPr marL="0" indent="0" algn="ctr">
              <a:buNone/>
            </a:pPr>
            <a:r>
              <a:rPr lang="en-IN" dirty="0" smtClean="0"/>
              <a:t>    </a:t>
            </a:r>
            <a:r>
              <a:rPr lang="en-IN" b="1" i="1" u="sng" dirty="0" smtClean="0"/>
              <a:t>Data Analysis Of </a:t>
            </a:r>
            <a:r>
              <a:rPr lang="en-IN" b="1" i="1" u="sng" dirty="0"/>
              <a:t>T</a:t>
            </a:r>
            <a:r>
              <a:rPr lang="en-IN" b="1" i="1" u="sng" dirty="0" smtClean="0"/>
              <a:t>he </a:t>
            </a:r>
            <a:r>
              <a:rPr lang="en-IN" b="1" i="1" u="sng" dirty="0"/>
              <a:t>F</a:t>
            </a:r>
            <a:r>
              <a:rPr lang="en-IN" b="1" i="1" u="sng" dirty="0" smtClean="0"/>
              <a:t>ast </a:t>
            </a:r>
            <a:r>
              <a:rPr lang="en-IN" b="1" i="1" u="sng" dirty="0"/>
              <a:t>F</a:t>
            </a:r>
            <a:r>
              <a:rPr lang="en-IN" b="1" i="1" u="sng" dirty="0" smtClean="0"/>
              <a:t>ood </a:t>
            </a:r>
            <a:r>
              <a:rPr lang="en-IN" b="1" i="1" u="sng" dirty="0"/>
              <a:t>R</a:t>
            </a:r>
            <a:r>
              <a:rPr lang="en-IN" b="1" i="1" u="sng" dirty="0" smtClean="0"/>
              <a:t>estaurants  in USA</a:t>
            </a:r>
            <a:endParaRPr lang="en-GB" b="1" i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352928" cy="289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04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u="sng" dirty="0" smtClean="0"/>
              <a:t>Bar plot- Province </a:t>
            </a:r>
            <a:r>
              <a:rPr lang="en-IN" b="1" i="1" u="sng" dirty="0" err="1"/>
              <a:t>V</a:t>
            </a:r>
            <a:r>
              <a:rPr lang="en-IN" b="1" i="1" u="sng" dirty="0" err="1" smtClean="0"/>
              <a:t>s</a:t>
            </a:r>
            <a:r>
              <a:rPr lang="en-IN" b="1" i="1" u="sng" dirty="0" smtClean="0"/>
              <a:t> City count/Restaurant count</a:t>
            </a:r>
            <a:endParaRPr lang="en-GB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848872" cy="454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98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u="sng" dirty="0" smtClean="0"/>
              <a:t>Province with less number of Restaurant</a:t>
            </a:r>
            <a:endParaRPr lang="en-GB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30285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47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u="sng" dirty="0" smtClean="0"/>
              <a:t>KFC restaurant distribution through out the different cities</a:t>
            </a:r>
            <a:endParaRPr lang="en-GB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8092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07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u="sng" dirty="0" smtClean="0"/>
              <a:t>McDonald’s distribution through out the different cities</a:t>
            </a:r>
            <a:endParaRPr lang="en-GB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2089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613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1" u="sng" dirty="0" smtClean="0"/>
              <a:t>Restaurant distribution in Cincinnati city</a:t>
            </a:r>
            <a:endParaRPr lang="en-GB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424936" cy="463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81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/>
              <a:t>Conclusion</a:t>
            </a:r>
            <a:endParaRPr lang="en-GB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All the records are mainly of North America, No records for South </a:t>
            </a:r>
            <a:r>
              <a:rPr lang="en-GB" sz="2400" dirty="0" smtClean="0"/>
              <a:t>America that we have found from latitude-longitude plotting in </a:t>
            </a:r>
            <a:r>
              <a:rPr lang="en-GB" sz="2400" dirty="0" err="1" smtClean="0"/>
              <a:t>geopanda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en-GB" sz="2400" dirty="0"/>
              <a:t>Some cities have very few number of restaurants. There might be some feasibility analysis on the growth of restaurant business in those cities.</a:t>
            </a:r>
          </a:p>
          <a:p>
            <a:r>
              <a:rPr lang="en-GB" sz="2400" dirty="0" smtClean="0"/>
              <a:t>McDonald ’s </a:t>
            </a:r>
            <a:r>
              <a:rPr lang="en-GB" sz="2400" dirty="0"/>
              <a:t>has the most number of restaurants in USA followed by KFC and burger king respectively.</a:t>
            </a:r>
          </a:p>
          <a:p>
            <a:r>
              <a:rPr lang="en-GB" sz="2400" dirty="0"/>
              <a:t>Cincinnati city has the </a:t>
            </a:r>
            <a:r>
              <a:rPr lang="en-GB" sz="2400" dirty="0" smtClean="0"/>
              <a:t>most </a:t>
            </a:r>
            <a:r>
              <a:rPr lang="en-GB" sz="2400" dirty="0"/>
              <a:t>number of restaurant in USA</a:t>
            </a:r>
            <a:r>
              <a:rPr lang="en-GB" sz="2400" dirty="0" smtClean="0"/>
              <a:t>.</a:t>
            </a:r>
          </a:p>
          <a:p>
            <a:r>
              <a:rPr lang="en-GB" sz="2400" dirty="0"/>
              <a:t>Those restaurants which don’t have websites data after the logical modification in this record might not having their own websites or data is missing in this data set.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176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/>
              <a:t>Problem Statement</a:t>
            </a:r>
            <a:endParaRPr lang="en-GB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data set is from a survey on the Food chain restaurants through out the USA.</a:t>
            </a:r>
          </a:p>
          <a:p>
            <a:r>
              <a:rPr lang="en-IN" dirty="0" smtClean="0"/>
              <a:t>We have to analyse the data set to draw some conclusion that will be beneficial to the business.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35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/>
              <a:t>Why this is useful?</a:t>
            </a:r>
            <a:endParaRPr lang="en-GB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2400" dirty="0" smtClean="0"/>
              <a:t>We have a dataset of 10k records of different restaurants in different cities under different province in USA</a:t>
            </a:r>
          </a:p>
          <a:p>
            <a:r>
              <a:rPr lang="en-IN" sz="2400" dirty="0" smtClean="0"/>
              <a:t>Based on the huge data set we have done analysis</a:t>
            </a:r>
          </a:p>
          <a:p>
            <a:pPr marL="0" indent="0">
              <a:buNone/>
            </a:pPr>
            <a:r>
              <a:rPr lang="en-IN" sz="2400" dirty="0" smtClean="0"/>
              <a:t>      to provide you  the useful idea about the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* Distribution of the Restaurants location wise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* Comparative analysis  through graphs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* Conclusion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3895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/>
              <a:t>Data Overview</a:t>
            </a:r>
            <a:endParaRPr lang="en-GB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We have 10K records having the following columns 10 columns: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address, city, country, keys, latitude, longitude, name,        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</a:t>
            </a:r>
            <a:r>
              <a:rPr lang="en-GB" sz="2400" dirty="0" err="1" smtClean="0"/>
              <a:t>postalCode</a:t>
            </a:r>
            <a:r>
              <a:rPr lang="en-GB" sz="2400" dirty="0" smtClean="0"/>
              <a:t>, province, websites.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 smtClean="0"/>
              <a:t>Latitude and longitude column data are numeric and rest are object type.</a:t>
            </a:r>
          </a:p>
          <a:p>
            <a:endParaRPr lang="en-IN" sz="2400" dirty="0"/>
          </a:p>
          <a:p>
            <a:r>
              <a:rPr lang="en-IN" sz="2400" dirty="0" smtClean="0"/>
              <a:t>Some missing values </a:t>
            </a:r>
            <a:r>
              <a:rPr lang="en-IN" sz="2400" smtClean="0"/>
              <a:t>in </a:t>
            </a:r>
            <a:r>
              <a:rPr lang="en-IN" sz="2400"/>
              <a:t>w</a:t>
            </a:r>
            <a:r>
              <a:rPr lang="en-IN" sz="2400" smtClean="0"/>
              <a:t>ebsites </a:t>
            </a:r>
            <a:r>
              <a:rPr lang="en-IN" sz="2400" dirty="0" smtClean="0"/>
              <a:t>column.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82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/>
              <a:t>What has been done?</a:t>
            </a:r>
            <a:endParaRPr lang="en-GB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Analysed the data types and get a view of the sample of the data set.</a:t>
            </a:r>
          </a:p>
          <a:p>
            <a:r>
              <a:rPr lang="en-IN" dirty="0" smtClean="0"/>
              <a:t>Profiling the data with pandas.</a:t>
            </a:r>
          </a:p>
          <a:p>
            <a:r>
              <a:rPr lang="en-IN" dirty="0" smtClean="0"/>
              <a:t>Modified the name field with proper value.</a:t>
            </a:r>
          </a:p>
          <a:p>
            <a:r>
              <a:rPr lang="en-IN" dirty="0"/>
              <a:t>M</a:t>
            </a:r>
            <a:r>
              <a:rPr lang="en-IN" dirty="0" smtClean="0"/>
              <a:t>issing values analysis and imputation.</a:t>
            </a:r>
          </a:p>
          <a:p>
            <a:r>
              <a:rPr lang="en-IN" dirty="0" smtClean="0"/>
              <a:t>Categorised data in suitable way to have better visualisation</a:t>
            </a:r>
          </a:p>
          <a:p>
            <a:r>
              <a:rPr lang="en-IN" dirty="0" smtClean="0"/>
              <a:t>Prepared graphical representation of the data</a:t>
            </a:r>
          </a:p>
          <a:p>
            <a:pPr marL="0" indent="0">
              <a:buNone/>
            </a:pPr>
            <a:endParaRPr lang="en-I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421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u="sng" dirty="0" smtClean="0"/>
              <a:t>Distribution of Restaurants in North America map </a:t>
            </a:r>
            <a:endParaRPr lang="en-GB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7" y="2060849"/>
            <a:ext cx="7283151" cy="295232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61" y="1772816"/>
            <a:ext cx="792942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38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u="sng" dirty="0" smtClean="0"/>
              <a:t>Pair plot for latitude and longitude</a:t>
            </a:r>
            <a:endParaRPr lang="en-GB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844825"/>
            <a:ext cx="3024336" cy="316835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83264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21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u="sng" dirty="0" smtClean="0"/>
              <a:t>Bar chart- Restaurant counts for top Companies</a:t>
            </a:r>
            <a:endParaRPr lang="en-GB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2492897"/>
            <a:ext cx="5112568" cy="2736304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480720" cy="379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86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u="sng" dirty="0" smtClean="0"/>
              <a:t>Pie chart -Restaurant count</a:t>
            </a:r>
            <a:endParaRPr lang="en-GB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2276873"/>
            <a:ext cx="4968552" cy="3456384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85906"/>
            <a:ext cx="6231632" cy="406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76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385</Words>
  <Application>Microsoft Office PowerPoint</Application>
  <PresentationFormat>On-screen Show (4:3)</PresentationFormat>
  <Paragraphs>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Problem Statement</vt:lpstr>
      <vt:lpstr>Why this is useful?</vt:lpstr>
      <vt:lpstr>Data Overview</vt:lpstr>
      <vt:lpstr>What has been done?</vt:lpstr>
      <vt:lpstr>Distribution of Restaurants in North America map </vt:lpstr>
      <vt:lpstr>Pair plot for latitude and longitude</vt:lpstr>
      <vt:lpstr>Bar chart- Restaurant counts for top Companies</vt:lpstr>
      <vt:lpstr>Pie chart -Restaurant count</vt:lpstr>
      <vt:lpstr>Bar plot- Province Vs City count/Restaurant count</vt:lpstr>
      <vt:lpstr>Province with less number of Restaurant</vt:lpstr>
      <vt:lpstr>KFC restaurant distribution through out the different cities</vt:lpstr>
      <vt:lpstr>McDonald’s distribution through out the different cities</vt:lpstr>
      <vt:lpstr>Restaurant distribution in Cincinnati city</vt:lpstr>
      <vt:lpstr>Conclusion</vt:lpstr>
    </vt:vector>
  </TitlesOfParts>
  <Company>Oxford University Press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SAIN, Amit (Contractor)</dc:creator>
  <cp:lastModifiedBy>SAIN, Amit (Contractor)</cp:lastModifiedBy>
  <cp:revision>35</cp:revision>
  <dcterms:created xsi:type="dcterms:W3CDTF">2019-02-09T07:30:17Z</dcterms:created>
  <dcterms:modified xsi:type="dcterms:W3CDTF">2019-02-09T17:24:25Z</dcterms:modified>
</cp:coreProperties>
</file>