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1" r:id="rId3"/>
    <p:sldId id="277" r:id="rId4"/>
    <p:sldId id="278" r:id="rId5"/>
    <p:sldId id="279" r:id="rId6"/>
    <p:sldId id="280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5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3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86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78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674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103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13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2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4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19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3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20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51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82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24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7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F20D-7A2F-40A9-A37D-1DB0B132E88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0C79D1-A7BC-480F-863B-8BF6E5AE7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48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3E7744-3646-9B70-DD95-22AFAFF0A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7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id="{EE5D2A2F-1543-0145-CD5F-BAC26FD4B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90" y="779651"/>
            <a:ext cx="3463228" cy="142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FB5FA1-3631-1424-3CCB-099F45485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708" y="2600474"/>
            <a:ext cx="441858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4887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Analytics For Business Decision Making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4887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rgbClr val="04887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b="1" dirty="0">
              <a:solidFill>
                <a:srgbClr val="04887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800" dirty="0"/>
              <a:t>     </a:t>
            </a:r>
          </a:p>
          <a:p>
            <a:pPr algn="ctr"/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204-03 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Regularization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 –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Ritwick Dutta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Amit Singh Bisht (100881017)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 March 2023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9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7AB9-F483-1FDF-0BFF-8CD3C6BF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Statement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F2AE-FF69-1608-7EE4-EF0CB550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Mr. John Hughes has a dataset called possum_dataset.csv which contains 105 datapoints having 6 independent and one dependent output variable called ‘</a:t>
            </a:r>
            <a:r>
              <a:rPr lang="en-US" dirty="0" err="1"/>
              <a:t>total_l</a:t>
            </a:r>
            <a:r>
              <a:rPr lang="en-US" dirty="0"/>
              <a:t>’. He wants to develop a regularization optimized model in order to successfully predict the output variable.</a:t>
            </a:r>
            <a:endParaRPr lang="en-IN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8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0F3D-EC93-52B3-782A-06F728B0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48" y="609600"/>
            <a:ext cx="5219652" cy="1320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Optimization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144E-8899-448E-A31D-EF33CC3E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23473" cy="4023360"/>
          </a:xfrm>
        </p:spPr>
        <p:txBody>
          <a:bodyPr>
            <a:normAutofit/>
          </a:bodyPr>
          <a:lstStyle/>
          <a:p>
            <a:r>
              <a:rPr lang="en-US" dirty="0"/>
              <a:t>The Adj R2 score, which evaluates how much of the data's variability is explained by the model, can be used to assess a model's accuracy. With an Adj R2 score of 0.71 (71%), the model in this instance is reasonably accurate.</a:t>
            </a:r>
          </a:p>
          <a:p>
            <a:r>
              <a:rPr lang="en-US" dirty="0"/>
              <a:t> The average error between expected and actual values is measured using the MAE metric. The MAE value in this instance is 1.87, which is 10% below the mean value of the target variable total l. This shows that the model could be reliable.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CD863-3737-8C96-3869-070DE41B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357" y="905069"/>
            <a:ext cx="4092295" cy="52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1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0D20-F012-1329-514F-3CE1B631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583507" cy="1320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Optimization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2DC0-B476-689E-9AFF-A8528A98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70438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Adj R2 score, which evaluates how much of the data's variability is explained by the model, can be used to assess a model's accuracy. With an Adj R2 score of 0.72 (72%), the model in this case is reasonably accurate.</a:t>
            </a:r>
          </a:p>
          <a:p>
            <a:r>
              <a:rPr lang="en-US" dirty="0"/>
              <a:t> The absolute difference between the projected value and the actual value is known as the Mean Absolute Error, which has a value of 1.85 and represents the size of the average error we can predict from forecasting (MAE). The MAE value being less than 10% of total l's mean value (87.088462). This suggests that the model might work.</a:t>
            </a:r>
            <a:endParaRPr lang="en-IN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E58CF-63CF-004D-53F1-A92ED359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660" y="609601"/>
            <a:ext cx="3756986" cy="51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7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BEEC-F125-513D-1405-F3D6CFD4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247536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Net Optimized Model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1FCF-10A6-75AA-153F-7D61420E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41" y="1737360"/>
            <a:ext cx="5377475" cy="4023360"/>
          </a:xfrm>
        </p:spPr>
        <p:txBody>
          <a:bodyPr>
            <a:noAutofit/>
          </a:bodyPr>
          <a:lstStyle/>
          <a:p>
            <a:r>
              <a:rPr lang="en-US" dirty="0"/>
              <a:t> Adj_R2 score of 0.74( 74% ) is used to determine the accuracy of the model. This number indicates that the model is 74% accurate.</a:t>
            </a:r>
          </a:p>
          <a:p>
            <a:r>
              <a:rPr lang="en-US" dirty="0"/>
              <a:t>The absolute difference between the expected value and the actual value is known as the Mean Absolute Error, which has a value of 1.77 and represents the size of the normal error we can expect from predicting (MAE). The MAE value being less than 10% of total l's mean value (87.088462). This suggests that the model might work. </a:t>
            </a:r>
            <a:endParaRPr lang="en-IN" dirty="0"/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9A782-24DD-6411-6AA7-06460FA19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412" y="522514"/>
            <a:ext cx="4356199" cy="57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1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6050-1707-DBFB-BE01-4FDB9311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 Model Post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EE5B-3C16-EEA5-26AC-C2061965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503"/>
            <a:ext cx="8596668" cy="43338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“Elastic Net”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“Elastic Net” turns out to be the best model for this dataset as it has the best accuracy out of all three models.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67C5-6F7B-B7C4-CF41-4C33DA3C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282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1306</TotalTime>
  <Words>430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Rational Statement</vt:lpstr>
      <vt:lpstr>Lasso Optimization</vt:lpstr>
      <vt:lpstr>Ridge Optimization</vt:lpstr>
      <vt:lpstr>Elastic Net Optimized Model</vt:lpstr>
      <vt:lpstr>Champion Model Post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and Predictive Modelling for Analytics I</dc:title>
  <dc:creator>Kanwar Pratap</dc:creator>
  <cp:lastModifiedBy>Amit singh Bisht</cp:lastModifiedBy>
  <cp:revision>31</cp:revision>
  <dcterms:created xsi:type="dcterms:W3CDTF">2022-10-08T15:53:12Z</dcterms:created>
  <dcterms:modified xsi:type="dcterms:W3CDTF">2023-03-27T21:57:06Z</dcterms:modified>
</cp:coreProperties>
</file>