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coding-world/Final-Tik-Quiz.git" TargetMode="External"/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t-coding-world/Final-Tik-Quiz.git" TargetMode="External"/><Relationship Id="rId2" Type="http://schemas.openxmlformats.org/officeDocument/2006/relationships/hyperlink" Target="https://final-tik-quiz.netlify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Tik Quiz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9226" y="419246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By:-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Name- Amit Kumar Singh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Cimage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Patna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ID: STU6879af92a1f421752805266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285D7C1-9244-D6EB-300E-F3C9CB6B8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824" y="1265531"/>
            <a:ext cx="9789668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 v5.3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›››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Live demo: 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https://final-tik-quiz.netlify.app/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›››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GitHub repo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>
                <a:latin typeface="Arial" panose="020B0604020202020204" pitchFamily="34" charset="0"/>
                <a:hlinkClick r:id="rId3"/>
              </a:rPr>
              <a:t>https://github.com/Amit-coding-world/Final-Tik-Quiz.git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</a:t>
            </a:r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endParaRPr lang="en-US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708" y="1657844"/>
            <a:ext cx="116599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Students and educators lack a simple, engaging platform for practicing subject-based quizzes.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 Existing tools are either too generic or lack customization by class, category, and difficulty.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3200" dirty="0"/>
              <a:t>There’s a need for a responsive, visually appealing quiz app that supports dynamic question loading and real-time feedback.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508" y="1192868"/>
            <a:ext cx="8975763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/>
              <a:t>Frontend Technologies-</a:t>
            </a:r>
            <a:endParaRPr lang="en-IN" sz="2400" dirty="0"/>
          </a:p>
          <a:p>
            <a:r>
              <a:rPr lang="en-IN" sz="2400" dirty="0"/>
              <a:t>HTML5: Structure and layout</a:t>
            </a:r>
          </a:p>
          <a:p>
            <a:r>
              <a:rPr lang="en-IN" sz="2400" dirty="0"/>
              <a:t>CSS3: Styling, responsive design, hover effects</a:t>
            </a:r>
          </a:p>
          <a:p>
            <a:r>
              <a:rPr lang="en-IN" sz="2400" dirty="0"/>
              <a:t>JavaScript: Dynamic logic, timer, navigation, score tracking</a:t>
            </a:r>
          </a:p>
          <a:p>
            <a:r>
              <a:rPr lang="en-IN" sz="2400" dirty="0"/>
              <a:t>Bootstrap: Grid system and UI components</a:t>
            </a:r>
          </a:p>
          <a:p>
            <a:r>
              <a:rPr lang="en-IN" sz="2400" b="1" dirty="0"/>
              <a:t>Design Philosophy-</a:t>
            </a:r>
            <a:endParaRPr lang="en-IN" sz="2400" dirty="0"/>
          </a:p>
          <a:p>
            <a:r>
              <a:rPr lang="en-IN" sz="2400" dirty="0"/>
              <a:t>Clean and vibrant UI</a:t>
            </a:r>
          </a:p>
          <a:p>
            <a:r>
              <a:rPr lang="en-IN" sz="2400" dirty="0"/>
              <a:t>Mobile-first responsiveness</a:t>
            </a:r>
          </a:p>
          <a:p>
            <a:r>
              <a:rPr lang="en-IN" sz="2400" dirty="0"/>
              <a:t>Accessible and intuitive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DB6594-0D16-7308-BDA0-F1305A518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1324263"/>
            <a:ext cx="69285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Flow: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Class/category/difficulty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fetch for dynamic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logic and navigation controls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calculation and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for fast, free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across devices and browsers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B1249D-C269-33CE-0122-D700E92A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69" y="1302026"/>
            <a:ext cx="79417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 quiz app with dynamic question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UI with hover effects and color enhancements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demo: </a:t>
            </a:r>
            <a:r>
              <a:rPr lang="en-US" altLang="en-US" sz="2000" dirty="0">
                <a:latin typeface="Arial" panose="020B0604020202020204" pitchFamily="34" charset="0"/>
                <a:hlinkClick r:id="rId2"/>
              </a:rPr>
              <a:t>https://final-tik-quiz.netlify.app/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>
                <a:latin typeface="Arial" panose="020B0604020202020204" pitchFamily="34" charset="0"/>
                <a:hlinkClick r:id="rId3"/>
              </a:rPr>
              <a:t>https://github.com/Amit-coding-world/Final-Tik-Quiz.git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1F1B14-B54A-3461-6136-34E1605CB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32" y="3057832"/>
            <a:ext cx="4919324" cy="35887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E74C3E-1828-3BDF-F32D-9A1331911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265" y="1232452"/>
            <a:ext cx="3698579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919E06-9189-52DA-DC79-49488E66A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56" y="875069"/>
            <a:ext cx="5923944" cy="528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84CDC-8CB2-B008-FE7E-6ABDD745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9" y="875070"/>
            <a:ext cx="5260258" cy="528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3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0" y="6379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3876" y="1999161"/>
            <a:ext cx="104263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Final Tik Quiz offers a lightweight, customizable quiz experience for students.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 It simplifies learning through interactive design and real-time feedback. 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2400" dirty="0"/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dirty="0"/>
              <a:t>The platform is scalable and adaptable for various educational needs.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10855-1349-2895-1D5E-648119E43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987" y="1801881"/>
            <a:ext cx="826861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review mode for incorrect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 persistence using local storage or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quiz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elements (badges, streaks)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question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267</TotalTime>
  <Words>340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Final Tik Quiz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amit kumar singh</cp:lastModifiedBy>
  <cp:revision>48</cp:revision>
  <dcterms:created xsi:type="dcterms:W3CDTF">2021-05-26T16:50:10Z</dcterms:created>
  <dcterms:modified xsi:type="dcterms:W3CDTF">2025-09-21T18:59:52Z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