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74" r:id="rId5"/>
    <p:sldId id="288" r:id="rId6"/>
    <p:sldId id="284" r:id="rId7"/>
    <p:sldId id="278" r:id="rId8"/>
    <p:sldId id="275" r:id="rId9"/>
    <p:sldId id="287" r:id="rId10"/>
    <p:sldId id="266" r:id="rId11"/>
    <p:sldId id="273" r:id="rId12"/>
    <p:sldId id="286" r:id="rId13"/>
    <p:sldId id="280" r:id="rId14"/>
    <p:sldId id="281"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dgm:t>
        <a:bodyPr/>
        <a:lstStyle/>
        <a:p>
          <a:r>
            <a:rPr lang="en-US" b="0"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r>
            <a:rPr lang="en-US" b="0"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dirty="0">
              <a:latin typeface="+mn-lt"/>
            </a:rPr>
            <a:t>To display Presenter view, in Slide Show view, on the control bar at the bottom left select the three dots, and then Show                 Presenter View.</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r>
            <a:rPr lang="en-US" b="0"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551B675-D926-4DD6-8951-65F2DCE2D424}">
      <dgm:prSet phldrT="[Text]"/>
      <dgm:spPr/>
      <dgm:t>
        <a:bodyPr/>
        <a:lstStyle/>
        <a:p>
          <a:r>
            <a:rPr lang="en-US" b="0" dirty="0"/>
            <a:t>Title</a:t>
          </a:r>
        </a:p>
      </dgm:t>
    </dgm:pt>
    <dgm:pt modelId="{2EE55A78-001E-403E-B21D-1FBC70FF8613}" type="parTrans" cxnId="{BDC6F4EC-735C-4250-A2CF-39733D874D48}">
      <dgm:prSet/>
      <dgm:spPr/>
      <dgm:t>
        <a:bodyPr/>
        <a:lstStyle/>
        <a:p>
          <a:endParaRPr lang="en-US"/>
        </a:p>
      </dgm:t>
    </dgm:pt>
    <dgm:pt modelId="{DFA807B3-8FE5-43CB-A9CE-8C2279DA0813}" type="sibTrans" cxnId="{BDC6F4EC-735C-4250-A2CF-39733D874D48}">
      <dgm:prSet/>
      <dgm:spPr/>
      <dgm:t>
        <a:bodyPr/>
        <a:lstStyle/>
        <a:p>
          <a:endParaRPr lang="en-US"/>
        </a:p>
      </dgm:t>
    </dgm:pt>
    <dgm:pt modelId="{75BA0777-02C1-4DE8-B655-2EFF7C294468}">
      <dgm:prSet phldrT="[Text]"/>
      <dgm:spPr/>
      <dgm:t>
        <a:bodyPr/>
        <a:lstStyle/>
        <a:p>
          <a:r>
            <a:rPr lang="en-US" b="0" dirty="0"/>
            <a:t>Title</a:t>
          </a:r>
        </a:p>
      </dgm:t>
    </dgm:pt>
    <dgm:pt modelId="{3B5B75D3-1048-48CB-B9CB-2ADAF96B9530}" type="parTrans" cxnId="{9CD61D07-6F9B-41CF-BA28-CF7F19CBCB7F}">
      <dgm:prSet/>
      <dgm:spPr/>
      <dgm:t>
        <a:bodyPr/>
        <a:lstStyle/>
        <a:p>
          <a:endParaRPr lang="en-US"/>
        </a:p>
      </dgm:t>
    </dgm:pt>
    <dgm:pt modelId="{2326DFF9-3C96-4E56-B8DA-BA5A1D0C9427}" type="sibTrans" cxnId="{9CD61D07-6F9B-41CF-BA28-CF7F19CBCB7F}">
      <dgm:prSet/>
      <dgm:spPr/>
      <dgm:t>
        <a:bodyPr/>
        <a:lstStyle/>
        <a:p>
          <a:endParaRPr lang="en-US"/>
        </a:p>
      </dgm:t>
    </dgm:pt>
    <dgm:pt modelId="{C63CBFBA-D620-4D1A-8BFA-9C4B92041A7D}">
      <dgm:prSet phldrT="[Text]"/>
      <dgm:spPr/>
      <dgm:t>
        <a:bodyPr/>
        <a:lstStyle/>
        <a:p>
          <a:pPr>
            <a:buFont typeface="Symbol" panose="05050102010706020507" pitchFamily="18" charset="2"/>
            <a:buChar char=""/>
          </a:pPr>
          <a:r>
            <a:rPr lang="en-US" dirty="0"/>
            <a:t>The Notes pane is a box that appears below each slide. Tap it to add notes.</a:t>
          </a:r>
        </a:p>
      </dgm:t>
    </dgm:pt>
    <dgm:pt modelId="{641F8F77-4FA8-453E-97D7-7A46DE2DB152}" type="parTrans" cxnId="{5CA4D9F6-3D86-49AF-BCCE-C23462DAAD46}">
      <dgm:prSet/>
      <dgm:spPr/>
      <dgm:t>
        <a:bodyPr/>
        <a:lstStyle/>
        <a:p>
          <a:endParaRPr lang="en-US"/>
        </a:p>
      </dgm:t>
    </dgm:pt>
    <dgm:pt modelId="{F8EFD8BE-C1B8-497B-80CF-1161A0AC120D}" type="sibTrans" cxnId="{5CA4D9F6-3D86-49AF-BCCE-C23462DAAD46}">
      <dgm:prSet/>
      <dgm:spPr/>
      <dgm:t>
        <a:bodyPr/>
        <a:lstStyle/>
        <a:p>
          <a:endParaRPr lang="en-US"/>
        </a:p>
      </dgm:t>
    </dgm:pt>
    <dgm:pt modelId="{CE1D56AD-AC60-46E2-819C-103597262F4D}">
      <dgm:prSet phldrT="[Text]"/>
      <dgm:spPr/>
      <dgm:t>
        <a:bodyPr/>
        <a:lstStyle/>
        <a:p>
          <a:pPr>
            <a:buFont typeface="Symbol" panose="05050102010706020507" pitchFamily="18" charset="2"/>
            <a:buChar char=""/>
          </a:pPr>
          <a:r>
            <a:rPr lang="en-US" dirty="0"/>
            <a:t>If you don’t see the Notes pane or it is completely minimized, click Notes on the task bar across the bottom of the PowerPoint window.</a:t>
          </a:r>
        </a:p>
      </dgm:t>
    </dgm:pt>
    <dgm:pt modelId="{288FC339-10A2-4A37-8FF5-2E3D40FBA7D8}" type="parTrans" cxnId="{E9911C57-1368-4A5A-85AD-661D5B7FF115}">
      <dgm:prSet/>
      <dgm:spPr/>
      <dgm:t>
        <a:bodyPr/>
        <a:lstStyle/>
        <a:p>
          <a:endParaRPr lang="en-US"/>
        </a:p>
      </dgm:t>
    </dgm:pt>
    <dgm:pt modelId="{8B68A952-7ABF-4ED7-A814-6A30E979E2EF}" type="sibTrans" cxnId="{E9911C57-1368-4A5A-85AD-661D5B7FF11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E87CECA9-E483-4B48-BBEF-DDE6D46D2DD1}" type="pres">
      <dgm:prSet presAssocID="{9B090D9D-470E-46E2-AABB-0368A52481AA}" presName="space" presStyleCnt="0"/>
      <dgm:spPr/>
    </dgm:pt>
    <dgm:pt modelId="{EC45655F-5D43-4578-BD9A-D637B990FADC}" type="pres">
      <dgm:prSet presAssocID="{4551B675-D926-4DD6-8951-65F2DCE2D424}" presName="composite" presStyleCnt="0"/>
      <dgm:spPr/>
    </dgm:pt>
    <dgm:pt modelId="{CD38773E-272C-4795-B64C-E2DC467049AB}" type="pres">
      <dgm:prSet presAssocID="{4551B675-D926-4DD6-8951-65F2DCE2D424}" presName="L" presStyleLbl="solidFgAcc1" presStyleIdx="3" presStyleCnt="5">
        <dgm:presLayoutVars>
          <dgm:chMax val="0"/>
          <dgm:chPref val="0"/>
        </dgm:presLayoutVars>
      </dgm:prSet>
      <dgm:spPr/>
    </dgm:pt>
    <dgm:pt modelId="{3BACD511-46E3-4201-950C-5C55206B68A1}" type="pres">
      <dgm:prSet presAssocID="{4551B675-D926-4DD6-8951-65F2DCE2D424}" presName="parTx" presStyleLbl="alignNode1" presStyleIdx="3" presStyleCnt="5">
        <dgm:presLayoutVars>
          <dgm:chMax val="0"/>
          <dgm:chPref val="0"/>
          <dgm:bulletEnabled val="1"/>
        </dgm:presLayoutVars>
      </dgm:prSet>
      <dgm:spPr/>
    </dgm:pt>
    <dgm:pt modelId="{D008585C-06BD-48C5-9F14-B5451B59C4F4}" type="pres">
      <dgm:prSet presAssocID="{4551B675-D926-4DD6-8951-65F2DCE2D424}" presName="desTx" presStyleLbl="revTx" presStyleIdx="3" presStyleCnt="5">
        <dgm:presLayoutVars>
          <dgm:chMax val="0"/>
          <dgm:chPref val="0"/>
          <dgm:bulletEnabled val="1"/>
        </dgm:presLayoutVars>
      </dgm:prSet>
      <dgm:spPr/>
    </dgm:pt>
    <dgm:pt modelId="{262AD25A-56FA-45B9-8014-D819D0A39956}" type="pres">
      <dgm:prSet presAssocID="{4551B675-D926-4DD6-8951-65F2DCE2D424}" presName="EmptyPlaceHolder" presStyleCnt="0"/>
      <dgm:spPr/>
    </dgm:pt>
    <dgm:pt modelId="{1136D3DA-BDE6-4ABB-ADC3-9E8D0669E362}" type="pres">
      <dgm:prSet presAssocID="{DFA807B3-8FE5-43CB-A9CE-8C2279DA0813}" presName="space" presStyleCnt="0"/>
      <dgm:spPr/>
    </dgm:pt>
    <dgm:pt modelId="{48F7AB5F-E55F-4B3F-B674-33C94526A3D0}" type="pres">
      <dgm:prSet presAssocID="{75BA0777-02C1-4DE8-B655-2EFF7C294468}" presName="composite" presStyleCnt="0"/>
      <dgm:spPr/>
    </dgm:pt>
    <dgm:pt modelId="{C018470C-7CA6-4B9A-8300-FBFBC9C8C198}" type="pres">
      <dgm:prSet presAssocID="{75BA0777-02C1-4DE8-B655-2EFF7C294468}" presName="L" presStyleLbl="solidFgAcc1" presStyleIdx="4" presStyleCnt="5">
        <dgm:presLayoutVars>
          <dgm:chMax val="0"/>
          <dgm:chPref val="0"/>
        </dgm:presLayoutVars>
      </dgm:prSet>
      <dgm:spPr/>
    </dgm:pt>
    <dgm:pt modelId="{9C056497-7847-4419-9E6A-0B83A42BCA18}" type="pres">
      <dgm:prSet presAssocID="{75BA0777-02C1-4DE8-B655-2EFF7C294468}" presName="parTx" presStyleLbl="alignNode1" presStyleIdx="4" presStyleCnt="5">
        <dgm:presLayoutVars>
          <dgm:chMax val="0"/>
          <dgm:chPref val="0"/>
          <dgm:bulletEnabled val="1"/>
        </dgm:presLayoutVars>
      </dgm:prSet>
      <dgm:spPr/>
    </dgm:pt>
    <dgm:pt modelId="{29D3D54D-741B-4E9B-8C81-202E2FCBFCFD}" type="pres">
      <dgm:prSet presAssocID="{75BA0777-02C1-4DE8-B655-2EFF7C294468}" presName="desTx" presStyleLbl="revTx" presStyleIdx="4" presStyleCnt="5">
        <dgm:presLayoutVars>
          <dgm:chMax val="0"/>
          <dgm:chPref val="0"/>
          <dgm:bulletEnabled val="1"/>
        </dgm:presLayoutVars>
      </dgm:prSet>
      <dgm:spPr/>
    </dgm:pt>
    <dgm:pt modelId="{EF07AE61-CA1A-436A-BEAA-F4EEF36E773C}" type="pres">
      <dgm:prSet presAssocID="{75BA0777-02C1-4DE8-B655-2EFF7C294468}" presName="EmptyPlaceHolder" presStyleCnt="0"/>
      <dgm:spPr/>
    </dgm:pt>
  </dgm:ptLst>
  <dgm:cxnLst>
    <dgm:cxn modelId="{9CD61D07-6F9B-41CF-BA28-CF7F19CBCB7F}" srcId="{55C0B14E-AEA6-48D3-A387-ED4A3A3BF840}" destId="{75BA0777-02C1-4DE8-B655-2EFF7C294468}" srcOrd="4" destOrd="0" parTransId="{3B5B75D3-1048-48CB-B9CB-2ADAF96B9530}" sibTransId="{2326DFF9-3C96-4E56-B8DA-BA5A1D0C9427}"/>
    <dgm:cxn modelId="{3C7B7211-E30D-44E1-925D-FFFD7E8E46DF}" type="presOf" srcId="{C63CBFBA-D620-4D1A-8BFA-9C4B92041A7D}" destId="{D008585C-06BD-48C5-9F14-B5451B59C4F4}"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E52EBC33-9336-463F-957B-20898FA73EB2}" type="presOf" srcId="{4551B675-D926-4DD6-8951-65F2DCE2D424}" destId="{3BACD511-46E3-4201-950C-5C55206B68A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3EF34168-9818-42BA-9890-50BFFA04A963}" type="presOf" srcId="{75BA0777-02C1-4DE8-B655-2EFF7C294468}" destId="{9C056497-7847-4419-9E6A-0B83A42BCA18}" srcOrd="0" destOrd="0" presId="urn:microsoft.com/office/officeart/2016/7/layout/AccentHomeChevronProcess"/>
    <dgm:cxn modelId="{B992744C-B242-4E5A-87EA-76B22A29BA9A}" type="presOf" srcId="{CE1D56AD-AC60-46E2-819C-103597262F4D}" destId="{29D3D54D-741B-4E9B-8C81-202E2FCBFCFD}"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E9911C57-1368-4A5A-85AD-661D5B7FF115}" srcId="{75BA0777-02C1-4DE8-B655-2EFF7C294468}" destId="{CE1D56AD-AC60-46E2-819C-103597262F4D}" srcOrd="0" destOrd="0" parTransId="{288FC339-10A2-4A37-8FF5-2E3D40FBA7D8}" sibTransId="{8B68A952-7ABF-4ED7-A814-6A30E979E2EF}"/>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BDC6F4EC-735C-4250-A2CF-39733D874D48}" srcId="{55C0B14E-AEA6-48D3-A387-ED4A3A3BF840}" destId="{4551B675-D926-4DD6-8951-65F2DCE2D424}" srcOrd="3" destOrd="0" parTransId="{2EE55A78-001E-403E-B21D-1FBC70FF8613}" sibTransId="{DFA807B3-8FE5-43CB-A9CE-8C2279DA0813}"/>
    <dgm:cxn modelId="{5CA4D9F6-3D86-49AF-BCCE-C23462DAAD46}" srcId="{4551B675-D926-4DD6-8951-65F2DCE2D424}" destId="{C63CBFBA-D620-4D1A-8BFA-9C4B92041A7D}" srcOrd="0" destOrd="0" parTransId="{641F8F77-4FA8-453E-97D7-7A46DE2DB152}" sibTransId="{F8EFD8BE-C1B8-497B-80CF-1161A0AC120D}"/>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A448A169-C672-4503-AE9D-2C18F52F7B65}" type="presParOf" srcId="{594BF422-752C-42F3-A230-3D0E6AE9A886}" destId="{E87CECA9-E483-4B48-BBEF-DDE6D46D2DD1}" srcOrd="5" destOrd="0" presId="urn:microsoft.com/office/officeart/2016/7/layout/AccentHomeChevronProcess"/>
    <dgm:cxn modelId="{CE1C762C-95CD-484C-A987-84D459C4B571}" type="presParOf" srcId="{594BF422-752C-42F3-A230-3D0E6AE9A886}" destId="{EC45655F-5D43-4578-BD9A-D637B990FADC}" srcOrd="6" destOrd="0" presId="urn:microsoft.com/office/officeart/2016/7/layout/AccentHomeChevronProcess"/>
    <dgm:cxn modelId="{DF7374C5-0F9F-4CBD-8613-17A10E39B755}" type="presParOf" srcId="{EC45655F-5D43-4578-BD9A-D637B990FADC}" destId="{CD38773E-272C-4795-B64C-E2DC467049AB}" srcOrd="0" destOrd="0" presId="urn:microsoft.com/office/officeart/2016/7/layout/AccentHomeChevronProcess"/>
    <dgm:cxn modelId="{6EB8F856-FF4F-467E-98B8-245A2F7BF10A}" type="presParOf" srcId="{EC45655F-5D43-4578-BD9A-D637B990FADC}" destId="{3BACD511-46E3-4201-950C-5C55206B68A1}" srcOrd="1" destOrd="0" presId="urn:microsoft.com/office/officeart/2016/7/layout/AccentHomeChevronProcess"/>
    <dgm:cxn modelId="{77A489BE-CBAC-44A0-BDEC-0E2A8E94D158}" type="presParOf" srcId="{EC45655F-5D43-4578-BD9A-D637B990FADC}" destId="{D008585C-06BD-48C5-9F14-B5451B59C4F4}" srcOrd="2" destOrd="0" presId="urn:microsoft.com/office/officeart/2016/7/layout/AccentHomeChevronProcess"/>
    <dgm:cxn modelId="{025967D3-D4B7-474C-A628-47FB42E6DA6B}" type="presParOf" srcId="{EC45655F-5D43-4578-BD9A-D637B990FADC}" destId="{262AD25A-56FA-45B9-8014-D819D0A39956}" srcOrd="3" destOrd="0" presId="urn:microsoft.com/office/officeart/2016/7/layout/AccentHomeChevronProcess"/>
    <dgm:cxn modelId="{F375AA92-1CB8-4B27-B64A-EBBB13EE8A65}" type="presParOf" srcId="{594BF422-752C-42F3-A230-3D0E6AE9A886}" destId="{1136D3DA-BDE6-4ABB-ADC3-9E8D0669E362}" srcOrd="7" destOrd="0" presId="urn:microsoft.com/office/officeart/2016/7/layout/AccentHomeChevronProcess"/>
    <dgm:cxn modelId="{954865F1-B3CE-4880-82D0-337E8EA6F7A1}" type="presParOf" srcId="{594BF422-752C-42F3-A230-3D0E6AE9A886}" destId="{48F7AB5F-E55F-4B3F-B674-33C94526A3D0}" srcOrd="8" destOrd="0" presId="urn:microsoft.com/office/officeart/2016/7/layout/AccentHomeChevronProcess"/>
    <dgm:cxn modelId="{C0DA8205-1692-4B84-B13D-271019D3BA49}" type="presParOf" srcId="{48F7AB5F-E55F-4B3F-B674-33C94526A3D0}" destId="{C018470C-7CA6-4B9A-8300-FBFBC9C8C198}" srcOrd="0" destOrd="0" presId="urn:microsoft.com/office/officeart/2016/7/layout/AccentHomeChevronProcess"/>
    <dgm:cxn modelId="{12EE6A1B-EA19-4360-AEF4-F60930AE5CE6}" type="presParOf" srcId="{48F7AB5F-E55F-4B3F-B674-33C94526A3D0}" destId="{9C056497-7847-4419-9E6A-0B83A42BCA18}" srcOrd="1" destOrd="0" presId="urn:microsoft.com/office/officeart/2016/7/layout/AccentHomeChevronProcess"/>
    <dgm:cxn modelId="{059BD814-2EB7-4769-B6C2-2638D00B2B8B}" type="presParOf" srcId="{48F7AB5F-E55F-4B3F-B674-33C94526A3D0}" destId="{29D3D54D-741B-4E9B-8C81-202E2FCBFCFD}" srcOrd="2" destOrd="0" presId="urn:microsoft.com/office/officeart/2016/7/layout/AccentHomeChevronProcess"/>
    <dgm:cxn modelId="{3174FA09-CEB7-4363-BFA9-DAF84A2DD84F}" type="presParOf" srcId="{48F7AB5F-E55F-4B3F-B674-33C94526A3D0}" destId="{EF07AE61-CA1A-436A-BEAA-F4EEF36E773C}"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89401"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2828369"/>
          <a:ext cx="2189894" cy="65270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2053" y="2828369"/>
        <a:ext cx="2108307" cy="652700"/>
      </dsp:txXfrm>
    </dsp:sp>
    <dsp:sp modelId="{810D7AA7-A541-4507-BE7F-36CCF210089F}">
      <dsp:nvSpPr>
        <dsp:cNvPr id="0" name=""/>
        <dsp:cNvSpPr/>
      </dsp:nvSpPr>
      <dsp:spPr>
        <a:xfrm>
          <a:off x="177245" y="975382"/>
          <a:ext cx="1778194" cy="174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177245" y="975382"/>
        <a:ext cx="1778194" cy="1747872"/>
      </dsp:txXfrm>
    </dsp:sp>
    <dsp:sp modelId="{E41E7729-FD3F-426D-804C-45BD60BD762D}">
      <dsp:nvSpPr>
        <dsp:cNvPr id="0" name=""/>
        <dsp:cNvSpPr/>
      </dsp:nvSpPr>
      <dsp:spPr>
        <a:xfrm rot="5400000">
          <a:off x="1190998"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2828369"/>
          <a:ext cx="2189894" cy="652700"/>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2245628" y="2828369"/>
        <a:ext cx="1863544" cy="652700"/>
      </dsp:txXfrm>
    </dsp:sp>
    <dsp:sp modelId="{5E07F9E4-149C-4A89-848F-4ABDD305F0C5}">
      <dsp:nvSpPr>
        <dsp:cNvPr id="0" name=""/>
        <dsp:cNvSpPr/>
      </dsp:nvSpPr>
      <dsp:spPr>
        <a:xfrm>
          <a:off x="22576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latin typeface="+mn-lt"/>
            </a:rPr>
            <a:t>To display Presenter view, in Slide Show view, on the control bar at the bottom left select the three dots, and then Show                 Presenter View.</a:t>
          </a:r>
          <a:endParaRPr lang="en-US" sz="1300" kern="1200" dirty="0"/>
        </a:p>
      </dsp:txBody>
      <dsp:txXfrm>
        <a:off x="2257644" y="975382"/>
        <a:ext cx="1778194" cy="1348238"/>
      </dsp:txXfrm>
    </dsp:sp>
    <dsp:sp modelId="{473F2067-7126-4D56-A328-5A8CFD3D8D52}">
      <dsp:nvSpPr>
        <dsp:cNvPr id="0" name=""/>
        <dsp:cNvSpPr/>
      </dsp:nvSpPr>
      <dsp:spPr>
        <a:xfrm rot="5400000">
          <a:off x="32713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2828369"/>
          <a:ext cx="2189894" cy="652700"/>
        </a:xfrm>
        <a:prstGeom prst="chevron">
          <a:avLst>
            <a:gd name="adj" fmla="val 2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4326027" y="2828369"/>
        <a:ext cx="1863544" cy="652700"/>
      </dsp:txXfrm>
    </dsp:sp>
    <dsp:sp modelId="{FD7B29F2-0D66-4B4B-BC8A-82DA23575305}">
      <dsp:nvSpPr>
        <dsp:cNvPr id="0" name=""/>
        <dsp:cNvSpPr/>
      </dsp:nvSpPr>
      <dsp:spPr>
        <a:xfrm>
          <a:off x="43380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4338044" y="975382"/>
        <a:ext cx="1778194" cy="1348238"/>
      </dsp:txXfrm>
    </dsp:sp>
    <dsp:sp modelId="{CD38773E-272C-4795-B64C-E2DC467049AB}">
      <dsp:nvSpPr>
        <dsp:cNvPr id="0" name=""/>
        <dsp:cNvSpPr/>
      </dsp:nvSpPr>
      <dsp:spPr>
        <a:xfrm rot="5400000">
          <a:off x="53517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CD511-46E3-4201-950C-5C55206B68A1}">
      <dsp:nvSpPr>
        <dsp:cNvPr id="0" name=""/>
        <dsp:cNvSpPr/>
      </dsp:nvSpPr>
      <dsp:spPr>
        <a:xfrm>
          <a:off x="6243252" y="2828369"/>
          <a:ext cx="2189894" cy="652700"/>
        </a:xfrm>
        <a:prstGeom prst="chevron">
          <a:avLst>
            <a:gd name="adj" fmla="val 2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6406427" y="2828369"/>
        <a:ext cx="1863544" cy="652700"/>
      </dsp:txXfrm>
    </dsp:sp>
    <dsp:sp modelId="{D008585C-06BD-48C5-9F14-B5451B59C4F4}">
      <dsp:nvSpPr>
        <dsp:cNvPr id="0" name=""/>
        <dsp:cNvSpPr/>
      </dsp:nvSpPr>
      <dsp:spPr>
        <a:xfrm>
          <a:off x="64184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Font typeface="Symbol" panose="05050102010706020507" pitchFamily="18" charset="2"/>
            <a:buNone/>
          </a:pPr>
          <a:r>
            <a:rPr lang="en-US" sz="1300" kern="1200" dirty="0"/>
            <a:t>The Notes pane is a box that appears below each slide. Tap it to add notes.</a:t>
          </a:r>
        </a:p>
      </dsp:txBody>
      <dsp:txXfrm>
        <a:off x="6418443" y="975382"/>
        <a:ext cx="1778194" cy="1348238"/>
      </dsp:txXfrm>
    </dsp:sp>
    <dsp:sp modelId="{C018470C-7CA6-4B9A-8300-FBFBC9C8C198}">
      <dsp:nvSpPr>
        <dsp:cNvPr id="0" name=""/>
        <dsp:cNvSpPr/>
      </dsp:nvSpPr>
      <dsp:spPr>
        <a:xfrm rot="5400000">
          <a:off x="7432196"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56497-7847-4419-9E6A-0B83A42BCA18}">
      <dsp:nvSpPr>
        <dsp:cNvPr id="0" name=""/>
        <dsp:cNvSpPr/>
      </dsp:nvSpPr>
      <dsp:spPr>
        <a:xfrm>
          <a:off x="8323651" y="2828369"/>
          <a:ext cx="2189894"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8486826" y="2828369"/>
        <a:ext cx="1863544" cy="652700"/>
      </dsp:txXfrm>
    </dsp:sp>
    <dsp:sp modelId="{29D3D54D-741B-4E9B-8C81-202E2FCBFCFD}">
      <dsp:nvSpPr>
        <dsp:cNvPr id="0" name=""/>
        <dsp:cNvSpPr/>
      </dsp:nvSpPr>
      <dsp:spPr>
        <a:xfrm>
          <a:off x="84988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Font typeface="Symbol" panose="05050102010706020507" pitchFamily="18" charset="2"/>
            <a:buNone/>
          </a:pPr>
          <a:r>
            <a:rPr lang="en-US" sz="1300" kern="1200" dirty="0"/>
            <a:t>If you don’t see the Notes pane or it is completely minimized, click Notes on the task bar across the bottom of the PowerPoint window.</a:t>
          </a:r>
        </a:p>
      </dsp:txBody>
      <dsp:txXfrm>
        <a:off x="8498843" y="975382"/>
        <a:ext cx="1778194" cy="1348238"/>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9/22/2022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E85A95-B7C1-4043-B4FD-1C1E7B6E43C0}" type="slidenum">
              <a:rPr lang="en-US" smtClean="0"/>
              <a:t>7</a:t>
            </a:fld>
            <a:endParaRPr lang="en-US" dirty="0"/>
          </a:p>
        </p:txBody>
      </p:sp>
    </p:spTree>
    <p:extLst>
      <p:ext uri="{BB962C8B-B14F-4D97-AF65-F5344CB8AC3E}">
        <p14:creationId xmlns:p14="http://schemas.microsoft.com/office/powerpoint/2010/main" val="14416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8</a:t>
            </a:fld>
            <a:endParaRPr lang="en-US" dirty="0"/>
          </a:p>
        </p:txBody>
      </p:sp>
    </p:spTree>
    <p:extLst>
      <p:ext uri="{BB962C8B-B14F-4D97-AF65-F5344CB8AC3E}">
        <p14:creationId xmlns:p14="http://schemas.microsoft.com/office/powerpoint/2010/main" val="131395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dirty="0"/>
          </a:p>
        </p:txBody>
      </p:sp>
    </p:spTree>
    <p:extLst>
      <p:ext uri="{BB962C8B-B14F-4D97-AF65-F5344CB8AC3E}">
        <p14:creationId xmlns:p14="http://schemas.microsoft.com/office/powerpoint/2010/main" val="17417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788894" y="853640"/>
            <a:ext cx="10614211" cy="1152712"/>
          </a:xfrm>
        </p:spPr>
        <p:txBody>
          <a:bodyPr>
            <a:normAutofit fontScale="90000"/>
          </a:bodyPr>
          <a:lstStyle/>
          <a:p>
            <a:r>
              <a:rPr lang="en-US" sz="4400" dirty="0"/>
              <a:t>Squad infotech project</a:t>
            </a:r>
            <a:r>
              <a:rPr lang="en-US" sz="4900" dirty="0"/>
              <a:t> </a:t>
            </a:r>
            <a:br>
              <a:rPr lang="en-US" dirty="0"/>
            </a:br>
            <a:endParaRPr lang="en-US" dirty="0"/>
          </a:p>
        </p:txBody>
      </p:sp>
      <p:sp>
        <p:nvSpPr>
          <p:cNvPr id="5" name="Subtitle 4">
            <a:extLst>
              <a:ext uri="{FF2B5EF4-FFF2-40B4-BE49-F238E27FC236}">
                <a16:creationId xmlns:a16="http://schemas.microsoft.com/office/drawing/2014/main" id="{6968B250-ACDF-4D57-BD3E-D18F93E457A1}"/>
              </a:ext>
            </a:extLst>
          </p:cNvPr>
          <p:cNvSpPr>
            <a:spLocks noGrp="1"/>
          </p:cNvSpPr>
          <p:nvPr>
            <p:ph type="subTitle" idx="1"/>
          </p:nvPr>
        </p:nvSpPr>
        <p:spPr>
          <a:xfrm>
            <a:off x="1523999" y="1670098"/>
            <a:ext cx="9144000" cy="1152712"/>
          </a:xfrm>
        </p:spPr>
        <p:txBody>
          <a:bodyPr/>
          <a:lstStyle/>
          <a:p>
            <a:r>
              <a:rPr lang="en-US" sz="2800" b="1" dirty="0"/>
              <a:t>Project Level -1</a:t>
            </a:r>
          </a:p>
          <a:p>
            <a:r>
              <a:rPr lang="en-US" dirty="0"/>
              <a:t>Presenter - Apeksha Khot</a:t>
            </a:r>
          </a:p>
        </p:txBody>
      </p:sp>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059217" y="3094293"/>
            <a:ext cx="7519558" cy="3506255"/>
          </a:xfrm>
        </p:spPr>
      </p:pic>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6646DD-9771-4241-9017-A1226C4F0655}"/>
              </a:ext>
            </a:extLst>
          </p:cNvPr>
          <p:cNvSpPr>
            <a:spLocks noGrp="1"/>
          </p:cNvSpPr>
          <p:nvPr>
            <p:ph type="title"/>
          </p:nvPr>
        </p:nvSpPr>
        <p:spPr>
          <a:xfrm>
            <a:off x="1371600" y="795528"/>
            <a:ext cx="10241280" cy="1234440"/>
          </a:xfrm>
        </p:spPr>
        <p:txBody>
          <a:bodyPr/>
          <a:lstStyle/>
          <a:p>
            <a:r>
              <a:rPr lang="en-US" dirty="0"/>
              <a:t>content</a:t>
            </a:r>
          </a:p>
        </p:txBody>
      </p:sp>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Text Placeholder 6">
            <a:extLst>
              <a:ext uri="{FF2B5EF4-FFF2-40B4-BE49-F238E27FC236}">
                <a16:creationId xmlns:a16="http://schemas.microsoft.com/office/drawing/2014/main" id="{919CE106-2B1C-439F-9798-7B9D0616AD85}"/>
              </a:ext>
            </a:extLst>
          </p:cNvPr>
          <p:cNvSpPr>
            <a:spLocks noGrp="1"/>
          </p:cNvSpPr>
          <p:nvPr>
            <p:ph type="body" idx="1"/>
          </p:nvPr>
        </p:nvSpPr>
        <p:spPr>
          <a:xfrm>
            <a:off x="1371600" y="2112264"/>
            <a:ext cx="4841076" cy="823912"/>
          </a:xfrm>
        </p:spPr>
        <p:txBody>
          <a:bodyPr/>
          <a:lstStyle/>
          <a:p>
            <a:r>
              <a:rPr lang="en-US" dirty="0"/>
              <a:t>Subtitle</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1371600" y="3018472"/>
            <a:ext cx="4841076" cy="3104856"/>
          </a:xfrm>
        </p:spPr>
        <p:txBody>
          <a:bodyPr>
            <a:normAutofit fontScale="925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9" name="Text Placeholder 8">
            <a:extLst>
              <a:ext uri="{FF2B5EF4-FFF2-40B4-BE49-F238E27FC236}">
                <a16:creationId xmlns:a16="http://schemas.microsoft.com/office/drawing/2014/main" id="{1DA21DAF-879A-47B0-B70D-76461CFBB18A}"/>
              </a:ext>
            </a:extLst>
          </p:cNvPr>
          <p:cNvSpPr>
            <a:spLocks noGrp="1"/>
          </p:cNvSpPr>
          <p:nvPr>
            <p:ph type="body" sz="quarter" idx="3"/>
          </p:nvPr>
        </p:nvSpPr>
        <p:spPr>
          <a:xfrm>
            <a:off x="6766560" y="2112264"/>
            <a:ext cx="4846320" cy="823912"/>
          </a:xfrm>
        </p:spPr>
        <p:txBody>
          <a:bodyPr/>
          <a:lstStyle/>
          <a:p>
            <a:r>
              <a:rPr lang="en-US" dirty="0"/>
              <a:t>Subtitle</a:t>
            </a:r>
          </a:p>
        </p:txBody>
      </p:sp>
      <p:sp>
        <p:nvSpPr>
          <p:cNvPr id="10" name="Content Placeholder 9">
            <a:extLst>
              <a:ext uri="{FF2B5EF4-FFF2-40B4-BE49-F238E27FC236}">
                <a16:creationId xmlns:a16="http://schemas.microsoft.com/office/drawing/2014/main" id="{289C50EF-21A2-4017-B5C6-084510E6828D}"/>
              </a:ext>
            </a:extLst>
          </p:cNvPr>
          <p:cNvSpPr>
            <a:spLocks noGrp="1"/>
          </p:cNvSpPr>
          <p:nvPr>
            <p:ph sz="quarter" idx="4"/>
          </p:nvPr>
        </p:nvSpPr>
        <p:spPr>
          <a:xfrm>
            <a:off x="6766560" y="3018471"/>
            <a:ext cx="4841076" cy="3104857"/>
          </a:xfrm>
        </p:spPr>
        <p:txBody>
          <a:bodyPr>
            <a:normAutofit fontScale="925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14" name="Date Placeholder 13">
            <a:extLst>
              <a:ext uri="{FF2B5EF4-FFF2-40B4-BE49-F238E27FC236}">
                <a16:creationId xmlns:a16="http://schemas.microsoft.com/office/drawing/2014/main" id="{7C0C8496-3347-458C-A9DA-C0C7BA01F90F}"/>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val="13603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7B820C0-182D-42F4-8707-5CC4A745D15D}"/>
              </a:ext>
            </a:extLst>
          </p:cNvPr>
          <p:cNvSpPr>
            <a:spLocks noGrp="1"/>
          </p:cNvSpPr>
          <p:nvPr>
            <p:ph type="title"/>
          </p:nvPr>
        </p:nvSpPr>
        <p:spPr>
          <a:xfrm>
            <a:off x="1371600" y="795528"/>
            <a:ext cx="10241280" cy="1234440"/>
          </a:xfrm>
        </p:spPr>
        <p:txBody>
          <a:bodyPr/>
          <a:lstStyle/>
          <a:p>
            <a:r>
              <a:rPr lang="en-US" dirty="0"/>
              <a:t>Content 2</a:t>
            </a:r>
          </a:p>
        </p:txBody>
      </p:sp>
      <p:sp>
        <p:nvSpPr>
          <p:cNvPr id="14" name="Footer Placeholder 13">
            <a:extLst>
              <a:ext uri="{FF2B5EF4-FFF2-40B4-BE49-F238E27FC236}">
                <a16:creationId xmlns:a16="http://schemas.microsoft.com/office/drawing/2014/main" id="{EC5535F9-DB15-409A-BCC6-52A919692070}"/>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2" name="Text Placeholder 1">
            <a:extLst>
              <a:ext uri="{FF2B5EF4-FFF2-40B4-BE49-F238E27FC236}">
                <a16:creationId xmlns:a16="http://schemas.microsoft.com/office/drawing/2014/main" id="{D54DDEAB-A1D8-45E5-B8F9-54AF382754D8}"/>
              </a:ext>
            </a:extLst>
          </p:cNvPr>
          <p:cNvSpPr>
            <a:spLocks noGrp="1"/>
          </p:cNvSpPr>
          <p:nvPr>
            <p:ph type="body" idx="1"/>
          </p:nvPr>
        </p:nvSpPr>
        <p:spPr>
          <a:xfrm>
            <a:off x="1371600" y="2112264"/>
            <a:ext cx="3200400" cy="823912"/>
          </a:xfrm>
        </p:spPr>
        <p:txBody>
          <a:bodyPr/>
          <a:lstStyle/>
          <a:p>
            <a:r>
              <a:rPr lang="en-US" dirty="0"/>
              <a:t>Subtitle</a:t>
            </a:r>
          </a:p>
        </p:txBody>
      </p:sp>
      <p:sp>
        <p:nvSpPr>
          <p:cNvPr id="3" name="Content Placeholder 2">
            <a:extLst>
              <a:ext uri="{FF2B5EF4-FFF2-40B4-BE49-F238E27FC236}">
                <a16:creationId xmlns:a16="http://schemas.microsoft.com/office/drawing/2014/main" id="{9290A70A-B7A4-4395-BFBC-6889EE79D2B3}"/>
              </a:ext>
            </a:extLst>
          </p:cNvPr>
          <p:cNvSpPr>
            <a:spLocks noGrp="1"/>
          </p:cNvSpPr>
          <p:nvPr>
            <p:ph sz="half" idx="2"/>
          </p:nvPr>
        </p:nvSpPr>
        <p:spPr>
          <a:xfrm>
            <a:off x="1371600" y="3018472"/>
            <a:ext cx="3200400" cy="3104856"/>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4" name="Text Placeholder 3">
            <a:extLst>
              <a:ext uri="{FF2B5EF4-FFF2-40B4-BE49-F238E27FC236}">
                <a16:creationId xmlns:a16="http://schemas.microsoft.com/office/drawing/2014/main" id="{22BD1F5F-2C0D-469F-B9D7-F62887EF92CF}"/>
              </a:ext>
            </a:extLst>
          </p:cNvPr>
          <p:cNvSpPr>
            <a:spLocks noGrp="1"/>
          </p:cNvSpPr>
          <p:nvPr>
            <p:ph type="body" sz="quarter" idx="3"/>
          </p:nvPr>
        </p:nvSpPr>
        <p:spPr>
          <a:xfrm>
            <a:off x="4892040" y="2109976"/>
            <a:ext cx="3200400" cy="823912"/>
          </a:xfrm>
        </p:spPr>
        <p:txBody>
          <a:bodyPr/>
          <a:lstStyle/>
          <a:p>
            <a:r>
              <a:rPr lang="en-US" dirty="0"/>
              <a:t>Subtitle</a:t>
            </a:r>
          </a:p>
        </p:txBody>
      </p:sp>
      <p:sp>
        <p:nvSpPr>
          <p:cNvPr id="5" name="Content Placeholder 4">
            <a:extLst>
              <a:ext uri="{FF2B5EF4-FFF2-40B4-BE49-F238E27FC236}">
                <a16:creationId xmlns:a16="http://schemas.microsoft.com/office/drawing/2014/main" id="{F456CC6B-4AA1-4424-8333-65754C5AE4D4}"/>
              </a:ext>
            </a:extLst>
          </p:cNvPr>
          <p:cNvSpPr>
            <a:spLocks noGrp="1"/>
          </p:cNvSpPr>
          <p:nvPr>
            <p:ph sz="quarter" idx="4"/>
          </p:nvPr>
        </p:nvSpPr>
        <p:spPr>
          <a:xfrm>
            <a:off x="4892040" y="3016183"/>
            <a:ext cx="3200400" cy="3104857"/>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9" name="Text Placeholder 8">
            <a:extLst>
              <a:ext uri="{FF2B5EF4-FFF2-40B4-BE49-F238E27FC236}">
                <a16:creationId xmlns:a16="http://schemas.microsoft.com/office/drawing/2014/main" id="{3E04CE81-6A28-4EA4-BA58-E94D051A3BC1}"/>
              </a:ext>
            </a:extLst>
          </p:cNvPr>
          <p:cNvSpPr>
            <a:spLocks noGrp="1"/>
          </p:cNvSpPr>
          <p:nvPr>
            <p:ph type="body" sz="quarter" idx="13"/>
          </p:nvPr>
        </p:nvSpPr>
        <p:spPr>
          <a:xfrm>
            <a:off x="8412480" y="2112263"/>
            <a:ext cx="3200400" cy="823912"/>
          </a:xfrm>
        </p:spPr>
        <p:txBody>
          <a:bodyPr/>
          <a:lstStyle/>
          <a:p>
            <a:r>
              <a:rPr lang="en-US" dirty="0"/>
              <a:t>Subtitle</a:t>
            </a:r>
          </a:p>
        </p:txBody>
      </p:sp>
      <p:sp>
        <p:nvSpPr>
          <p:cNvPr id="10" name="Content Placeholder 9">
            <a:extLst>
              <a:ext uri="{FF2B5EF4-FFF2-40B4-BE49-F238E27FC236}">
                <a16:creationId xmlns:a16="http://schemas.microsoft.com/office/drawing/2014/main" id="{3A996BD0-4A93-4EF8-8348-686D9CB3C977}"/>
              </a:ext>
            </a:extLst>
          </p:cNvPr>
          <p:cNvSpPr>
            <a:spLocks noGrp="1"/>
          </p:cNvSpPr>
          <p:nvPr>
            <p:ph sz="quarter" idx="14"/>
          </p:nvPr>
        </p:nvSpPr>
        <p:spPr>
          <a:xfrm>
            <a:off x="8412480" y="3018470"/>
            <a:ext cx="3200400" cy="3104857"/>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6" name="Date Placeholder 5">
            <a:extLst>
              <a:ext uri="{FF2B5EF4-FFF2-40B4-BE49-F238E27FC236}">
                <a16:creationId xmlns:a16="http://schemas.microsoft.com/office/drawing/2014/main" id="{256B2184-E681-4C0F-B7BE-487EF89C01F1}"/>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7" name="Slide Number Placeholder 6">
            <a:extLst>
              <a:ext uri="{FF2B5EF4-FFF2-40B4-BE49-F238E27FC236}">
                <a16:creationId xmlns:a16="http://schemas.microsoft.com/office/drawing/2014/main" id="{2AE7E0D2-79BA-4A99-B0A5-6C7F621F51B7}"/>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val="60799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8643193" y="457201"/>
            <a:ext cx="3091607" cy="1727643"/>
          </a:xfrm>
        </p:spPr>
        <p:txBody>
          <a:bodyPr/>
          <a:lstStyle/>
          <a:p>
            <a:r>
              <a:rPr lang="en-US" dirty="0"/>
              <a:t>Thank you</a:t>
            </a:r>
          </a:p>
        </p:txBody>
      </p:sp>
      <p:sp>
        <p:nvSpPr>
          <p:cNvPr id="2" name="Footer Placeholder 1">
            <a:extLst>
              <a:ext uri="{FF2B5EF4-FFF2-40B4-BE49-F238E27FC236}">
                <a16:creationId xmlns:a16="http://schemas.microsoft.com/office/drawing/2014/main" id="{DCE49CC8-6A9D-4BEB-8ED2-83DB2D140C74}"/>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Content Placeholder 6">
            <a:extLst>
              <a:ext uri="{FF2B5EF4-FFF2-40B4-BE49-F238E27FC236}">
                <a16:creationId xmlns:a16="http://schemas.microsoft.com/office/drawing/2014/main" id="{E3EE2CE0-415A-4D6D-882C-D348C67CFBE8}"/>
              </a:ext>
            </a:extLst>
          </p:cNvPr>
          <p:cNvSpPr>
            <a:spLocks noGrp="1"/>
          </p:cNvSpPr>
          <p:nvPr>
            <p:ph sz="quarter" idx="14"/>
          </p:nvPr>
        </p:nvSpPr>
        <p:spPr>
          <a:xfrm>
            <a:off x="8643938" y="2530475"/>
            <a:ext cx="3023806" cy="3427413"/>
          </a:xfrm>
        </p:spPr>
        <p:txBody>
          <a:bodyPr/>
          <a:lstStyle/>
          <a:p>
            <a:r>
              <a:rPr lang="en-US" dirty="0"/>
              <a:t>Presenter Name</a:t>
            </a:r>
          </a:p>
          <a:p>
            <a:r>
              <a:rPr lang="en-US" dirty="0"/>
              <a:t>Email Address</a:t>
            </a:r>
          </a:p>
          <a:p>
            <a:r>
              <a:rPr lang="en-US" dirty="0"/>
              <a:t>Website Address</a:t>
            </a:r>
          </a:p>
        </p:txBody>
      </p:sp>
      <p:sp>
        <p:nvSpPr>
          <p:cNvPr id="14" name="Date Placeholder 13">
            <a:extLst>
              <a:ext uri="{FF2B5EF4-FFF2-40B4-BE49-F238E27FC236}">
                <a16:creationId xmlns:a16="http://schemas.microsoft.com/office/drawing/2014/main" id="{CCA4985F-09D8-41B4-B2AB-DF95AB3FA8B8}"/>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348600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BEFF5C0-4438-54DB-45EE-F3899603C68C}"/>
              </a:ext>
            </a:extLst>
          </p:cNvPr>
          <p:cNvSpPr>
            <a:spLocks noGrp="1"/>
          </p:cNvSpPr>
          <p:nvPr>
            <p:ph type="ctrTitle"/>
          </p:nvPr>
        </p:nvSpPr>
        <p:spPr>
          <a:xfrm>
            <a:off x="1383807" y="4827161"/>
            <a:ext cx="10229073" cy="1171556"/>
          </a:xfrm>
        </p:spPr>
        <p:txBody>
          <a:bodyPr>
            <a:normAutofit fontScale="90000"/>
          </a:bodyPr>
          <a:lstStyle/>
          <a:p>
            <a:r>
              <a:rPr lang="en-US" sz="4000" dirty="0"/>
              <a:t>Student Management system</a:t>
            </a:r>
          </a:p>
        </p:txBody>
      </p:sp>
      <p:sp>
        <p:nvSpPr>
          <p:cNvPr id="14" name="Subtitle 13">
            <a:extLst>
              <a:ext uri="{FF2B5EF4-FFF2-40B4-BE49-F238E27FC236}">
                <a16:creationId xmlns:a16="http://schemas.microsoft.com/office/drawing/2014/main" id="{649DD65A-2F0B-7154-9BD0-57F402CB8B2D}"/>
              </a:ext>
            </a:extLst>
          </p:cNvPr>
          <p:cNvSpPr>
            <a:spLocks noGrp="1"/>
          </p:cNvSpPr>
          <p:nvPr>
            <p:ph type="subTitle" idx="1"/>
          </p:nvPr>
        </p:nvSpPr>
        <p:spPr>
          <a:xfrm>
            <a:off x="579120" y="4659485"/>
            <a:ext cx="9448800" cy="429904"/>
          </a:xfrm>
        </p:spPr>
        <p:txBody>
          <a:bodyPr/>
          <a:lstStyle/>
          <a:p>
            <a:r>
              <a:rPr lang="en-US" dirty="0"/>
              <a:t>Project Title</a:t>
            </a:r>
          </a:p>
        </p:txBody>
      </p:sp>
      <p:pic>
        <p:nvPicPr>
          <p:cNvPr id="17" name="Picture Placeholder 16">
            <a:extLst>
              <a:ext uri="{FF2B5EF4-FFF2-40B4-BE49-F238E27FC236}">
                <a16:creationId xmlns:a16="http://schemas.microsoft.com/office/drawing/2014/main" id="{20D257D1-6540-6DC9-4671-1F7D34903EF9}"/>
              </a:ext>
            </a:extLst>
          </p:cNvPr>
          <p:cNvPicPr>
            <a:picLocks noGrp="1" noChangeAspect="1"/>
          </p:cNvPicPr>
          <p:nvPr>
            <p:ph type="pic" sz="quarter" idx="13"/>
          </p:nvPr>
        </p:nvPicPr>
        <p:blipFill>
          <a:blip r:embed="rId2"/>
          <a:srcRect t="11052" b="11052"/>
          <a:stretch>
            <a:fillRect/>
          </a:stretch>
        </p:blipFill>
        <p:spPr/>
      </p:pic>
      <p:sp>
        <p:nvSpPr>
          <p:cNvPr id="3" name="Footer Placeholder 2">
            <a:extLst>
              <a:ext uri="{FF2B5EF4-FFF2-40B4-BE49-F238E27FC236}">
                <a16:creationId xmlns:a16="http://schemas.microsoft.com/office/drawing/2014/main" id="{A2F46DD7-EFD5-AC38-2DAD-72A2BB50FC13}"/>
              </a:ext>
            </a:extLst>
          </p:cNvPr>
          <p:cNvSpPr>
            <a:spLocks noGrp="1"/>
          </p:cNvSpPr>
          <p:nvPr>
            <p:ph type="ftr" sz="quarter" idx="11"/>
          </p:nvPr>
        </p:nvSpPr>
        <p:spPr/>
        <p:txBody>
          <a:bodyPr/>
          <a:lstStyle/>
          <a:p>
            <a:r>
              <a:rPr lang="en-US">
                <a:solidFill>
                  <a:schemeClr val="bg1"/>
                </a:solidFill>
              </a:rPr>
              <a:t>Sample Footer Text</a:t>
            </a:r>
            <a:endParaRPr lang="en-US" dirty="0">
              <a:solidFill>
                <a:schemeClr val="bg1"/>
              </a:solidFill>
            </a:endParaRPr>
          </a:p>
        </p:txBody>
      </p:sp>
      <p:sp>
        <p:nvSpPr>
          <p:cNvPr id="8" name="Date Placeholder 7">
            <a:extLst>
              <a:ext uri="{FF2B5EF4-FFF2-40B4-BE49-F238E27FC236}">
                <a16:creationId xmlns:a16="http://schemas.microsoft.com/office/drawing/2014/main" id="{41F7BFA0-9867-2A01-931E-A0EB5C2B6E77}"/>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E5B94806-7DAA-5994-25BE-4A5BAC59602D}"/>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73037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0EC0-C38C-41A8-A532-E2716966A416}"/>
              </a:ext>
            </a:extLst>
          </p:cNvPr>
          <p:cNvSpPr>
            <a:spLocks noGrp="1"/>
          </p:cNvSpPr>
          <p:nvPr>
            <p:ph type="title"/>
          </p:nvPr>
        </p:nvSpPr>
        <p:spPr>
          <a:xfrm>
            <a:off x="914400" y="758997"/>
            <a:ext cx="3319895" cy="5381177"/>
          </a:xfrm>
        </p:spPr>
        <p:txBody>
          <a:bodyPr/>
          <a:lstStyle/>
          <a:p>
            <a:r>
              <a:rPr lang="en-US" dirty="0"/>
              <a:t>Summary</a:t>
            </a:r>
          </a:p>
        </p:txBody>
      </p:sp>
      <p:sp>
        <p:nvSpPr>
          <p:cNvPr id="7" name="Footer Placeholder 6">
            <a:extLst>
              <a:ext uri="{FF2B5EF4-FFF2-40B4-BE49-F238E27FC236}">
                <a16:creationId xmlns:a16="http://schemas.microsoft.com/office/drawing/2014/main" id="{03C140D9-DDE2-4EEE-9B93-90EF3D3A08AB}"/>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5" name="Content Placeholder 4">
            <a:extLst>
              <a:ext uri="{FF2B5EF4-FFF2-40B4-BE49-F238E27FC236}">
                <a16:creationId xmlns:a16="http://schemas.microsoft.com/office/drawing/2014/main" id="{2BA4F76A-5D04-4CCD-B9EE-29C2A303924B}"/>
              </a:ext>
            </a:extLst>
          </p:cNvPr>
          <p:cNvSpPr>
            <a:spLocks noGrp="1"/>
          </p:cNvSpPr>
          <p:nvPr>
            <p:ph sz="quarter" idx="15"/>
          </p:nvPr>
        </p:nvSpPr>
        <p:spPr>
          <a:xfrm>
            <a:off x="6471820" y="693738"/>
            <a:ext cx="5370991" cy="5446712"/>
          </a:xfrm>
        </p:spPr>
        <p:txBody>
          <a:bodyPr>
            <a:normAutofit/>
          </a:bodyPr>
          <a:lstStyle/>
          <a:p>
            <a:r>
              <a:rPr lang="en-US" dirty="0"/>
              <a:t>This is Project can be used by college or classes after incorporating some changes.</a:t>
            </a:r>
          </a:p>
          <a:p>
            <a:r>
              <a:rPr lang="en-US" dirty="0"/>
              <a:t>It is implemented using python where object oriented concepts are extensively used also it contains MySQL database for data storage.</a:t>
            </a:r>
          </a:p>
          <a:p>
            <a:r>
              <a:rPr lang="en-US" dirty="0"/>
              <a:t>It mainly has 2 sections admin section and student section. In student section student can register, login, submit application and view application status, whereas admin can accept the submitted application, add new student, remove student, view all student and view pending application.</a:t>
            </a:r>
          </a:p>
          <a:p>
            <a:r>
              <a:rPr lang="en-US" dirty="0"/>
              <a:t>Good programming practices are also followed while developing this application such as version control using git &amp; GitHub, exception handling, well commented code, etc.       </a:t>
            </a:r>
          </a:p>
          <a:p>
            <a:endParaRPr lang="en-US" dirty="0"/>
          </a:p>
          <a:p>
            <a:endParaRPr lang="en-US" dirty="0"/>
          </a:p>
        </p:txBody>
      </p:sp>
      <p:sp>
        <p:nvSpPr>
          <p:cNvPr id="3" name="Date Placeholder 2">
            <a:extLst>
              <a:ext uri="{FF2B5EF4-FFF2-40B4-BE49-F238E27FC236}">
                <a16:creationId xmlns:a16="http://schemas.microsoft.com/office/drawing/2014/main" id="{079899AB-59F8-4C4F-9BCC-9130BFD4A58C}"/>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 name="Slide Number Placeholder 3">
            <a:extLst>
              <a:ext uri="{FF2B5EF4-FFF2-40B4-BE49-F238E27FC236}">
                <a16:creationId xmlns:a16="http://schemas.microsoft.com/office/drawing/2014/main" id="{C50D7BB7-D04B-4D6C-86B1-392E2402794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3</a:t>
            </a:fld>
            <a:endParaRPr lang="en-US" dirty="0"/>
          </a:p>
        </p:txBody>
      </p:sp>
    </p:spTree>
    <p:extLst>
      <p:ext uri="{BB962C8B-B14F-4D97-AF65-F5344CB8AC3E}">
        <p14:creationId xmlns:p14="http://schemas.microsoft.com/office/powerpoint/2010/main" val="318948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518616" y="586633"/>
            <a:ext cx="3125336" cy="3611584"/>
          </a:xfrm>
        </p:spPr>
        <p:txBody>
          <a:bodyPr/>
          <a:lstStyle/>
          <a:p>
            <a:r>
              <a:rPr lang="en-US" dirty="0"/>
              <a:t>Features</a:t>
            </a:r>
          </a:p>
        </p:txBody>
      </p:sp>
      <p:sp>
        <p:nvSpPr>
          <p:cNvPr id="16" name="Footer Placeholder 15">
            <a:extLst>
              <a:ext uri="{FF2B5EF4-FFF2-40B4-BE49-F238E27FC236}">
                <a16:creationId xmlns:a16="http://schemas.microsoft.com/office/drawing/2014/main" id="{916FA212-79E7-4F38-B08F-FC68988E5BEC}"/>
              </a:ext>
            </a:extLst>
          </p:cNvPr>
          <p:cNvSpPr>
            <a:spLocks noGrp="1"/>
          </p:cNvSpPr>
          <p:nvPr>
            <p:ph type="ftr" sz="quarter" idx="11"/>
          </p:nvPr>
        </p:nvSpPr>
        <p:spPr>
          <a:xfrm rot="5400000">
            <a:off x="-1828801" y="1912217"/>
            <a:ext cx="4114800" cy="457200"/>
          </a:xfrm>
        </p:spPr>
        <p:txBody>
          <a:bodyPr/>
          <a:lstStyle/>
          <a:p>
            <a:r>
              <a:rPr lang="en-US" dirty="0"/>
              <a:t>Sample Footer Text</a:t>
            </a:r>
          </a:p>
        </p:txBody>
      </p:sp>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4787252" y="863600"/>
            <a:ext cx="5821564" cy="5130800"/>
          </a:xfrm>
        </p:spPr>
        <p:txBody>
          <a:bodyPr>
            <a:normAutofit/>
          </a:bodyPr>
          <a:lstStyle/>
          <a:p>
            <a:pPr marL="342900" indent="-342900">
              <a:buFont typeface="+mj-lt"/>
              <a:buAutoNum type="arabicPeriod"/>
            </a:pPr>
            <a:r>
              <a:rPr lang="en-US" sz="1600" dirty="0"/>
              <a:t>Admin section</a:t>
            </a:r>
          </a:p>
          <a:p>
            <a:pPr marL="971550" lvl="1" indent="-514350">
              <a:buFont typeface="+mj-lt"/>
              <a:buAutoNum type="romanLcPeriod"/>
            </a:pPr>
            <a:r>
              <a:rPr lang="en-US" sz="1600" dirty="0"/>
              <a:t>Add student</a:t>
            </a:r>
          </a:p>
          <a:p>
            <a:pPr marL="1314450" lvl="2" indent="-400050">
              <a:buFont typeface="+mj-lt"/>
              <a:buAutoNum type="alphaLcPeriod"/>
            </a:pPr>
            <a:r>
              <a:rPr lang="en-US" sz="1600" dirty="0"/>
              <a:t>Add from pending applications</a:t>
            </a:r>
          </a:p>
          <a:p>
            <a:pPr marL="1314450" lvl="2" indent="-400050">
              <a:buFont typeface="+mj-lt"/>
              <a:buAutoNum type="alphaLcPeriod"/>
            </a:pPr>
            <a:r>
              <a:rPr lang="en-US" sz="1600" dirty="0"/>
              <a:t>Add new student</a:t>
            </a:r>
          </a:p>
          <a:p>
            <a:pPr marL="971550" lvl="1" indent="-514350">
              <a:buFont typeface="+mj-lt"/>
              <a:buAutoNum type="romanLcPeriod"/>
            </a:pPr>
            <a:r>
              <a:rPr lang="en-US" sz="1600" dirty="0"/>
              <a:t>Remove student</a:t>
            </a:r>
          </a:p>
          <a:p>
            <a:pPr marL="971550" lvl="1" indent="-514350">
              <a:buFont typeface="+mj-lt"/>
              <a:buAutoNum type="romanLcPeriod"/>
            </a:pPr>
            <a:r>
              <a:rPr lang="en-US" sz="1600" dirty="0"/>
              <a:t>List student</a:t>
            </a:r>
          </a:p>
          <a:p>
            <a:pPr marL="971550" lvl="1" indent="-514350">
              <a:buFont typeface="+mj-lt"/>
              <a:buAutoNum type="romanLcPeriod"/>
            </a:pPr>
            <a:r>
              <a:rPr lang="en-US" sz="1600" dirty="0"/>
              <a:t>View Pending Applications</a:t>
            </a:r>
          </a:p>
          <a:p>
            <a:pPr marL="971550" lvl="1" indent="-514350">
              <a:buFont typeface="+mj-lt"/>
              <a:buAutoNum type="romanLcPeriod"/>
            </a:pPr>
            <a:endParaRPr lang="en-US" sz="1600" dirty="0"/>
          </a:p>
          <a:p>
            <a:pPr marL="342900" indent="-342900">
              <a:buFont typeface="+mj-lt"/>
              <a:buAutoNum type="arabicPeriod"/>
            </a:pPr>
            <a:r>
              <a:rPr lang="en-US" sz="1600" dirty="0"/>
              <a:t>Student Section</a:t>
            </a:r>
          </a:p>
          <a:p>
            <a:pPr marL="971550" lvl="1" indent="-514350">
              <a:buFont typeface="+mj-lt"/>
              <a:buAutoNum type="romanLcPeriod"/>
            </a:pPr>
            <a:r>
              <a:rPr lang="en-US" sz="1600" dirty="0"/>
              <a:t>Register student</a:t>
            </a:r>
          </a:p>
          <a:p>
            <a:pPr marL="971550" lvl="1" indent="-514350">
              <a:buFont typeface="+mj-lt"/>
              <a:buAutoNum type="romanLcPeriod"/>
            </a:pPr>
            <a:r>
              <a:rPr lang="en-US" sz="1600" dirty="0"/>
              <a:t>Login student</a:t>
            </a:r>
          </a:p>
          <a:p>
            <a:pPr marL="1428750" lvl="2" indent="-514350">
              <a:buFont typeface="+mj-lt"/>
              <a:buAutoNum type="alphaLcPeriod"/>
            </a:pPr>
            <a:r>
              <a:rPr lang="en-US" sz="1600" dirty="0"/>
              <a:t>Submit application</a:t>
            </a:r>
          </a:p>
          <a:p>
            <a:pPr marL="1428750" lvl="2" indent="-514350">
              <a:buFont typeface="+mj-lt"/>
              <a:buAutoNum type="alphaLcPeriod"/>
            </a:pPr>
            <a:r>
              <a:rPr lang="en-US" sz="1600" dirty="0"/>
              <a:t>View application status</a:t>
            </a:r>
          </a:p>
          <a:p>
            <a:pPr marL="1428750" lvl="2" indent="-514350">
              <a:buFont typeface="+mj-lt"/>
              <a:buAutoNum type="alphaLcPeriod"/>
            </a:pPr>
            <a:endParaRPr lang="en-US" sz="1600" dirty="0"/>
          </a:p>
        </p:txBody>
      </p:sp>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a:lstStyle/>
          <a:p>
            <a:r>
              <a:rPr lang="en-US" dirty="0"/>
              <a:t>Monday, February 1, 20XX</a:t>
            </a: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4</a:t>
            </a:fld>
            <a:endParaRPr lang="en-US" dirty="0"/>
          </a:p>
        </p:txBody>
      </p:sp>
    </p:spTree>
    <p:extLst>
      <p:ext uri="{BB962C8B-B14F-4D97-AF65-F5344CB8AC3E}">
        <p14:creationId xmlns:p14="http://schemas.microsoft.com/office/powerpoint/2010/main" val="73898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8DFAF9-B167-436E-89D1-4B7066EA3922}"/>
              </a:ext>
            </a:extLst>
          </p:cNvPr>
          <p:cNvSpPr>
            <a:spLocks noGrp="1"/>
          </p:cNvSpPr>
          <p:nvPr>
            <p:ph type="ctrTitle"/>
          </p:nvPr>
        </p:nvSpPr>
        <p:spPr>
          <a:xfrm>
            <a:off x="929154" y="987237"/>
            <a:ext cx="4506259" cy="2976491"/>
          </a:xfrm>
        </p:spPr>
        <p:txBody>
          <a:bodyPr/>
          <a:lstStyle/>
          <a:p>
            <a:r>
              <a:rPr lang="en-US" dirty="0"/>
              <a:t>Flow Chart</a:t>
            </a:r>
          </a:p>
        </p:txBody>
      </p:sp>
      <p:sp>
        <p:nvSpPr>
          <p:cNvPr id="7" name="Footer Placeholder 6">
            <a:extLst>
              <a:ext uri="{FF2B5EF4-FFF2-40B4-BE49-F238E27FC236}">
                <a16:creationId xmlns:a16="http://schemas.microsoft.com/office/drawing/2014/main" id="{3FB81DAD-88A7-463E-B09A-E1BC93B156F8}"/>
              </a:ext>
            </a:extLst>
          </p:cNvPr>
          <p:cNvSpPr>
            <a:spLocks noGrp="1"/>
          </p:cNvSpPr>
          <p:nvPr>
            <p:ph type="ftr" sz="quarter" idx="11"/>
          </p:nvPr>
        </p:nvSpPr>
        <p:spPr/>
        <p:txBody>
          <a:bodyPr/>
          <a:lstStyle/>
          <a:p>
            <a:r>
              <a:rPr lang="en-US" dirty="0">
                <a:solidFill>
                  <a:schemeClr val="bg1"/>
                </a:solidFill>
              </a:rPr>
              <a:t>Sample Footer Text</a:t>
            </a:r>
          </a:p>
        </p:txBody>
      </p:sp>
      <p:sp>
        <p:nvSpPr>
          <p:cNvPr id="6" name="Date Placeholder 5">
            <a:extLst>
              <a:ext uri="{FF2B5EF4-FFF2-40B4-BE49-F238E27FC236}">
                <a16:creationId xmlns:a16="http://schemas.microsoft.com/office/drawing/2014/main" id="{432A381B-EC49-4FA8-B4CB-033658FD3715}"/>
              </a:ext>
            </a:extLst>
          </p:cNvPr>
          <p:cNvSpPr>
            <a:spLocks noGrp="1"/>
          </p:cNvSpPr>
          <p:nvPr>
            <p:ph type="dt" sz="half" idx="10"/>
          </p:nvPr>
        </p:nvSpPr>
        <p:spPr/>
        <p:txBody>
          <a:bodyPr/>
          <a:lstStyle/>
          <a:p>
            <a:r>
              <a:rPr lang="en-US" dirty="0"/>
              <a:t>Monday, February 1, 20XX</a:t>
            </a:r>
          </a:p>
        </p:txBody>
      </p:sp>
      <p:sp>
        <p:nvSpPr>
          <p:cNvPr id="8" name="Slide Number Placeholder 7">
            <a:extLst>
              <a:ext uri="{FF2B5EF4-FFF2-40B4-BE49-F238E27FC236}">
                <a16:creationId xmlns:a16="http://schemas.microsoft.com/office/drawing/2014/main" id="{E4FB7EA2-5848-4DB6-828C-99DA351EE284}"/>
              </a:ext>
            </a:extLst>
          </p:cNvPr>
          <p:cNvSpPr>
            <a:spLocks noGrp="1"/>
          </p:cNvSpPr>
          <p:nvPr>
            <p:ph type="sldNum" sz="quarter" idx="12"/>
          </p:nvPr>
        </p:nvSpPr>
        <p:spPr/>
        <p:txBody>
          <a:bodyPr/>
          <a:lstStyle/>
          <a:p>
            <a:fld id="{C01389E6-C847-4AD0-B56D-D205B2EAB1EE}" type="slidenum">
              <a:rPr lang="en-US" smtClean="0"/>
              <a:t>5</a:t>
            </a:fld>
            <a:endParaRPr lang="en-US" dirty="0"/>
          </a:p>
        </p:txBody>
      </p:sp>
      <p:pic>
        <p:nvPicPr>
          <p:cNvPr id="3" name="Picture 2">
            <a:extLst>
              <a:ext uri="{FF2B5EF4-FFF2-40B4-BE49-F238E27FC236}">
                <a16:creationId xmlns:a16="http://schemas.microsoft.com/office/drawing/2014/main" id="{682E4B12-734B-AE8B-7123-7EAA7E6A283C}"/>
              </a:ext>
            </a:extLst>
          </p:cNvPr>
          <p:cNvPicPr>
            <a:picLocks noChangeAspect="1"/>
          </p:cNvPicPr>
          <p:nvPr/>
        </p:nvPicPr>
        <p:blipFill>
          <a:blip r:embed="rId2"/>
          <a:stretch>
            <a:fillRect/>
          </a:stretch>
        </p:blipFill>
        <p:spPr>
          <a:xfrm>
            <a:off x="5907366" y="319451"/>
            <a:ext cx="6478912" cy="5881747"/>
          </a:xfrm>
          <a:prstGeom prst="rect">
            <a:avLst/>
          </a:prstGeom>
        </p:spPr>
      </p:pic>
    </p:spTree>
    <p:extLst>
      <p:ext uri="{BB962C8B-B14F-4D97-AF65-F5344CB8AC3E}">
        <p14:creationId xmlns:p14="http://schemas.microsoft.com/office/powerpoint/2010/main" val="71536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A273-E108-4158-B63B-49B2FB986F3F}"/>
              </a:ext>
            </a:extLst>
          </p:cNvPr>
          <p:cNvSpPr>
            <a:spLocks noGrp="1"/>
          </p:cNvSpPr>
          <p:nvPr>
            <p:ph type="title"/>
          </p:nvPr>
        </p:nvSpPr>
        <p:spPr>
          <a:xfrm>
            <a:off x="1371600" y="795528"/>
            <a:ext cx="10241280" cy="1234440"/>
          </a:xfrm>
        </p:spPr>
        <p:txBody>
          <a:bodyPr/>
          <a:lstStyle/>
          <a:p>
            <a:r>
              <a:rPr lang="en-US" dirty="0"/>
              <a:t>table</a:t>
            </a:r>
          </a:p>
        </p:txBody>
      </p:sp>
      <p:sp>
        <p:nvSpPr>
          <p:cNvPr id="3" name="Footer Placeholder 2">
            <a:extLst>
              <a:ext uri="{FF2B5EF4-FFF2-40B4-BE49-F238E27FC236}">
                <a16:creationId xmlns:a16="http://schemas.microsoft.com/office/drawing/2014/main" id="{3DAD7ADA-DC72-44AB-A59D-90B6D15610CA}"/>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4" name="Date Placeholder 3">
            <a:extLst>
              <a:ext uri="{FF2B5EF4-FFF2-40B4-BE49-F238E27FC236}">
                <a16:creationId xmlns:a16="http://schemas.microsoft.com/office/drawing/2014/main" id="{98FF78BF-EED7-4AC2-968A-8644D6224B2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2E49EF26-3B47-496A-81C1-04CA0FCA9C63}"/>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6</a:t>
            </a:fld>
            <a:endParaRPr lang="en-US" dirty="0"/>
          </a:p>
        </p:txBody>
      </p:sp>
    </p:spTree>
    <p:extLst>
      <p:ext uri="{BB962C8B-B14F-4D97-AF65-F5344CB8AC3E}">
        <p14:creationId xmlns:p14="http://schemas.microsoft.com/office/powerpoint/2010/main" val="371732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2C5A-DC3A-4D57-A7F0-A52C0B0842C5}"/>
              </a:ext>
            </a:extLst>
          </p:cNvPr>
          <p:cNvSpPr>
            <a:spLocks noGrp="1"/>
          </p:cNvSpPr>
          <p:nvPr>
            <p:ph type="ctrTitle"/>
          </p:nvPr>
        </p:nvSpPr>
        <p:spPr>
          <a:xfrm>
            <a:off x="1383807" y="4611271"/>
            <a:ext cx="10229073" cy="1171556"/>
          </a:xfrm>
        </p:spPr>
        <p:txBody>
          <a:bodyPr>
            <a:normAutofit fontScale="90000"/>
          </a:bodyPr>
          <a:lstStyle/>
          <a:p>
            <a:r>
              <a:rPr lang="en-US" dirty="0"/>
              <a:t>The way to get started is to quit talking and begin doing.</a:t>
            </a:r>
          </a:p>
        </p:txBody>
      </p:sp>
      <p:sp>
        <p:nvSpPr>
          <p:cNvPr id="3" name="Subtitle 2">
            <a:extLst>
              <a:ext uri="{FF2B5EF4-FFF2-40B4-BE49-F238E27FC236}">
                <a16:creationId xmlns:a16="http://schemas.microsoft.com/office/drawing/2014/main" id="{60F0DCEA-5CBC-4FE3-A819-C5EBE40E29E5}"/>
              </a:ext>
            </a:extLst>
          </p:cNvPr>
          <p:cNvSpPr>
            <a:spLocks noGrp="1"/>
          </p:cNvSpPr>
          <p:nvPr>
            <p:ph type="subTitle" idx="1"/>
          </p:nvPr>
        </p:nvSpPr>
        <p:spPr>
          <a:xfrm>
            <a:off x="1371601" y="5970897"/>
            <a:ext cx="9448800" cy="429904"/>
          </a:xfrm>
        </p:spPr>
        <p:txBody>
          <a:bodyPr/>
          <a:lstStyle/>
          <a:p>
            <a:r>
              <a:rPr lang="en-US" dirty="0"/>
              <a:t>Walt Disney</a:t>
            </a:r>
          </a:p>
        </p:txBody>
      </p:sp>
      <p:sp>
        <p:nvSpPr>
          <p:cNvPr id="4" name="Footer Placeholder 3">
            <a:extLst>
              <a:ext uri="{FF2B5EF4-FFF2-40B4-BE49-F238E27FC236}">
                <a16:creationId xmlns:a16="http://schemas.microsoft.com/office/drawing/2014/main" id="{EB4C6ED3-13A4-4C80-9C81-CB6CC8D7DCB8}"/>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21" name="Date Placeholder 20">
            <a:extLst>
              <a:ext uri="{FF2B5EF4-FFF2-40B4-BE49-F238E27FC236}">
                <a16:creationId xmlns:a16="http://schemas.microsoft.com/office/drawing/2014/main" id="{6FF32649-32BD-4DF7-8CF4-C5EF7B01FDD0}"/>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23" name="Slide Number Placeholder 22">
            <a:extLst>
              <a:ext uri="{FF2B5EF4-FFF2-40B4-BE49-F238E27FC236}">
                <a16:creationId xmlns:a16="http://schemas.microsoft.com/office/drawing/2014/main" id="{6D853837-26C5-47BD-A51B-085EDF9224A5}"/>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7</a:t>
            </a:fld>
            <a:endParaRPr lang="en-US" dirty="0"/>
          </a:p>
        </p:txBody>
      </p:sp>
    </p:spTree>
    <p:extLst>
      <p:ext uri="{BB962C8B-B14F-4D97-AF65-F5344CB8AC3E}">
        <p14:creationId xmlns:p14="http://schemas.microsoft.com/office/powerpoint/2010/main" val="213140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33DF59-A4B2-4E69-B8BA-B4E6D9904EDB}"/>
              </a:ext>
            </a:extLst>
          </p:cNvPr>
          <p:cNvSpPr>
            <a:spLocks noGrp="1"/>
          </p:cNvSpPr>
          <p:nvPr>
            <p:ph type="title"/>
          </p:nvPr>
        </p:nvSpPr>
        <p:spPr>
          <a:xfrm>
            <a:off x="1371600" y="580030"/>
            <a:ext cx="10240903" cy="1009934"/>
          </a:xfrm>
        </p:spPr>
        <p:txBody>
          <a:bodyPr anchor="ctr"/>
          <a:lstStyle/>
          <a:p>
            <a:r>
              <a:rPr lang="en-US" dirty="0"/>
              <a:t>team</a:t>
            </a:r>
          </a:p>
        </p:txBody>
      </p:sp>
      <p:sp>
        <p:nvSpPr>
          <p:cNvPr id="2" name="Footer Placeholder 1">
            <a:extLst>
              <a:ext uri="{FF2B5EF4-FFF2-40B4-BE49-F238E27FC236}">
                <a16:creationId xmlns:a16="http://schemas.microsoft.com/office/drawing/2014/main" id="{6F661F5F-6E1D-45DF-9BF7-1D0E0B690E5F}"/>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8" name="Date Placeholder 7">
            <a:extLst>
              <a:ext uri="{FF2B5EF4-FFF2-40B4-BE49-F238E27FC236}">
                <a16:creationId xmlns:a16="http://schemas.microsoft.com/office/drawing/2014/main" id="{4EB44ED7-7731-489B-9F8C-07F5367E9D2E}"/>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0" name="Slide Number Placeholder 9">
            <a:extLst>
              <a:ext uri="{FF2B5EF4-FFF2-40B4-BE49-F238E27FC236}">
                <a16:creationId xmlns:a16="http://schemas.microsoft.com/office/drawing/2014/main" id="{5DB7A9A4-E0AF-4EBE-905E-7610470537F2}"/>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8</a:t>
            </a:fld>
            <a:endParaRPr lang="en-US" dirty="0"/>
          </a:p>
        </p:txBody>
      </p:sp>
    </p:spTree>
    <p:extLst>
      <p:ext uri="{BB962C8B-B14F-4D97-AF65-F5344CB8AC3E}">
        <p14:creationId xmlns:p14="http://schemas.microsoft.com/office/powerpoint/2010/main" val="279087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1371600" y="795528"/>
            <a:ext cx="10241280" cy="1234440"/>
          </a:xfrm>
        </p:spPr>
        <p:txBody>
          <a:bodyPr/>
          <a:lstStyle/>
          <a:p>
            <a:r>
              <a:rPr lang="en-US" dirty="0"/>
              <a:t>timeline</a:t>
            </a:r>
          </a:p>
        </p:txBody>
      </p:sp>
      <p:sp>
        <p:nvSpPr>
          <p:cNvPr id="8" name="Footer Placeholder 7">
            <a:extLst>
              <a:ext uri="{FF2B5EF4-FFF2-40B4-BE49-F238E27FC236}">
                <a16:creationId xmlns:a16="http://schemas.microsoft.com/office/drawing/2014/main" id="{0543A6F8-52D4-4DE7-8CC0-08DC662C2BD6}"/>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Content Placeholder 6" descr="Timeline Smart Art">
            <a:extLst>
              <a:ext uri="{FF2B5EF4-FFF2-40B4-BE49-F238E27FC236}">
                <a16:creationId xmlns:a16="http://schemas.microsoft.com/office/drawing/2014/main" id="{7F19F4C0-09A9-4052-8CA4-4CE1AF00A359}"/>
              </a:ext>
            </a:extLst>
          </p:cNvPr>
          <p:cNvGraphicFramePr>
            <a:graphicFrameLocks noGrp="1"/>
          </p:cNvGraphicFramePr>
          <p:nvPr>
            <p:ph idx="1"/>
            <p:extLst>
              <p:ext uri="{D42A27DB-BD31-4B8C-83A1-F6EECF244321}">
                <p14:modId xmlns:p14="http://schemas.microsoft.com/office/powerpoint/2010/main" val="38070131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5932410C-796A-4C04-978D-E9F12DC15F2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5" name="Slide Number Placeholder 4">
            <a:extLst>
              <a:ext uri="{FF2B5EF4-FFF2-40B4-BE49-F238E27FC236}">
                <a16:creationId xmlns:a16="http://schemas.microsoft.com/office/drawing/2014/main" id="{B7AE1B71-4F09-43CB-815A-9B020C22A7F4}"/>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val="61361026"/>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EB17-D597-42E7-995C-18B75FCBF2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115</TotalTime>
  <Words>702</Words>
  <Application>Microsoft Office PowerPoint</Application>
  <PresentationFormat>Widescreen</PresentationFormat>
  <Paragraphs>112</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Calibri</vt:lpstr>
      <vt:lpstr>Symbol</vt:lpstr>
      <vt:lpstr>GradientRiseVTI</vt:lpstr>
      <vt:lpstr>Squad infotech project  </vt:lpstr>
      <vt:lpstr>Student Management system</vt:lpstr>
      <vt:lpstr>Summary</vt:lpstr>
      <vt:lpstr>Features</vt:lpstr>
      <vt:lpstr>Flow Chart</vt:lpstr>
      <vt:lpstr>table</vt:lpstr>
      <vt:lpstr>The way to get started is to quit talking and begin doing.</vt:lpstr>
      <vt:lpstr>team</vt:lpstr>
      <vt:lpstr>timeline</vt:lpstr>
      <vt:lpstr>content</vt:lpstr>
      <vt:lpstr>Content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Apeksha Khot</dc:creator>
  <cp:lastModifiedBy>Apeksha Khot</cp:lastModifiedBy>
  <cp:revision>3</cp:revision>
  <dcterms:created xsi:type="dcterms:W3CDTF">2022-09-22T10:17:20Z</dcterms:created>
  <dcterms:modified xsi:type="dcterms:W3CDTF">2022-09-22T18:19:53Z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