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7" r:id="rId5"/>
    <p:sldId id="278" r:id="rId6"/>
    <p:sldId id="279" r:id="rId7"/>
    <p:sldId id="280" r:id="rId8"/>
    <p:sldId id="281" r:id="rId9"/>
    <p:sldId id="282" r:id="rId10"/>
    <p:sldId id="346" r:id="rId11"/>
  </p:sldIdLst>
  <p:sldSz cx="9144000" cy="5143500"/>
  <p:notesSz cx="6858000" cy="9144000"/>
  <p:embeddedFontLst>
    <p:embeddedFont>
      <p:font typeface="Open Sans" panose="020B0606030504020204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subTitle" idx="1"/>
          </p:nvPr>
        </p:nvSpPr>
        <p:spPr>
          <a:xfrm>
            <a:off x="0" y="3839175"/>
            <a:ext cx="9144000" cy="8313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7000"/>
              <a:buFont typeface="Arial" panose="020B0604020202020204"/>
              <a:buNone/>
            </a:pPr>
            <a:r>
              <a:rPr lang="en-IN" altLang="en-US" sz="3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Liferay Layout</a:t>
            </a:r>
            <a:endParaRPr lang="en-US" altLang="en-GB" sz="3000">
              <a:solidFill>
                <a:srgbClr val="000000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lvl="0" algn="ctr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</a:endParaRPr>
          </a:p>
        </p:txBody>
      </p:sp>
      <p:pic>
        <p:nvPicPr>
          <p:cNvPr id="55" name="Shape 55" descr="infoaxon_logo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24740" y="3918275"/>
            <a:ext cx="1019175" cy="5143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85" y="445135"/>
            <a:ext cx="8520430" cy="476885"/>
          </a:xfrm>
          <a:prstGeom prst="rect">
            <a:avLst/>
          </a:prstGeom>
          <a:solidFill>
            <a:srgbClr val="4A86E8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Layout - Creation</a:t>
            </a:r>
            <a:endParaRPr lang="en-GB" sz="180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 txBox="1"/>
          <p:nvPr>
            <p:ph type="body" idx="1"/>
          </p:nvPr>
        </p:nvSpPr>
        <p:spPr>
          <a:xfrm>
            <a:off x="311785" y="1152525"/>
            <a:ext cx="8520430" cy="392303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Navigate to directory where you want to create layout templates</a:t>
            </a:r>
            <a:endParaRPr lang="en-GB"/>
          </a:p>
          <a:p>
            <a:pPr lv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Run the command:   </a:t>
            </a:r>
            <a:r>
              <a:rPr lang="en-GB" b="1" i="1">
                <a:solidFill>
                  <a:schemeClr val="accent1"/>
                </a:solidFill>
              </a:rPr>
              <a:t>yo liferay-theme:layout</a:t>
            </a:r>
            <a:endParaRPr lang="en-GB" b="1" i="1">
              <a:solidFill>
                <a:schemeClr val="accen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-GB" b="1" i="1">
              <a:solidFill>
                <a:schemeClr val="accent1"/>
              </a:solidFill>
            </a:endParaRPr>
          </a:p>
        </p:txBody>
      </p:sp>
      <p:pic>
        <p:nvPicPr>
          <p:cNvPr id="186" name="Shape 186" descr="Screen Shot 2017-06-10 at 2.37.25 AM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77023" y="2136775"/>
            <a:ext cx="5989955" cy="28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85" y="445135"/>
            <a:ext cx="8520430" cy="454660"/>
          </a:xfrm>
          <a:prstGeom prst="rect">
            <a:avLst/>
          </a:prstGeom>
          <a:solidFill>
            <a:srgbClr val="4A86E8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</a:rPr>
              <a:t>Layout Name and ID</a:t>
            </a:r>
            <a:endParaRPr lang="en-GB" sz="1800">
              <a:solidFill>
                <a:srgbClr val="FFFFFF"/>
              </a:solidFill>
            </a:endParaRPr>
          </a:p>
        </p:txBody>
      </p:sp>
      <p:sp>
        <p:nvSpPr>
          <p:cNvPr id="192" name="Shape 192"/>
          <p:cNvSpPr txBox="1"/>
          <p:nvPr>
            <p:ph type="body" idx="1"/>
          </p:nvPr>
        </p:nvSpPr>
        <p:spPr>
          <a:xfrm>
            <a:off x="311785" y="1152525"/>
            <a:ext cx="8520430" cy="392303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600"/>
              <a:t>Provide the layout name and layout Id. In this tutorial, we are going to create 2-1-2 layout( 3 rows (2 columns-1-2 columns)) . For the first row give the number columns and select column width also</a:t>
            </a:r>
            <a:br>
              <a:rPr lang="en-GB" sz="1600"/>
            </a:br>
            <a:endParaRPr lang="en-GB" sz="1600"/>
          </a:p>
        </p:txBody>
      </p:sp>
      <p:pic>
        <p:nvPicPr>
          <p:cNvPr id="193" name="Shape 193" descr="Step2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8315" y="2152650"/>
            <a:ext cx="8167370" cy="2823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body" idx="1"/>
          </p:nvPr>
        </p:nvSpPr>
        <p:spPr>
          <a:xfrm>
            <a:off x="311700" y="543900"/>
            <a:ext cx="8520600" cy="40251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You will  get interactive window to add, edit and delete rows in the layouts</a:t>
            </a:r>
            <a:endParaRPr lang="en-GB"/>
          </a:p>
        </p:txBody>
      </p:sp>
      <p:pic>
        <p:nvPicPr>
          <p:cNvPr id="199" name="Shape 199" descr="Layout-actions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10603" y="1404620"/>
            <a:ext cx="7122795" cy="1591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body" idx="1"/>
          </p:nvPr>
        </p:nvSpPr>
        <p:spPr>
          <a:xfrm>
            <a:off x="311700" y="472975"/>
            <a:ext cx="8520600" cy="4095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Enter the number columns and width for each columns</a:t>
            </a:r>
            <a:br>
              <a:rPr lang="en-GB"/>
            </a:br>
            <a:endParaRPr lang="en-GB"/>
          </a:p>
        </p:txBody>
      </p:sp>
      <p:pic>
        <p:nvPicPr>
          <p:cNvPr id="205" name="Shape 205" descr="Add-row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53758" y="1336040"/>
            <a:ext cx="7436485" cy="2218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body" idx="1"/>
          </p:nvPr>
        </p:nvSpPr>
        <p:spPr>
          <a:xfrm>
            <a:off x="311785" y="508635"/>
            <a:ext cx="8520430" cy="4547235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9000"/>
              <a:buFont typeface="Arial" panose="020B0604020202020204"/>
              <a:buNone/>
            </a:pPr>
            <a:r>
              <a:rPr lang="en-GB" sz="1600"/>
              <a:t>After completing this, select finish layout</a:t>
            </a:r>
            <a:br>
              <a:rPr lang="en-GB" sz="1600"/>
            </a:br>
            <a:r>
              <a:rPr lang="en-GB" sz="1600"/>
              <a:t>Enter the path to your server directory. Give complete path up to tomcat directory to deploy automatically</a:t>
            </a:r>
            <a:endParaRPr lang="en-GB" sz="1600"/>
          </a:p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211" name="Shape 211" descr="Path-to-server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33450" y="1565910"/>
            <a:ext cx="7277100" cy="3380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body" idx="1"/>
          </p:nvPr>
        </p:nvSpPr>
        <p:spPr>
          <a:xfrm>
            <a:off x="311700" y="555725"/>
            <a:ext cx="8520600" cy="40131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It will create json – where you can edit the path of that</a:t>
            </a:r>
            <a:endParaRPr lang="en-GB"/>
          </a:p>
          <a:p>
            <a:pPr lvl="0">
              <a:spcBef>
                <a:spcPts val="0"/>
              </a:spcBef>
              <a:buNone/>
            </a:pPr>
            <a:r>
              <a:rPr lang="en-GB"/>
              <a:t>Deploy the war file using gulp task :  </a:t>
            </a:r>
            <a:r>
              <a:rPr lang="en-GB" b="1">
                <a:solidFill>
                  <a:schemeClr val="accent1"/>
                </a:solidFill>
              </a:rPr>
              <a:t>gulp deploy</a:t>
            </a:r>
            <a:br>
              <a:rPr lang="en-GB"/>
            </a:br>
            <a:br>
              <a:rPr lang="en-GB"/>
            </a:br>
            <a:r>
              <a:rPr lang="en-GB"/>
              <a:t>You can change the deployment directory and other configurations in “liferay-plugin.json” that can be found in </a:t>
            </a:r>
            <a:r>
              <a:rPr lang="en-GB">
                <a:sym typeface="+mn-ea"/>
              </a:rPr>
              <a:t>root directory </a:t>
            </a:r>
            <a:r>
              <a:rPr lang="en-US" altLang="en-GB">
                <a:sym typeface="+mn-ea"/>
              </a:rPr>
              <a:t>of </a:t>
            </a:r>
            <a:r>
              <a:rPr lang="en-GB"/>
              <a:t>layout templates</a:t>
            </a:r>
            <a:r>
              <a:rPr lang="en-US" altLang="en-GB"/>
              <a:t>.</a:t>
            </a:r>
            <a:endParaRPr lang="en-US" altLang="en-GB"/>
          </a:p>
          <a:p>
            <a:pPr lvl="0">
              <a:spcBef>
                <a:spcPts val="0"/>
              </a:spcBef>
              <a:buNone/>
            </a:pPr>
            <a:r>
              <a:rPr lang="en-IN" altLang="en-US"/>
              <a:t>After above deploy command, Layout will be available in the server and you can use this Layout under your project.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15695" y="2067560"/>
            <a:ext cx="65297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1">
                <a:solidFill>
                  <a:schemeClr val="bg1"/>
                </a:solidFill>
              </a:rPr>
              <a:t>Thanks!!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55" name="Shape 55" descr="infoaxon_logo.jp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875185" y="179395"/>
            <a:ext cx="101917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WPS Presentation</Application>
  <PresentationFormat/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</vt:lpstr>
      <vt:lpstr>Open Sans</vt:lpstr>
      <vt:lpstr>Wingdings</vt:lpstr>
      <vt:lpstr>Courier New</vt:lpstr>
      <vt:lpstr>Microsoft YaHei</vt:lpstr>
      <vt:lpstr>Arial Unicode MS</vt:lpstr>
      <vt:lpstr>Open Sans</vt:lpstr>
      <vt:lpstr>simple-light-2</vt:lpstr>
      <vt:lpstr>PowerPoint 演示文稿</vt:lpstr>
      <vt:lpstr>Layout - Creation</vt:lpstr>
      <vt:lpstr>Layout Name and ID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mritunjay.tripathi</cp:lastModifiedBy>
  <cp:revision>287</cp:revision>
  <dcterms:created xsi:type="dcterms:W3CDTF">2018-02-14T10:14:00Z</dcterms:created>
  <dcterms:modified xsi:type="dcterms:W3CDTF">2021-12-21T10:24:24Z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1033-11.2.0.10421</vt:lpwstr>
  </property>
  <property fmtid="{D5CDD505-2E9C-101B-9397-08002B2CF9AE}" pid="3" name="ICV">
    <vt:lpwstr>EEA0D8DBB8B241CBB21AB8D4617146E9</vt:lpwstr>
  </property>
</Properties>
</file>