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6" r:id="rId5"/>
    <p:sldId id="260" r:id="rId6"/>
    <p:sldId id="268" r:id="rId7"/>
    <p:sldId id="261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5815"/>
            <a:ext cx="7772400" cy="2083980"/>
          </a:xfrm>
        </p:spPr>
        <p:txBody>
          <a:bodyPr/>
          <a:lstStyle/>
          <a:p>
            <a:r>
              <a:rPr lang="en-US" dirty="0" err="1"/>
              <a:t>FitCal</a:t>
            </a:r>
            <a:r>
              <a:rPr dirty="0"/>
              <a:t>: Eat Smart, Live Better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9433"/>
            <a:ext cx="6400800" cy="1892596"/>
          </a:xfrm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50000"/>
                  </a:schemeClr>
                </a:solidFill>
              </a:rPr>
              <a:t>Amit Bhandari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50000"/>
                  </a:schemeClr>
                </a:solidFill>
              </a:rPr>
              <a:t> Diwas Bhandari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dirty="0">
                <a:solidFill>
                  <a:schemeClr val="bg1">
                    <a:lumMod val="50000"/>
                  </a:schemeClr>
                </a:solidFill>
              </a:rPr>
              <a:t> Rahul Karki</a:t>
            </a:r>
          </a:p>
          <a:p>
            <a:r>
              <a:rPr dirty="0"/>
              <a:t>Date: 22nd May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FD27F-AC87-DCD0-15B6-C3B81822C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16" y="3923413"/>
            <a:ext cx="6400800" cy="1892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800" dirty="0"/>
              <a:t>Encourages healthier eating through tracking and feedback.</a:t>
            </a:r>
          </a:p>
          <a:p>
            <a:r>
              <a:rPr sz="2800" dirty="0"/>
              <a:t> Helps users meet their fitness goals efficiently.</a:t>
            </a:r>
          </a:p>
          <a:p>
            <a:r>
              <a:rPr sz="2800" dirty="0"/>
              <a:t> Offers a modern, clean alternative to bulky calorie apps.</a:t>
            </a:r>
          </a:p>
          <a:p>
            <a:r>
              <a:rPr sz="2800" dirty="0"/>
              <a:t> A step towards smarter, more informed health choices.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F99B-D4E2-87F3-D824-61A8D78E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7064"/>
          </a:xfrm>
        </p:spPr>
        <p:txBody>
          <a:bodyPr/>
          <a:lstStyle/>
          <a:p>
            <a:r>
              <a:rPr lang="en-US" dirty="0"/>
              <a:t>THANK YOU!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1653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Rising health concerns due to poor diet and sedentary lifestyle.</a:t>
            </a:r>
          </a:p>
          <a:p>
            <a:r>
              <a:rPr sz="2000" dirty="0"/>
              <a:t>Difficulty</a:t>
            </a:r>
            <a:r>
              <a:rPr sz="1800" dirty="0"/>
              <a:t> in managing daily calorie and nutrient intake.</a:t>
            </a:r>
          </a:p>
          <a:p>
            <a:r>
              <a:rPr sz="1800" dirty="0"/>
              <a:t>Need for a smart, accessible digital solution for health tracking.</a:t>
            </a:r>
          </a:p>
          <a:p>
            <a:r>
              <a:rPr sz="1800" dirty="0"/>
              <a:t>Calorie Counter App helps users monitor diet, set goals, and make informed decisions</a:t>
            </a:r>
            <a:r>
              <a:rPr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B2A6C-F95C-638A-F46A-32BF4C8B3B3F}"/>
              </a:ext>
            </a:extLst>
          </p:cNvPr>
          <p:cNvSpPr txBox="1"/>
          <p:nvPr/>
        </p:nvSpPr>
        <p:spPr>
          <a:xfrm>
            <a:off x="457199" y="3863181"/>
            <a:ext cx="79106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Problem Statement: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Issue: Rising obesity, poor dietary habits, and lack of awareness.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Challenge: Users struggle to log and understand calorie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Solution: A mobile app offering easy logging, tracking, and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Goal: Promote healthy living through real-time dietary awareness.</a:t>
            </a:r>
          </a:p>
          <a:p>
            <a:endParaRPr lang="en-US" sz="2000" dirty="0"/>
          </a:p>
          <a:p>
            <a:endParaRPr lang="en-NP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507" y="529819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9042"/>
            <a:ext cx="8229600" cy="3957121"/>
          </a:xfrm>
        </p:spPr>
        <p:txBody>
          <a:bodyPr>
            <a:normAutofit/>
          </a:bodyPr>
          <a:lstStyle/>
          <a:p>
            <a:r>
              <a:rPr sz="2700" dirty="0"/>
              <a:t>Develop a user-friendly mobile app to:</a:t>
            </a:r>
          </a:p>
          <a:p>
            <a:r>
              <a:rPr sz="2700" dirty="0"/>
              <a:t> Help users track calorie intake and nutrition.</a:t>
            </a:r>
          </a:p>
          <a:p>
            <a:r>
              <a:rPr sz="2700" dirty="0"/>
              <a:t> Set and manage fitness or weight goals.</a:t>
            </a:r>
          </a:p>
          <a:p>
            <a:r>
              <a:rPr sz="2700" dirty="0"/>
              <a:t> Provide AI-driven suggestions and reminders.</a:t>
            </a:r>
          </a:p>
          <a:p>
            <a:r>
              <a:rPr sz="2700" dirty="0"/>
              <a:t> Foster long-term healthy eating habits.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EE4-F468-CE45-A701-8E76051E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NP" dirty="0"/>
              <a:t>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EBF2-B438-88D7-03BB-009ADE35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Barcode Scanning &amp; Manual Entry:</a:t>
            </a:r>
            <a:br>
              <a:rPr lang="en-US" sz="2600" dirty="0"/>
            </a:br>
            <a:r>
              <a:rPr lang="en-US" sz="2200" dirty="0"/>
              <a:t>Users can quickly log food items by scanning barcodes or entering meals manually for flexible tracking.</a:t>
            </a:r>
          </a:p>
          <a:p>
            <a:r>
              <a:rPr lang="en-US" sz="2600" dirty="0"/>
              <a:t>Daily Calorie &amp; Nutrient Tracking:</a:t>
            </a:r>
            <a:br>
              <a:rPr lang="en-US" sz="2600" dirty="0"/>
            </a:br>
            <a:r>
              <a:rPr lang="en-US" sz="2200" dirty="0"/>
              <a:t>The app tracks calories, macronutrients (protein, carbs, fats), and micronutrients to support balanced eating</a:t>
            </a:r>
            <a:r>
              <a:rPr lang="en-US" sz="2600" dirty="0"/>
              <a:t>.</a:t>
            </a:r>
          </a:p>
          <a:p>
            <a:r>
              <a:rPr lang="en-US" sz="2600" dirty="0"/>
              <a:t>Personalized Health Goals:</a:t>
            </a:r>
            <a:br>
              <a:rPr lang="en-US" sz="2600" dirty="0"/>
            </a:br>
            <a:r>
              <a:rPr lang="en-US" sz="2000" dirty="0"/>
              <a:t>Goals are tailored based on user data like age, weight, and activity level to support weight loss, maintenance, or gain</a:t>
            </a:r>
            <a:r>
              <a:rPr lang="en-US" sz="2600" dirty="0"/>
              <a:t>.</a:t>
            </a:r>
          </a:p>
          <a:p>
            <a:r>
              <a:rPr lang="en-US" sz="2600" dirty="0"/>
              <a:t>Progress Dashboard &amp; Reminders:</a:t>
            </a:r>
            <a:br>
              <a:rPr lang="en-US" sz="2600" dirty="0"/>
            </a:br>
            <a:r>
              <a:rPr lang="en-US" sz="2000" dirty="0"/>
              <a:t>Visual dashboards show daily/weekly progress, while reminders help users stay consistent with meals and hydration.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498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 smtClean="0"/>
              <a:t>MyFitnessPal</a:t>
            </a:r>
            <a:r>
              <a:rPr sz="2800" dirty="0" smtClean="0"/>
              <a:t>: Comprehensive, but cluttered and ad-heavy.</a:t>
            </a:r>
          </a:p>
          <a:p>
            <a:r>
              <a:rPr sz="2800" dirty="0" smtClean="0"/>
              <a:t>Lose It!: Easy to use but lacks advanced personalization.</a:t>
            </a:r>
          </a:p>
          <a:p>
            <a:r>
              <a:rPr sz="2800" dirty="0" smtClean="0"/>
              <a:t>Calorie Counter App: Focused on minimalism, personalized plans, and offline usability.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Review(Continue...)​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393403"/>
              </p:ext>
            </p:extLst>
          </p:nvPr>
        </p:nvGraphicFramePr>
        <p:xfrm>
          <a:off x="1138336" y="1600201"/>
          <a:ext cx="6913984" cy="5005873"/>
        </p:xfrm>
        <a:graphic>
          <a:graphicData uri="http://schemas.openxmlformats.org/drawingml/2006/table">
            <a:tbl>
              <a:tblPr/>
              <a:tblGrid>
                <a:gridCol w="1728496">
                  <a:extLst>
                    <a:ext uri="{9D8B030D-6E8A-4147-A177-3AD203B41FA5}">
                      <a16:colId xmlns:a16="http://schemas.microsoft.com/office/drawing/2014/main" val="285849212"/>
                    </a:ext>
                  </a:extLst>
                </a:gridCol>
                <a:gridCol w="1728496">
                  <a:extLst>
                    <a:ext uri="{9D8B030D-6E8A-4147-A177-3AD203B41FA5}">
                      <a16:colId xmlns:a16="http://schemas.microsoft.com/office/drawing/2014/main" val="1558853403"/>
                    </a:ext>
                  </a:extLst>
                </a:gridCol>
                <a:gridCol w="1728496">
                  <a:extLst>
                    <a:ext uri="{9D8B030D-6E8A-4147-A177-3AD203B41FA5}">
                      <a16:colId xmlns:a16="http://schemas.microsoft.com/office/drawing/2014/main" val="3228163104"/>
                    </a:ext>
                  </a:extLst>
                </a:gridCol>
                <a:gridCol w="1728496">
                  <a:extLst>
                    <a:ext uri="{9D8B030D-6E8A-4147-A177-3AD203B41FA5}">
                      <a16:colId xmlns:a16="http://schemas.microsoft.com/office/drawing/2014/main" val="874343673"/>
                    </a:ext>
                  </a:extLst>
                </a:gridCol>
              </a:tblGrid>
              <a:tr h="530926">
                <a:tc>
                  <a:txBody>
                    <a:bodyPr/>
                    <a:lstStyle/>
                    <a:p>
                      <a:r>
                        <a:rPr lang="en-GB" sz="1300" b="1"/>
                        <a:t>Features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/>
                        <a:t>MyFitnessPal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/>
                        <a:t>Lose It!</a:t>
                      </a:r>
                      <a:endParaRPr lang="en-GB" sz="1300" dirty="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/>
                        <a:t>Calorie Counter App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67733"/>
                  </a:ext>
                </a:extLst>
              </a:tr>
              <a:tr h="758466">
                <a:tc>
                  <a:txBody>
                    <a:bodyPr/>
                    <a:lstStyle/>
                    <a:p>
                      <a:r>
                        <a:rPr lang="en-GB" sz="1300" b="1"/>
                        <a:t>User Interface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Comprehensive but cluttered; heavy ads impact UX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Simple, clean interface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Minimalist design focused on clarity and ease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340399"/>
                  </a:ext>
                </a:extLst>
              </a:tr>
              <a:tr h="986005">
                <a:tc>
                  <a:txBody>
                    <a:bodyPr/>
                    <a:lstStyle/>
                    <a:p>
                      <a:r>
                        <a:rPr lang="en-GB" sz="1300" b="1"/>
                        <a:t>Visual Feedback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Rich graphs and breakdowns; some hidden behind paywall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Clear charts but not very detailed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Visuals are clean and to the point; ideal for offline tracking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209726"/>
                  </a:ext>
                </a:extLst>
              </a:tr>
              <a:tr h="986005">
                <a:tc>
                  <a:txBody>
                    <a:bodyPr/>
                    <a:lstStyle/>
                    <a:p>
                      <a:r>
                        <a:rPr lang="en-GB" sz="1300" b="1"/>
                        <a:t>Tracking Method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Barcode scanner, manual input, extensive food DB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Manual input + barcode; some food DB limitations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Manual and plan-based tracking; supports offline logging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419153"/>
                  </a:ext>
                </a:extLst>
              </a:tr>
              <a:tr h="986005">
                <a:tc>
                  <a:txBody>
                    <a:bodyPr/>
                    <a:lstStyle/>
                    <a:p>
                      <a:r>
                        <a:rPr lang="en-GB" sz="1300" b="1"/>
                        <a:t>Subscription Model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Free with ads; Premium removes ads and unlocks features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Free basic version; Premium adds meal plans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Mostly free; optional paid tier for extended features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7942"/>
                  </a:ext>
                </a:extLst>
              </a:tr>
              <a:tr h="758466">
                <a:tc>
                  <a:txBody>
                    <a:bodyPr/>
                    <a:lstStyle/>
                    <a:p>
                      <a:r>
                        <a:rPr lang="en-GB" sz="1300" b="1"/>
                        <a:t>Learning Curve</a:t>
                      </a:r>
                      <a:endParaRPr lang="en-GB" sz="1300"/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Steep for beginners due to many features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Easy to get started; basic tutorials available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Very beginner-friendly; low learning curve</a:t>
                      </a:r>
                    </a:p>
                  </a:txBody>
                  <a:tcPr marL="68575" marR="68575" marT="34288" marB="34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569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65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567"/>
            <a:ext cx="8229600" cy="4525963"/>
          </a:xfrm>
        </p:spPr>
        <p:txBody>
          <a:bodyPr/>
          <a:lstStyle/>
          <a:p>
            <a:r>
              <a:rPr dirty="0"/>
              <a:t> </a:t>
            </a:r>
            <a:r>
              <a:rPr sz="2800" dirty="0"/>
              <a:t>User Research and UI Prototyping</a:t>
            </a:r>
          </a:p>
          <a:p>
            <a:r>
              <a:rPr sz="2800" dirty="0"/>
              <a:t> Technology Stack Selection (React Native, Firebase, Nutrition APIs)</a:t>
            </a:r>
          </a:p>
          <a:p>
            <a:r>
              <a:rPr sz="2800" dirty="0"/>
              <a:t> Agile Development: Iterative implementation and testing</a:t>
            </a:r>
          </a:p>
          <a:p>
            <a:r>
              <a:rPr sz="2800" dirty="0"/>
              <a:t> Deployment and User Feedback Collection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Design &amp; Wireframes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Use Case Diagram: User interactions such as meal logging and goal setting.</a:t>
            </a:r>
          </a:p>
          <a:p>
            <a:r>
              <a:rPr sz="2800" dirty="0"/>
              <a:t> ER Diagram: Relationships between users, meals, and health metrics.</a:t>
            </a:r>
          </a:p>
          <a:p>
            <a:r>
              <a:rPr sz="2800" dirty="0"/>
              <a:t> Sequence Diagram: Logging a meal and receiving feedback.</a:t>
            </a:r>
          </a:p>
          <a:p>
            <a:r>
              <a:rPr sz="2800" dirty="0"/>
              <a:t> Wireframes: Visual layout of dashboard, meal entry, and progress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Barcode scanning and manual entry</a:t>
            </a:r>
          </a:p>
          <a:p>
            <a:r>
              <a:rPr sz="2800" dirty="0"/>
              <a:t> Daily calorie and nutrient tracking</a:t>
            </a:r>
          </a:p>
          <a:p>
            <a:r>
              <a:rPr sz="2800" dirty="0"/>
              <a:t> Personalized goals and reminders</a:t>
            </a:r>
          </a:p>
          <a:p>
            <a:r>
              <a:rPr sz="2800" dirty="0"/>
              <a:t> AI meal suggestions and hydration tracking</a:t>
            </a:r>
          </a:p>
          <a:p>
            <a:r>
              <a:rPr sz="2800" dirty="0"/>
              <a:t> Progress dashboards and reports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518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FitCal: Eat Smart, Live Better</vt:lpstr>
      <vt:lpstr>Introduction</vt:lpstr>
      <vt:lpstr>Objectives</vt:lpstr>
      <vt:lpstr>Key features:</vt:lpstr>
      <vt:lpstr>Literature Review</vt:lpstr>
      <vt:lpstr>Literature Review(Continue...)​</vt:lpstr>
      <vt:lpstr>Methodology</vt:lpstr>
      <vt:lpstr>System Design &amp; Wireframes</vt:lpstr>
      <vt:lpstr>Key Features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FitCal: Eat Smart, Live Better</dc:title>
  <dc:subject/>
  <dc:creator/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2025-05-21T16:49:48Z</dcterms:modified>
  <cp:category/>
</cp:coreProperties>
</file>