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E7EF0-D4D9-4C63-9874-F0F7876AA9DE}" v="486" dt="2022-10-24T10:27:37.1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20" d="100"/>
          <a:sy n="120" d="100"/>
        </p:scale>
        <p:origin x="3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Singh" userId="e902c45c37d594d5" providerId="LiveId" clId="{8DAE7EF0-D4D9-4C63-9874-F0F7876AA9DE}"/>
    <pc:docChg chg="undo custSel modSld">
      <pc:chgData name="Amit Singh" userId="e902c45c37d594d5" providerId="LiveId" clId="{8DAE7EF0-D4D9-4C63-9874-F0F7876AA9DE}" dt="2022-10-25T11:21:03.889" v="536" actId="27636"/>
      <pc:docMkLst>
        <pc:docMk/>
      </pc:docMkLst>
      <pc:sldChg chg="addSp delSp mod modTransition modAnim">
        <pc:chgData name="Amit Singh" userId="e902c45c37d594d5" providerId="LiveId" clId="{8DAE7EF0-D4D9-4C63-9874-F0F7876AA9DE}" dt="2022-10-24T10:27:37.178" v="531"/>
        <pc:sldMkLst>
          <pc:docMk/>
          <pc:sldMk cId="0" sldId="256"/>
        </pc:sldMkLst>
        <pc:graphicFrameChg chg="add del">
          <ac:chgData name="Amit Singh" userId="e902c45c37d594d5" providerId="LiveId" clId="{8DAE7EF0-D4D9-4C63-9874-F0F7876AA9DE}" dt="2022-10-21T19:58:28.423" v="3"/>
          <ac:graphicFrameMkLst>
            <pc:docMk/>
            <pc:sldMk cId="0" sldId="256"/>
            <ac:graphicFrameMk id="4" creationId="{ED417CA7-28F0-45EE-4688-63DAC0B7DA45}"/>
          </ac:graphicFrameMkLst>
        </pc:graphicFrameChg>
      </pc:sldChg>
      <pc:sldChg chg="modAnim">
        <pc:chgData name="Amit Singh" userId="e902c45c37d594d5" providerId="LiveId" clId="{8DAE7EF0-D4D9-4C63-9874-F0F7876AA9DE}" dt="2022-10-21T20:04:23.732" v="38"/>
        <pc:sldMkLst>
          <pc:docMk/>
          <pc:sldMk cId="0" sldId="257"/>
        </pc:sldMkLst>
      </pc:sldChg>
      <pc:sldChg chg="modAnim">
        <pc:chgData name="Amit Singh" userId="e902c45c37d594d5" providerId="LiveId" clId="{8DAE7EF0-D4D9-4C63-9874-F0F7876AA9DE}" dt="2022-10-21T20:05:42.271" v="48"/>
        <pc:sldMkLst>
          <pc:docMk/>
          <pc:sldMk cId="0" sldId="258"/>
        </pc:sldMkLst>
      </pc:sldChg>
      <pc:sldChg chg="modAnim">
        <pc:chgData name="Amit Singh" userId="e902c45c37d594d5" providerId="LiveId" clId="{8DAE7EF0-D4D9-4C63-9874-F0F7876AA9DE}" dt="2022-10-21T20:13:07.732" v="85"/>
        <pc:sldMkLst>
          <pc:docMk/>
          <pc:sldMk cId="0" sldId="259"/>
        </pc:sldMkLst>
      </pc:sldChg>
      <pc:sldChg chg="modAnim">
        <pc:chgData name="Amit Singh" userId="e902c45c37d594d5" providerId="LiveId" clId="{8DAE7EF0-D4D9-4C63-9874-F0F7876AA9DE}" dt="2022-10-21T20:18:49.182" v="120"/>
        <pc:sldMkLst>
          <pc:docMk/>
          <pc:sldMk cId="0" sldId="260"/>
        </pc:sldMkLst>
      </pc:sldChg>
      <pc:sldChg chg="modAnim">
        <pc:chgData name="Amit Singh" userId="e902c45c37d594d5" providerId="LiveId" clId="{8DAE7EF0-D4D9-4C63-9874-F0F7876AA9DE}" dt="2022-10-21T20:19:18.732" v="123"/>
        <pc:sldMkLst>
          <pc:docMk/>
          <pc:sldMk cId="0" sldId="261"/>
        </pc:sldMkLst>
      </pc:sldChg>
      <pc:sldChg chg="modAnim">
        <pc:chgData name="Amit Singh" userId="e902c45c37d594d5" providerId="LiveId" clId="{8DAE7EF0-D4D9-4C63-9874-F0F7876AA9DE}" dt="2022-10-21T20:20:36.432" v="139"/>
        <pc:sldMkLst>
          <pc:docMk/>
          <pc:sldMk cId="0" sldId="262"/>
        </pc:sldMkLst>
      </pc:sldChg>
      <pc:sldChg chg="modAnim">
        <pc:chgData name="Amit Singh" userId="e902c45c37d594d5" providerId="LiveId" clId="{8DAE7EF0-D4D9-4C63-9874-F0F7876AA9DE}" dt="2022-10-21T20:22:09.672" v="155"/>
        <pc:sldMkLst>
          <pc:docMk/>
          <pc:sldMk cId="0" sldId="263"/>
        </pc:sldMkLst>
      </pc:sldChg>
      <pc:sldChg chg="modSp mod modAnim">
        <pc:chgData name="Amit Singh" userId="e902c45c37d594d5" providerId="LiveId" clId="{8DAE7EF0-D4D9-4C63-9874-F0F7876AA9DE}" dt="2022-10-21T20:25:04.644" v="180"/>
        <pc:sldMkLst>
          <pc:docMk/>
          <pc:sldMk cId="0" sldId="264"/>
        </pc:sldMkLst>
        <pc:grpChg chg="mod">
          <ac:chgData name="Amit Singh" userId="e902c45c37d594d5" providerId="LiveId" clId="{8DAE7EF0-D4D9-4C63-9874-F0F7876AA9DE}" dt="2022-10-21T20:23:08.182" v="161" actId="1076"/>
          <ac:grpSpMkLst>
            <pc:docMk/>
            <pc:sldMk cId="0" sldId="264"/>
            <ac:grpSpMk id="3" creationId="{00000000-0000-0000-0000-000000000000}"/>
          </ac:grpSpMkLst>
        </pc:grpChg>
        <pc:picChg chg="mod">
          <ac:chgData name="Amit Singh" userId="e902c45c37d594d5" providerId="LiveId" clId="{8DAE7EF0-D4D9-4C63-9874-F0F7876AA9DE}" dt="2022-10-21T20:22:54.862" v="159" actId="1076"/>
          <ac:picMkLst>
            <pc:docMk/>
            <pc:sldMk cId="0" sldId="264"/>
            <ac:picMk id="4" creationId="{00000000-0000-0000-0000-000000000000}"/>
          </ac:picMkLst>
        </pc:picChg>
        <pc:picChg chg="mod">
          <ac:chgData name="Amit Singh" userId="e902c45c37d594d5" providerId="LiveId" clId="{8DAE7EF0-D4D9-4C63-9874-F0F7876AA9DE}" dt="2022-10-21T20:23:00.032" v="160" actId="1076"/>
          <ac:picMkLst>
            <pc:docMk/>
            <pc:sldMk cId="0" sldId="264"/>
            <ac:picMk id="5" creationId="{00000000-0000-0000-0000-000000000000}"/>
          </ac:picMkLst>
        </pc:picChg>
      </pc:sldChg>
      <pc:sldChg chg="modAnim">
        <pc:chgData name="Amit Singh" userId="e902c45c37d594d5" providerId="LiveId" clId="{8DAE7EF0-D4D9-4C63-9874-F0F7876AA9DE}" dt="2022-10-21T20:25:55.002" v="186"/>
        <pc:sldMkLst>
          <pc:docMk/>
          <pc:sldMk cId="0" sldId="265"/>
        </pc:sldMkLst>
      </pc:sldChg>
      <pc:sldChg chg="modSp mod modAnim">
        <pc:chgData name="Amit Singh" userId="e902c45c37d594d5" providerId="LiveId" clId="{8DAE7EF0-D4D9-4C63-9874-F0F7876AA9DE}" dt="2022-10-21T20:28:23.045" v="208"/>
        <pc:sldMkLst>
          <pc:docMk/>
          <pc:sldMk cId="0" sldId="266"/>
        </pc:sldMkLst>
        <pc:spChg chg="mod">
          <ac:chgData name="Amit Singh" userId="e902c45c37d594d5" providerId="LiveId" clId="{8DAE7EF0-D4D9-4C63-9874-F0F7876AA9DE}" dt="2022-10-21T20:26:19.127" v="188" actId="1076"/>
          <ac:spMkLst>
            <pc:docMk/>
            <pc:sldMk cId="0" sldId="266"/>
            <ac:spMk id="6" creationId="{00000000-0000-0000-0000-000000000000}"/>
          </ac:spMkLst>
        </pc:spChg>
        <pc:picChg chg="mod">
          <ac:chgData name="Amit Singh" userId="e902c45c37d594d5" providerId="LiveId" clId="{8DAE7EF0-D4D9-4C63-9874-F0F7876AA9DE}" dt="2022-10-21T20:27:13.036" v="198" actId="1076"/>
          <ac:picMkLst>
            <pc:docMk/>
            <pc:sldMk cId="0" sldId="266"/>
            <ac:picMk id="2" creationId="{00000000-0000-0000-0000-000000000000}"/>
          </ac:picMkLst>
        </pc:picChg>
        <pc:picChg chg="mod">
          <ac:chgData name="Amit Singh" userId="e902c45c37d594d5" providerId="LiveId" clId="{8DAE7EF0-D4D9-4C63-9874-F0F7876AA9DE}" dt="2022-10-21T20:26:44.168" v="190" actId="1076"/>
          <ac:picMkLst>
            <pc:docMk/>
            <pc:sldMk cId="0" sldId="266"/>
            <ac:picMk id="3" creationId="{00000000-0000-0000-0000-000000000000}"/>
          </ac:picMkLst>
        </pc:picChg>
        <pc:picChg chg="mod">
          <ac:chgData name="Amit Singh" userId="e902c45c37d594d5" providerId="LiveId" clId="{8DAE7EF0-D4D9-4C63-9874-F0F7876AA9DE}" dt="2022-10-21T20:27:34.103" v="202" actId="1076"/>
          <ac:picMkLst>
            <pc:docMk/>
            <pc:sldMk cId="0" sldId="266"/>
            <ac:picMk id="4" creationId="{00000000-0000-0000-0000-000000000000}"/>
          </ac:picMkLst>
        </pc:picChg>
      </pc:sldChg>
      <pc:sldChg chg="modSp mod modAnim">
        <pc:chgData name="Amit Singh" userId="e902c45c37d594d5" providerId="LiveId" clId="{8DAE7EF0-D4D9-4C63-9874-F0F7876AA9DE}" dt="2022-10-21T20:35:58.413" v="247"/>
        <pc:sldMkLst>
          <pc:docMk/>
          <pc:sldMk cId="0" sldId="267"/>
        </pc:sldMkLst>
        <pc:picChg chg="mod">
          <ac:chgData name="Amit Singh" userId="e902c45c37d594d5" providerId="LiveId" clId="{8DAE7EF0-D4D9-4C63-9874-F0F7876AA9DE}" dt="2022-10-21T20:30:33.139" v="214" actId="14100"/>
          <ac:picMkLst>
            <pc:docMk/>
            <pc:sldMk cId="0" sldId="267"/>
            <ac:picMk id="2" creationId="{00000000-0000-0000-0000-000000000000}"/>
          </ac:picMkLst>
        </pc:picChg>
        <pc:picChg chg="mod">
          <ac:chgData name="Amit Singh" userId="e902c45c37d594d5" providerId="LiveId" clId="{8DAE7EF0-D4D9-4C63-9874-F0F7876AA9DE}" dt="2022-10-21T20:34:00.241" v="238" actId="1076"/>
          <ac:picMkLst>
            <pc:docMk/>
            <pc:sldMk cId="0" sldId="267"/>
            <ac:picMk id="3" creationId="{00000000-0000-0000-0000-000000000000}"/>
          </ac:picMkLst>
        </pc:picChg>
        <pc:picChg chg="mod">
          <ac:chgData name="Amit Singh" userId="e902c45c37d594d5" providerId="LiveId" clId="{8DAE7EF0-D4D9-4C63-9874-F0F7876AA9DE}" dt="2022-10-21T20:30:23.574" v="213" actId="14100"/>
          <ac:picMkLst>
            <pc:docMk/>
            <pc:sldMk cId="0" sldId="267"/>
            <ac:picMk id="4" creationId="{00000000-0000-0000-0000-000000000000}"/>
          </ac:picMkLst>
        </pc:picChg>
      </pc:sldChg>
      <pc:sldChg chg="modAnim">
        <pc:chgData name="Amit Singh" userId="e902c45c37d594d5" providerId="LiveId" clId="{8DAE7EF0-D4D9-4C63-9874-F0F7876AA9DE}" dt="2022-10-21T20:39:16.972" v="260"/>
        <pc:sldMkLst>
          <pc:docMk/>
          <pc:sldMk cId="0" sldId="268"/>
        </pc:sldMkLst>
      </pc:sldChg>
      <pc:sldChg chg="modAnim">
        <pc:chgData name="Amit Singh" userId="e902c45c37d594d5" providerId="LiveId" clId="{8DAE7EF0-D4D9-4C63-9874-F0F7876AA9DE}" dt="2022-10-21T20:44:20.088" v="274"/>
        <pc:sldMkLst>
          <pc:docMk/>
          <pc:sldMk cId="0" sldId="269"/>
        </pc:sldMkLst>
      </pc:sldChg>
      <pc:sldChg chg="modSp mod modAnim">
        <pc:chgData name="Amit Singh" userId="e902c45c37d594d5" providerId="LiveId" clId="{8DAE7EF0-D4D9-4C63-9874-F0F7876AA9DE}" dt="2022-10-21T20:45:57.490" v="284"/>
        <pc:sldMkLst>
          <pc:docMk/>
          <pc:sldMk cId="0" sldId="270"/>
        </pc:sldMkLst>
        <pc:picChg chg="mod">
          <ac:chgData name="Amit Singh" userId="e902c45c37d594d5" providerId="LiveId" clId="{8DAE7EF0-D4D9-4C63-9874-F0F7876AA9DE}" dt="2022-10-21T20:44:59.612" v="275" actId="1076"/>
          <ac:picMkLst>
            <pc:docMk/>
            <pc:sldMk cId="0" sldId="270"/>
            <ac:picMk id="4" creationId="{00000000-0000-0000-0000-000000000000}"/>
          </ac:picMkLst>
        </pc:picChg>
      </pc:sldChg>
      <pc:sldChg chg="modAnim">
        <pc:chgData name="Amit Singh" userId="e902c45c37d594d5" providerId="LiveId" clId="{8DAE7EF0-D4D9-4C63-9874-F0F7876AA9DE}" dt="2022-10-21T20:47:05.146" v="294"/>
        <pc:sldMkLst>
          <pc:docMk/>
          <pc:sldMk cId="0" sldId="271"/>
        </pc:sldMkLst>
      </pc:sldChg>
      <pc:sldChg chg="modAnim">
        <pc:chgData name="Amit Singh" userId="e902c45c37d594d5" providerId="LiveId" clId="{8DAE7EF0-D4D9-4C63-9874-F0F7876AA9DE}" dt="2022-10-24T09:44:54.155" v="305"/>
        <pc:sldMkLst>
          <pc:docMk/>
          <pc:sldMk cId="0" sldId="272"/>
        </pc:sldMkLst>
      </pc:sldChg>
      <pc:sldChg chg="modAnim">
        <pc:chgData name="Amit Singh" userId="e902c45c37d594d5" providerId="LiveId" clId="{8DAE7EF0-D4D9-4C63-9874-F0F7876AA9DE}" dt="2022-10-24T09:45:47.374" v="309"/>
        <pc:sldMkLst>
          <pc:docMk/>
          <pc:sldMk cId="0" sldId="273"/>
        </pc:sldMkLst>
      </pc:sldChg>
      <pc:sldChg chg="modAnim">
        <pc:chgData name="Amit Singh" userId="e902c45c37d594d5" providerId="LiveId" clId="{8DAE7EF0-D4D9-4C63-9874-F0F7876AA9DE}" dt="2022-10-24T09:47:17.165" v="314"/>
        <pc:sldMkLst>
          <pc:docMk/>
          <pc:sldMk cId="0" sldId="274"/>
        </pc:sldMkLst>
      </pc:sldChg>
      <pc:sldChg chg="modAnim">
        <pc:chgData name="Amit Singh" userId="e902c45c37d594d5" providerId="LiveId" clId="{8DAE7EF0-D4D9-4C63-9874-F0F7876AA9DE}" dt="2022-10-24T09:48:20.262" v="320"/>
        <pc:sldMkLst>
          <pc:docMk/>
          <pc:sldMk cId="0" sldId="275"/>
        </pc:sldMkLst>
      </pc:sldChg>
      <pc:sldChg chg="modAnim">
        <pc:chgData name="Amit Singh" userId="e902c45c37d594d5" providerId="LiveId" clId="{8DAE7EF0-D4D9-4C63-9874-F0F7876AA9DE}" dt="2022-10-24T09:48:55.578" v="325"/>
        <pc:sldMkLst>
          <pc:docMk/>
          <pc:sldMk cId="0" sldId="276"/>
        </pc:sldMkLst>
      </pc:sldChg>
      <pc:sldChg chg="modAnim">
        <pc:chgData name="Amit Singh" userId="e902c45c37d594d5" providerId="LiveId" clId="{8DAE7EF0-D4D9-4C63-9874-F0F7876AA9DE}" dt="2022-10-24T09:49:47.346" v="331"/>
        <pc:sldMkLst>
          <pc:docMk/>
          <pc:sldMk cId="0" sldId="277"/>
        </pc:sldMkLst>
      </pc:sldChg>
      <pc:sldChg chg="modAnim">
        <pc:chgData name="Amit Singh" userId="e902c45c37d594d5" providerId="LiveId" clId="{8DAE7EF0-D4D9-4C63-9874-F0F7876AA9DE}" dt="2022-10-24T09:52:51.421" v="363"/>
        <pc:sldMkLst>
          <pc:docMk/>
          <pc:sldMk cId="0" sldId="278"/>
        </pc:sldMkLst>
      </pc:sldChg>
      <pc:sldChg chg="modAnim">
        <pc:chgData name="Amit Singh" userId="e902c45c37d594d5" providerId="LiveId" clId="{8DAE7EF0-D4D9-4C63-9874-F0F7876AA9DE}" dt="2022-10-24T09:54:12.878" v="371"/>
        <pc:sldMkLst>
          <pc:docMk/>
          <pc:sldMk cId="0" sldId="279"/>
        </pc:sldMkLst>
      </pc:sldChg>
      <pc:sldChg chg="modSp mod modAnim">
        <pc:chgData name="Amit Singh" userId="e902c45c37d594d5" providerId="LiveId" clId="{8DAE7EF0-D4D9-4C63-9874-F0F7876AA9DE}" dt="2022-10-25T11:21:03.889" v="536" actId="27636"/>
        <pc:sldMkLst>
          <pc:docMk/>
          <pc:sldMk cId="0" sldId="280"/>
        </pc:sldMkLst>
        <pc:spChg chg="mod">
          <ac:chgData name="Amit Singh" userId="e902c45c37d594d5" providerId="LiveId" clId="{8DAE7EF0-D4D9-4C63-9874-F0F7876AA9DE}" dt="2022-10-25T11:21:03.889" v="536" actId="27636"/>
          <ac:spMkLst>
            <pc:docMk/>
            <pc:sldMk cId="0" sldId="280"/>
            <ac:spMk id="5" creationId="{00000000-0000-0000-0000-000000000000}"/>
          </ac:spMkLst>
        </pc:spChg>
      </pc:sldChg>
      <pc:sldChg chg="modSp mod modAnim">
        <pc:chgData name="Amit Singh" userId="e902c45c37d594d5" providerId="LiveId" clId="{8DAE7EF0-D4D9-4C63-9874-F0F7876AA9DE}" dt="2022-10-25T11:20:45.135" v="535" actId="14100"/>
        <pc:sldMkLst>
          <pc:docMk/>
          <pc:sldMk cId="0" sldId="281"/>
        </pc:sldMkLst>
        <pc:spChg chg="mod">
          <ac:chgData name="Amit Singh" userId="e902c45c37d594d5" providerId="LiveId" clId="{8DAE7EF0-D4D9-4C63-9874-F0F7876AA9DE}" dt="2022-10-25T11:20:45.135" v="535" actId="14100"/>
          <ac:spMkLst>
            <pc:docMk/>
            <pc:sldMk cId="0" sldId="281"/>
            <ac:spMk id="4" creationId="{00000000-0000-0000-0000-000000000000}"/>
          </ac:spMkLst>
        </pc:spChg>
        <pc:picChg chg="mod">
          <ac:chgData name="Amit Singh" userId="e902c45c37d594d5" providerId="LiveId" clId="{8DAE7EF0-D4D9-4C63-9874-F0F7876AA9DE}" dt="2022-10-25T11:19:57.074" v="532" actId="14100"/>
          <ac:picMkLst>
            <pc:docMk/>
            <pc:sldMk cId="0" sldId="281"/>
            <ac:picMk id="3" creationId="{00000000-0000-0000-0000-000000000000}"/>
          </ac:picMkLst>
        </pc:picChg>
      </pc:sldChg>
      <pc:sldChg chg="modAnim">
        <pc:chgData name="Amit Singh" userId="e902c45c37d594d5" providerId="LiveId" clId="{8DAE7EF0-D4D9-4C63-9874-F0F7876AA9DE}" dt="2022-10-24T10:01:38.036" v="425"/>
        <pc:sldMkLst>
          <pc:docMk/>
          <pc:sldMk cId="0" sldId="282"/>
        </pc:sldMkLst>
      </pc:sldChg>
      <pc:sldChg chg="modAnim">
        <pc:chgData name="Amit Singh" userId="e902c45c37d594d5" providerId="LiveId" clId="{8DAE7EF0-D4D9-4C63-9874-F0F7876AA9DE}" dt="2022-10-24T10:03:12.072" v="438"/>
        <pc:sldMkLst>
          <pc:docMk/>
          <pc:sldMk cId="0" sldId="283"/>
        </pc:sldMkLst>
      </pc:sldChg>
      <pc:sldChg chg="modAnim">
        <pc:chgData name="Amit Singh" userId="e902c45c37d594d5" providerId="LiveId" clId="{8DAE7EF0-D4D9-4C63-9874-F0F7876AA9DE}" dt="2022-10-24T10:04:25.091" v="447"/>
        <pc:sldMkLst>
          <pc:docMk/>
          <pc:sldMk cId="0" sldId="284"/>
        </pc:sldMkLst>
      </pc:sldChg>
      <pc:sldChg chg="modSp mod modAnim">
        <pc:chgData name="Amit Singh" userId="e902c45c37d594d5" providerId="LiveId" clId="{8DAE7EF0-D4D9-4C63-9874-F0F7876AA9DE}" dt="2022-10-24T10:23:45.084" v="513"/>
        <pc:sldMkLst>
          <pc:docMk/>
          <pc:sldMk cId="0" sldId="285"/>
        </pc:sldMkLst>
        <pc:spChg chg="mod">
          <ac:chgData name="Amit Singh" userId="e902c45c37d594d5" providerId="LiveId" clId="{8DAE7EF0-D4D9-4C63-9874-F0F7876AA9DE}" dt="2022-10-24T10:21:47.349" v="504" actId="1076"/>
          <ac:spMkLst>
            <pc:docMk/>
            <pc:sldMk cId="0" sldId="285"/>
            <ac:spMk id="2" creationId="{00000000-0000-0000-0000-000000000000}"/>
          </ac:spMkLst>
        </pc:spChg>
        <pc:picChg chg="mod">
          <ac:chgData name="Amit Singh" userId="e902c45c37d594d5" providerId="LiveId" clId="{8DAE7EF0-D4D9-4C63-9874-F0F7876AA9DE}" dt="2022-10-24T10:23:11.237" v="511" actId="1076"/>
          <ac:picMkLst>
            <pc:docMk/>
            <pc:sldMk cId="0" sldId="285"/>
            <ac:picMk id="6" creationId="{0B73B5A5-5789-B8C7-407A-9099E07D2C78}"/>
          </ac:picMkLst>
        </pc:picChg>
      </pc:sldChg>
      <pc:sldChg chg="modAnim">
        <pc:chgData name="Amit Singh" userId="e902c45c37d594d5" providerId="LiveId" clId="{8DAE7EF0-D4D9-4C63-9874-F0F7876AA9DE}" dt="2022-10-24T10:20:54.555" v="502"/>
        <pc:sldMkLst>
          <pc:docMk/>
          <pc:sldMk cId="1837317380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5854B-8FF3-4711-AEDF-AE6E58616574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5889ED-8C68-45E0-B533-62795A62BD95}">
      <dgm:prSet/>
      <dgm:spPr/>
      <dgm:t>
        <a:bodyPr/>
        <a:lstStyle/>
        <a:p>
          <a:r>
            <a:rPr lang="en-US" b="1" dirty="0"/>
            <a:t>Agenda</a:t>
          </a:r>
          <a:endParaRPr lang="en-US" dirty="0"/>
        </a:p>
      </dgm:t>
    </dgm:pt>
    <dgm:pt modelId="{D0A39097-4B11-4D40-B27F-350CC2E77837}" type="parTrans" cxnId="{E2122A02-6449-452C-BE30-152542EA54D5}">
      <dgm:prSet/>
      <dgm:spPr/>
      <dgm:t>
        <a:bodyPr/>
        <a:lstStyle/>
        <a:p>
          <a:endParaRPr lang="en-US"/>
        </a:p>
      </dgm:t>
    </dgm:pt>
    <dgm:pt modelId="{504C279E-9639-4C11-88D7-11B99880C467}" type="sibTrans" cxnId="{E2122A02-6449-452C-BE30-152542EA54D5}">
      <dgm:prSet/>
      <dgm:spPr/>
      <dgm:t>
        <a:bodyPr/>
        <a:lstStyle/>
        <a:p>
          <a:endParaRPr lang="en-US"/>
        </a:p>
      </dgm:t>
    </dgm:pt>
    <dgm:pt modelId="{6DF42816-667D-4B2D-A59F-E82227FF13BD}">
      <dgm:prSet/>
      <dgm:spPr/>
      <dgm:t>
        <a:bodyPr/>
        <a:lstStyle/>
        <a:p>
          <a:r>
            <a:rPr lang="en-US" b="1"/>
            <a:t>Data summary</a:t>
          </a:r>
          <a:endParaRPr lang="en-US"/>
        </a:p>
      </dgm:t>
    </dgm:pt>
    <dgm:pt modelId="{528E2643-8614-40C7-9DF1-B44B6EDE9B06}" type="parTrans" cxnId="{E9F8B0E0-746A-4DDD-968B-0180617785F3}">
      <dgm:prSet/>
      <dgm:spPr/>
      <dgm:t>
        <a:bodyPr/>
        <a:lstStyle/>
        <a:p>
          <a:endParaRPr lang="en-US"/>
        </a:p>
      </dgm:t>
    </dgm:pt>
    <dgm:pt modelId="{FDCC18AA-5917-4F2C-B50A-D4DCA005C038}" type="sibTrans" cxnId="{E9F8B0E0-746A-4DDD-968B-0180617785F3}">
      <dgm:prSet/>
      <dgm:spPr/>
      <dgm:t>
        <a:bodyPr/>
        <a:lstStyle/>
        <a:p>
          <a:endParaRPr lang="en-US"/>
        </a:p>
      </dgm:t>
    </dgm:pt>
    <dgm:pt modelId="{B74E1C6A-B289-40B6-A0C3-366C7605B517}">
      <dgm:prSet/>
      <dgm:spPr/>
      <dgm:t>
        <a:bodyPr/>
        <a:lstStyle/>
        <a:p>
          <a:r>
            <a:rPr lang="en-US" b="1"/>
            <a:t>Univariate analysis</a:t>
          </a:r>
          <a:endParaRPr lang="en-US"/>
        </a:p>
      </dgm:t>
    </dgm:pt>
    <dgm:pt modelId="{15C0CC74-7697-4545-92EF-F03ECCF6A292}" type="parTrans" cxnId="{70D0ABDF-4447-4F01-97D8-BB2CFE06060A}">
      <dgm:prSet/>
      <dgm:spPr/>
      <dgm:t>
        <a:bodyPr/>
        <a:lstStyle/>
        <a:p>
          <a:endParaRPr lang="en-US"/>
        </a:p>
      </dgm:t>
    </dgm:pt>
    <dgm:pt modelId="{553ACA63-0AEF-4D9C-89D2-B53DDF390C42}" type="sibTrans" cxnId="{70D0ABDF-4447-4F01-97D8-BB2CFE06060A}">
      <dgm:prSet/>
      <dgm:spPr/>
      <dgm:t>
        <a:bodyPr/>
        <a:lstStyle/>
        <a:p>
          <a:endParaRPr lang="en-US"/>
        </a:p>
      </dgm:t>
    </dgm:pt>
    <dgm:pt modelId="{6487C41E-1904-41A8-A1D8-91C7720FD512}">
      <dgm:prSet/>
      <dgm:spPr/>
      <dgm:t>
        <a:bodyPr/>
        <a:lstStyle/>
        <a:p>
          <a:r>
            <a:rPr lang="en-US" b="1"/>
            <a:t>Hotel wise analysis</a:t>
          </a:r>
          <a:endParaRPr lang="en-US"/>
        </a:p>
      </dgm:t>
    </dgm:pt>
    <dgm:pt modelId="{EEC3B944-7B49-4794-AC11-704C2171B0E9}" type="parTrans" cxnId="{447C2253-9A1E-4ADB-87E7-65432C5CEB09}">
      <dgm:prSet/>
      <dgm:spPr/>
      <dgm:t>
        <a:bodyPr/>
        <a:lstStyle/>
        <a:p>
          <a:endParaRPr lang="en-US"/>
        </a:p>
      </dgm:t>
    </dgm:pt>
    <dgm:pt modelId="{5BCFFA84-5C70-4F0A-87AD-334A30411B53}" type="sibTrans" cxnId="{447C2253-9A1E-4ADB-87E7-65432C5CEB09}">
      <dgm:prSet/>
      <dgm:spPr/>
      <dgm:t>
        <a:bodyPr/>
        <a:lstStyle/>
        <a:p>
          <a:endParaRPr lang="en-US"/>
        </a:p>
      </dgm:t>
    </dgm:pt>
    <dgm:pt modelId="{AAD82A5E-08CC-42A8-B59A-159854476CEC}">
      <dgm:prSet/>
      <dgm:spPr/>
      <dgm:t>
        <a:bodyPr/>
        <a:lstStyle/>
        <a:p>
          <a:r>
            <a:rPr lang="en-US" b="1"/>
            <a:t>Distribution Channel wise analysis</a:t>
          </a:r>
          <a:endParaRPr lang="en-US"/>
        </a:p>
      </dgm:t>
    </dgm:pt>
    <dgm:pt modelId="{B281EA1A-C0A0-4D34-BB71-1BB7D3B518A9}" type="parTrans" cxnId="{D45AA969-4E8A-49F1-A994-F6A3A749410C}">
      <dgm:prSet/>
      <dgm:spPr/>
      <dgm:t>
        <a:bodyPr/>
        <a:lstStyle/>
        <a:p>
          <a:endParaRPr lang="en-US"/>
        </a:p>
      </dgm:t>
    </dgm:pt>
    <dgm:pt modelId="{0EE74D6B-9EF7-41F8-A97A-002F7AC64B53}" type="sibTrans" cxnId="{D45AA969-4E8A-49F1-A994-F6A3A749410C}">
      <dgm:prSet/>
      <dgm:spPr/>
      <dgm:t>
        <a:bodyPr/>
        <a:lstStyle/>
        <a:p>
          <a:endParaRPr lang="en-US"/>
        </a:p>
      </dgm:t>
    </dgm:pt>
    <dgm:pt modelId="{08D62FF8-4883-4A1A-B928-F4FB11D3B7E3}">
      <dgm:prSet/>
      <dgm:spPr/>
      <dgm:t>
        <a:bodyPr/>
        <a:lstStyle/>
        <a:p>
          <a:r>
            <a:rPr lang="en-US" b="1"/>
            <a:t>Booking cancellation analysis</a:t>
          </a:r>
          <a:endParaRPr lang="en-US"/>
        </a:p>
      </dgm:t>
    </dgm:pt>
    <dgm:pt modelId="{AD75F03A-A994-43A1-8ABD-25707F1BD88B}" type="parTrans" cxnId="{1F5701EF-74C0-4125-AA95-52F2DC651F63}">
      <dgm:prSet/>
      <dgm:spPr/>
      <dgm:t>
        <a:bodyPr/>
        <a:lstStyle/>
        <a:p>
          <a:endParaRPr lang="en-US"/>
        </a:p>
      </dgm:t>
    </dgm:pt>
    <dgm:pt modelId="{4C071380-7245-4D77-BDFC-5B84D21131A7}" type="sibTrans" cxnId="{1F5701EF-74C0-4125-AA95-52F2DC651F63}">
      <dgm:prSet/>
      <dgm:spPr/>
      <dgm:t>
        <a:bodyPr/>
        <a:lstStyle/>
        <a:p>
          <a:endParaRPr lang="en-US"/>
        </a:p>
      </dgm:t>
    </dgm:pt>
    <dgm:pt modelId="{DF57C781-6027-471C-89F3-F70A8BDF8208}">
      <dgm:prSet/>
      <dgm:spPr/>
      <dgm:t>
        <a:bodyPr/>
        <a:lstStyle/>
        <a:p>
          <a:r>
            <a:rPr lang="en-US" b="1"/>
            <a:t>Timewise analysis</a:t>
          </a:r>
          <a:endParaRPr lang="en-US"/>
        </a:p>
      </dgm:t>
    </dgm:pt>
    <dgm:pt modelId="{D07B1989-D74F-4340-A9AD-6DF4A225019E}" type="parTrans" cxnId="{0D316E92-9474-4165-B61F-48FC931D0467}">
      <dgm:prSet/>
      <dgm:spPr/>
      <dgm:t>
        <a:bodyPr/>
        <a:lstStyle/>
        <a:p>
          <a:endParaRPr lang="en-US"/>
        </a:p>
      </dgm:t>
    </dgm:pt>
    <dgm:pt modelId="{84CCAE17-CFFD-4635-A5A3-AE152811016B}" type="sibTrans" cxnId="{0D316E92-9474-4165-B61F-48FC931D0467}">
      <dgm:prSet/>
      <dgm:spPr/>
      <dgm:t>
        <a:bodyPr/>
        <a:lstStyle/>
        <a:p>
          <a:endParaRPr lang="en-US"/>
        </a:p>
      </dgm:t>
    </dgm:pt>
    <dgm:pt modelId="{3633C70F-9B7E-4038-B48C-C4400C4154BC}">
      <dgm:prSet/>
      <dgm:spPr/>
      <dgm:t>
        <a:bodyPr/>
        <a:lstStyle/>
        <a:p>
          <a:r>
            <a:rPr lang="en-US" b="1"/>
            <a:t>Some important questions</a:t>
          </a:r>
          <a:endParaRPr lang="en-US"/>
        </a:p>
      </dgm:t>
    </dgm:pt>
    <dgm:pt modelId="{4D7F88FE-A4F6-443F-BD97-9C5ADA45BD2F}" type="parTrans" cxnId="{E5010161-4920-4D5D-91A3-465F1FB135AC}">
      <dgm:prSet/>
      <dgm:spPr/>
      <dgm:t>
        <a:bodyPr/>
        <a:lstStyle/>
        <a:p>
          <a:endParaRPr lang="en-US"/>
        </a:p>
      </dgm:t>
    </dgm:pt>
    <dgm:pt modelId="{C43D44E5-3DF4-4DF7-AC41-9195FF060EFA}" type="sibTrans" cxnId="{E5010161-4920-4D5D-91A3-465F1FB135AC}">
      <dgm:prSet/>
      <dgm:spPr/>
      <dgm:t>
        <a:bodyPr/>
        <a:lstStyle/>
        <a:p>
          <a:endParaRPr lang="en-US"/>
        </a:p>
      </dgm:t>
    </dgm:pt>
    <dgm:pt modelId="{57A9111C-ADCA-4C17-A294-F78057736A27}">
      <dgm:prSet/>
      <dgm:spPr/>
      <dgm:t>
        <a:bodyPr/>
        <a:lstStyle/>
        <a:p>
          <a:r>
            <a:rPr lang="en-US" b="1"/>
            <a:t>Correlation heatmap</a:t>
          </a:r>
          <a:endParaRPr lang="en-US"/>
        </a:p>
      </dgm:t>
    </dgm:pt>
    <dgm:pt modelId="{7F9D0B69-A4AD-41D3-AF65-E1A16E85D9E5}" type="parTrans" cxnId="{678FAE9E-F651-4C82-8D3F-4EB583DF2970}">
      <dgm:prSet/>
      <dgm:spPr/>
      <dgm:t>
        <a:bodyPr/>
        <a:lstStyle/>
        <a:p>
          <a:endParaRPr lang="en-US"/>
        </a:p>
      </dgm:t>
    </dgm:pt>
    <dgm:pt modelId="{2F7A43C0-1919-43C4-9DA1-3A99FBBEF529}" type="sibTrans" cxnId="{678FAE9E-F651-4C82-8D3F-4EB583DF2970}">
      <dgm:prSet/>
      <dgm:spPr/>
      <dgm:t>
        <a:bodyPr/>
        <a:lstStyle/>
        <a:p>
          <a:endParaRPr lang="en-US"/>
        </a:p>
      </dgm:t>
    </dgm:pt>
    <dgm:pt modelId="{9147F180-16C4-4949-B729-77B4C465993A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030F4C1D-D42A-44B0-B879-6031C121CE7E}" type="parTrans" cxnId="{F27E1F03-A011-499A-AB57-33AB303E9DC4}">
      <dgm:prSet/>
      <dgm:spPr/>
      <dgm:t>
        <a:bodyPr/>
        <a:lstStyle/>
        <a:p>
          <a:endParaRPr lang="en-US"/>
        </a:p>
      </dgm:t>
    </dgm:pt>
    <dgm:pt modelId="{EBE4CAC8-77C0-4AE3-A172-354C74B028D5}" type="sibTrans" cxnId="{F27E1F03-A011-499A-AB57-33AB303E9DC4}">
      <dgm:prSet/>
      <dgm:spPr/>
      <dgm:t>
        <a:bodyPr/>
        <a:lstStyle/>
        <a:p>
          <a:endParaRPr lang="en-US"/>
        </a:p>
      </dgm:t>
    </dgm:pt>
    <dgm:pt modelId="{7A79DCD5-4CE1-4DA2-A1B3-0C4A12A9D3BC}" type="pres">
      <dgm:prSet presAssocID="{9795854B-8FF3-4711-AEDF-AE6E58616574}" presName="Name0" presStyleCnt="0">
        <dgm:presLayoutVars>
          <dgm:dir/>
          <dgm:resizeHandles val="exact"/>
        </dgm:presLayoutVars>
      </dgm:prSet>
      <dgm:spPr/>
    </dgm:pt>
    <dgm:pt modelId="{A7F4715C-92AA-44C1-BF0E-001826D73827}" type="pres">
      <dgm:prSet presAssocID="{C15889ED-8C68-45E0-B533-62795A62BD95}" presName="node" presStyleLbl="node1" presStyleIdx="0" presStyleCnt="10">
        <dgm:presLayoutVars>
          <dgm:bulletEnabled val="1"/>
        </dgm:presLayoutVars>
      </dgm:prSet>
      <dgm:spPr/>
    </dgm:pt>
    <dgm:pt modelId="{FCF9BF2E-B2C2-496C-9764-D5118E679E95}" type="pres">
      <dgm:prSet presAssocID="{504C279E-9639-4C11-88D7-11B99880C467}" presName="sibTrans" presStyleLbl="sibTrans1D1" presStyleIdx="0" presStyleCnt="9"/>
      <dgm:spPr/>
    </dgm:pt>
    <dgm:pt modelId="{D22A853A-FB8F-4524-A343-3ACCF945965C}" type="pres">
      <dgm:prSet presAssocID="{504C279E-9639-4C11-88D7-11B99880C467}" presName="connectorText" presStyleLbl="sibTrans1D1" presStyleIdx="0" presStyleCnt="9"/>
      <dgm:spPr/>
    </dgm:pt>
    <dgm:pt modelId="{87E457B1-A9A6-43BF-ACFD-EC0826DE1887}" type="pres">
      <dgm:prSet presAssocID="{6DF42816-667D-4B2D-A59F-E82227FF13BD}" presName="node" presStyleLbl="node1" presStyleIdx="1" presStyleCnt="10">
        <dgm:presLayoutVars>
          <dgm:bulletEnabled val="1"/>
        </dgm:presLayoutVars>
      </dgm:prSet>
      <dgm:spPr/>
    </dgm:pt>
    <dgm:pt modelId="{A5A4E4C8-720F-4913-B57E-1485A03C266F}" type="pres">
      <dgm:prSet presAssocID="{FDCC18AA-5917-4F2C-B50A-D4DCA005C038}" presName="sibTrans" presStyleLbl="sibTrans1D1" presStyleIdx="1" presStyleCnt="9"/>
      <dgm:spPr/>
    </dgm:pt>
    <dgm:pt modelId="{E287090C-2E70-4AE1-8DA4-60BB36C26BC0}" type="pres">
      <dgm:prSet presAssocID="{FDCC18AA-5917-4F2C-B50A-D4DCA005C038}" presName="connectorText" presStyleLbl="sibTrans1D1" presStyleIdx="1" presStyleCnt="9"/>
      <dgm:spPr/>
    </dgm:pt>
    <dgm:pt modelId="{9594B034-F3E3-4571-BCB0-814C576DC5C7}" type="pres">
      <dgm:prSet presAssocID="{B74E1C6A-B289-40B6-A0C3-366C7605B517}" presName="node" presStyleLbl="node1" presStyleIdx="2" presStyleCnt="10">
        <dgm:presLayoutVars>
          <dgm:bulletEnabled val="1"/>
        </dgm:presLayoutVars>
      </dgm:prSet>
      <dgm:spPr/>
    </dgm:pt>
    <dgm:pt modelId="{B208B900-A96B-457E-8449-46068C527EB7}" type="pres">
      <dgm:prSet presAssocID="{553ACA63-0AEF-4D9C-89D2-B53DDF390C42}" presName="sibTrans" presStyleLbl="sibTrans1D1" presStyleIdx="2" presStyleCnt="9"/>
      <dgm:spPr/>
    </dgm:pt>
    <dgm:pt modelId="{838530D0-80B0-47DC-8E1D-B580868DC7FC}" type="pres">
      <dgm:prSet presAssocID="{553ACA63-0AEF-4D9C-89D2-B53DDF390C42}" presName="connectorText" presStyleLbl="sibTrans1D1" presStyleIdx="2" presStyleCnt="9"/>
      <dgm:spPr/>
    </dgm:pt>
    <dgm:pt modelId="{C972752D-B9E3-4019-83EE-E26F21AB50D4}" type="pres">
      <dgm:prSet presAssocID="{6487C41E-1904-41A8-A1D8-91C7720FD512}" presName="node" presStyleLbl="node1" presStyleIdx="3" presStyleCnt="10">
        <dgm:presLayoutVars>
          <dgm:bulletEnabled val="1"/>
        </dgm:presLayoutVars>
      </dgm:prSet>
      <dgm:spPr/>
    </dgm:pt>
    <dgm:pt modelId="{593A04AB-3EBE-4050-8673-D1BAF4DAD028}" type="pres">
      <dgm:prSet presAssocID="{5BCFFA84-5C70-4F0A-87AD-334A30411B53}" presName="sibTrans" presStyleLbl="sibTrans1D1" presStyleIdx="3" presStyleCnt="9"/>
      <dgm:spPr/>
    </dgm:pt>
    <dgm:pt modelId="{F9AB835B-7E7F-46FB-83D3-E4A5A54FEA9F}" type="pres">
      <dgm:prSet presAssocID="{5BCFFA84-5C70-4F0A-87AD-334A30411B53}" presName="connectorText" presStyleLbl="sibTrans1D1" presStyleIdx="3" presStyleCnt="9"/>
      <dgm:spPr/>
    </dgm:pt>
    <dgm:pt modelId="{917C1D70-DB5F-401C-A9F3-AA14C3713D20}" type="pres">
      <dgm:prSet presAssocID="{AAD82A5E-08CC-42A8-B59A-159854476CEC}" presName="node" presStyleLbl="node1" presStyleIdx="4" presStyleCnt="10">
        <dgm:presLayoutVars>
          <dgm:bulletEnabled val="1"/>
        </dgm:presLayoutVars>
      </dgm:prSet>
      <dgm:spPr/>
    </dgm:pt>
    <dgm:pt modelId="{2B6A28E5-B68B-40DF-9545-13CD16FCA459}" type="pres">
      <dgm:prSet presAssocID="{0EE74D6B-9EF7-41F8-A97A-002F7AC64B53}" presName="sibTrans" presStyleLbl="sibTrans1D1" presStyleIdx="4" presStyleCnt="9"/>
      <dgm:spPr/>
    </dgm:pt>
    <dgm:pt modelId="{4DD148AC-D88D-43E7-B682-31CEE2E7C49E}" type="pres">
      <dgm:prSet presAssocID="{0EE74D6B-9EF7-41F8-A97A-002F7AC64B53}" presName="connectorText" presStyleLbl="sibTrans1D1" presStyleIdx="4" presStyleCnt="9"/>
      <dgm:spPr/>
    </dgm:pt>
    <dgm:pt modelId="{858450B6-4FC8-4EE1-9633-E86960EDF5A1}" type="pres">
      <dgm:prSet presAssocID="{08D62FF8-4883-4A1A-B928-F4FB11D3B7E3}" presName="node" presStyleLbl="node1" presStyleIdx="5" presStyleCnt="10">
        <dgm:presLayoutVars>
          <dgm:bulletEnabled val="1"/>
        </dgm:presLayoutVars>
      </dgm:prSet>
      <dgm:spPr/>
    </dgm:pt>
    <dgm:pt modelId="{66935C73-F846-460D-B2EF-0258B4CFCA91}" type="pres">
      <dgm:prSet presAssocID="{4C071380-7245-4D77-BDFC-5B84D21131A7}" presName="sibTrans" presStyleLbl="sibTrans1D1" presStyleIdx="5" presStyleCnt="9"/>
      <dgm:spPr/>
    </dgm:pt>
    <dgm:pt modelId="{CC7B88FE-0A23-4CD1-962E-EAAE6E803824}" type="pres">
      <dgm:prSet presAssocID="{4C071380-7245-4D77-BDFC-5B84D21131A7}" presName="connectorText" presStyleLbl="sibTrans1D1" presStyleIdx="5" presStyleCnt="9"/>
      <dgm:spPr/>
    </dgm:pt>
    <dgm:pt modelId="{FF6269AE-92D6-482E-8C9B-D6EEA3A6672F}" type="pres">
      <dgm:prSet presAssocID="{DF57C781-6027-471C-89F3-F70A8BDF8208}" presName="node" presStyleLbl="node1" presStyleIdx="6" presStyleCnt="10">
        <dgm:presLayoutVars>
          <dgm:bulletEnabled val="1"/>
        </dgm:presLayoutVars>
      </dgm:prSet>
      <dgm:spPr/>
    </dgm:pt>
    <dgm:pt modelId="{3B1F41FE-2218-4E13-B3BF-80F67005798A}" type="pres">
      <dgm:prSet presAssocID="{84CCAE17-CFFD-4635-A5A3-AE152811016B}" presName="sibTrans" presStyleLbl="sibTrans1D1" presStyleIdx="6" presStyleCnt="9"/>
      <dgm:spPr/>
    </dgm:pt>
    <dgm:pt modelId="{E7D316ED-D528-4804-A576-F94780283B4D}" type="pres">
      <dgm:prSet presAssocID="{84CCAE17-CFFD-4635-A5A3-AE152811016B}" presName="connectorText" presStyleLbl="sibTrans1D1" presStyleIdx="6" presStyleCnt="9"/>
      <dgm:spPr/>
    </dgm:pt>
    <dgm:pt modelId="{CBFD9F21-77CB-459A-97FF-B13EC7E30BE7}" type="pres">
      <dgm:prSet presAssocID="{3633C70F-9B7E-4038-B48C-C4400C4154BC}" presName="node" presStyleLbl="node1" presStyleIdx="7" presStyleCnt="10">
        <dgm:presLayoutVars>
          <dgm:bulletEnabled val="1"/>
        </dgm:presLayoutVars>
      </dgm:prSet>
      <dgm:spPr/>
    </dgm:pt>
    <dgm:pt modelId="{6BEEBB3D-F052-4C2A-984A-CA472AE2D9A1}" type="pres">
      <dgm:prSet presAssocID="{C43D44E5-3DF4-4DF7-AC41-9195FF060EFA}" presName="sibTrans" presStyleLbl="sibTrans1D1" presStyleIdx="7" presStyleCnt="9"/>
      <dgm:spPr/>
    </dgm:pt>
    <dgm:pt modelId="{ADCF5FA5-0919-48E9-B422-7490450E1FE9}" type="pres">
      <dgm:prSet presAssocID="{C43D44E5-3DF4-4DF7-AC41-9195FF060EFA}" presName="connectorText" presStyleLbl="sibTrans1D1" presStyleIdx="7" presStyleCnt="9"/>
      <dgm:spPr/>
    </dgm:pt>
    <dgm:pt modelId="{054DFCC5-FEEA-48A1-BC3E-7A753090A370}" type="pres">
      <dgm:prSet presAssocID="{57A9111C-ADCA-4C17-A294-F78057736A27}" presName="node" presStyleLbl="node1" presStyleIdx="8" presStyleCnt="10">
        <dgm:presLayoutVars>
          <dgm:bulletEnabled val="1"/>
        </dgm:presLayoutVars>
      </dgm:prSet>
      <dgm:spPr/>
    </dgm:pt>
    <dgm:pt modelId="{94AD8E13-19BC-4901-ADF7-825A8685E848}" type="pres">
      <dgm:prSet presAssocID="{2F7A43C0-1919-43C4-9DA1-3A99FBBEF529}" presName="sibTrans" presStyleLbl="sibTrans1D1" presStyleIdx="8" presStyleCnt="9"/>
      <dgm:spPr/>
    </dgm:pt>
    <dgm:pt modelId="{F77B198D-AF8A-4280-A285-309D7CE1FDFF}" type="pres">
      <dgm:prSet presAssocID="{2F7A43C0-1919-43C4-9DA1-3A99FBBEF529}" presName="connectorText" presStyleLbl="sibTrans1D1" presStyleIdx="8" presStyleCnt="9"/>
      <dgm:spPr/>
    </dgm:pt>
    <dgm:pt modelId="{513B2E72-238D-417A-9291-8ABD36A744ED}" type="pres">
      <dgm:prSet presAssocID="{9147F180-16C4-4949-B729-77B4C465993A}" presName="node" presStyleLbl="node1" presStyleIdx="9" presStyleCnt="10">
        <dgm:presLayoutVars>
          <dgm:bulletEnabled val="1"/>
        </dgm:presLayoutVars>
      </dgm:prSet>
      <dgm:spPr/>
    </dgm:pt>
  </dgm:ptLst>
  <dgm:cxnLst>
    <dgm:cxn modelId="{9A3A5000-E260-4F96-BEFF-451CDBB2653E}" type="presOf" srcId="{57A9111C-ADCA-4C17-A294-F78057736A27}" destId="{054DFCC5-FEEA-48A1-BC3E-7A753090A370}" srcOrd="0" destOrd="0" presId="urn:microsoft.com/office/officeart/2016/7/layout/RepeatingBendingProcessNew"/>
    <dgm:cxn modelId="{E2122A02-6449-452C-BE30-152542EA54D5}" srcId="{9795854B-8FF3-4711-AEDF-AE6E58616574}" destId="{C15889ED-8C68-45E0-B533-62795A62BD95}" srcOrd="0" destOrd="0" parTransId="{D0A39097-4B11-4D40-B27F-350CC2E77837}" sibTransId="{504C279E-9639-4C11-88D7-11B99880C467}"/>
    <dgm:cxn modelId="{F27E1F03-A011-499A-AB57-33AB303E9DC4}" srcId="{9795854B-8FF3-4711-AEDF-AE6E58616574}" destId="{9147F180-16C4-4949-B729-77B4C465993A}" srcOrd="9" destOrd="0" parTransId="{030F4C1D-D42A-44B0-B879-6031C121CE7E}" sibTransId="{EBE4CAC8-77C0-4AE3-A172-354C74B028D5}"/>
    <dgm:cxn modelId="{15B2AE11-E97C-4823-8519-2E9D989A2717}" type="presOf" srcId="{553ACA63-0AEF-4D9C-89D2-B53DDF390C42}" destId="{B208B900-A96B-457E-8449-46068C527EB7}" srcOrd="0" destOrd="0" presId="urn:microsoft.com/office/officeart/2016/7/layout/RepeatingBendingProcessNew"/>
    <dgm:cxn modelId="{E673A920-0A80-403D-83AC-EFEDF17B708A}" type="presOf" srcId="{504C279E-9639-4C11-88D7-11B99880C467}" destId="{D22A853A-FB8F-4524-A343-3ACCF945965C}" srcOrd="1" destOrd="0" presId="urn:microsoft.com/office/officeart/2016/7/layout/RepeatingBendingProcessNew"/>
    <dgm:cxn modelId="{CB260C22-A744-4CC4-B0AA-B88B6B1C6EAC}" type="presOf" srcId="{C43D44E5-3DF4-4DF7-AC41-9195FF060EFA}" destId="{ADCF5FA5-0919-48E9-B422-7490450E1FE9}" srcOrd="1" destOrd="0" presId="urn:microsoft.com/office/officeart/2016/7/layout/RepeatingBendingProcessNew"/>
    <dgm:cxn modelId="{317D9124-313C-4F46-AFB1-7C88AED210CC}" type="presOf" srcId="{5BCFFA84-5C70-4F0A-87AD-334A30411B53}" destId="{593A04AB-3EBE-4050-8673-D1BAF4DAD028}" srcOrd="0" destOrd="0" presId="urn:microsoft.com/office/officeart/2016/7/layout/RepeatingBendingProcessNew"/>
    <dgm:cxn modelId="{7475F833-F8B8-439A-8159-70D69AD53702}" type="presOf" srcId="{5BCFFA84-5C70-4F0A-87AD-334A30411B53}" destId="{F9AB835B-7E7F-46FB-83D3-E4A5A54FEA9F}" srcOrd="1" destOrd="0" presId="urn:microsoft.com/office/officeart/2016/7/layout/RepeatingBendingProcessNew"/>
    <dgm:cxn modelId="{C2054A35-5DF7-4F84-8765-2609C6140786}" type="presOf" srcId="{FDCC18AA-5917-4F2C-B50A-D4DCA005C038}" destId="{A5A4E4C8-720F-4913-B57E-1485A03C266F}" srcOrd="0" destOrd="0" presId="urn:microsoft.com/office/officeart/2016/7/layout/RepeatingBendingProcessNew"/>
    <dgm:cxn modelId="{ECA88938-42F8-4C12-A18C-7B594FC1C65F}" type="presOf" srcId="{0EE74D6B-9EF7-41F8-A97A-002F7AC64B53}" destId="{2B6A28E5-B68B-40DF-9545-13CD16FCA459}" srcOrd="0" destOrd="0" presId="urn:microsoft.com/office/officeart/2016/7/layout/RepeatingBendingProcessNew"/>
    <dgm:cxn modelId="{E5010161-4920-4D5D-91A3-465F1FB135AC}" srcId="{9795854B-8FF3-4711-AEDF-AE6E58616574}" destId="{3633C70F-9B7E-4038-B48C-C4400C4154BC}" srcOrd="7" destOrd="0" parTransId="{4D7F88FE-A4F6-443F-BD97-9C5ADA45BD2F}" sibTransId="{C43D44E5-3DF4-4DF7-AC41-9195FF060EFA}"/>
    <dgm:cxn modelId="{51C46061-ED9B-4993-AF8C-775CCC2FB99A}" type="presOf" srcId="{08D62FF8-4883-4A1A-B928-F4FB11D3B7E3}" destId="{858450B6-4FC8-4EE1-9633-E86960EDF5A1}" srcOrd="0" destOrd="0" presId="urn:microsoft.com/office/officeart/2016/7/layout/RepeatingBendingProcessNew"/>
    <dgm:cxn modelId="{BB1F0C68-C574-4A7A-8364-670678890DB7}" type="presOf" srcId="{84CCAE17-CFFD-4635-A5A3-AE152811016B}" destId="{3B1F41FE-2218-4E13-B3BF-80F67005798A}" srcOrd="0" destOrd="0" presId="urn:microsoft.com/office/officeart/2016/7/layout/RepeatingBendingProcessNew"/>
    <dgm:cxn modelId="{D45AA969-4E8A-49F1-A994-F6A3A749410C}" srcId="{9795854B-8FF3-4711-AEDF-AE6E58616574}" destId="{AAD82A5E-08CC-42A8-B59A-159854476CEC}" srcOrd="4" destOrd="0" parTransId="{B281EA1A-C0A0-4D34-BB71-1BB7D3B518A9}" sibTransId="{0EE74D6B-9EF7-41F8-A97A-002F7AC64B53}"/>
    <dgm:cxn modelId="{0B444270-C467-4AAF-A4C2-7B99A3A76999}" type="presOf" srcId="{9147F180-16C4-4949-B729-77B4C465993A}" destId="{513B2E72-238D-417A-9291-8ABD36A744ED}" srcOrd="0" destOrd="0" presId="urn:microsoft.com/office/officeart/2016/7/layout/RepeatingBendingProcessNew"/>
    <dgm:cxn modelId="{447C2253-9A1E-4ADB-87E7-65432C5CEB09}" srcId="{9795854B-8FF3-4711-AEDF-AE6E58616574}" destId="{6487C41E-1904-41A8-A1D8-91C7720FD512}" srcOrd="3" destOrd="0" parTransId="{EEC3B944-7B49-4794-AC11-704C2171B0E9}" sibTransId="{5BCFFA84-5C70-4F0A-87AD-334A30411B53}"/>
    <dgm:cxn modelId="{36C28254-11D8-499F-A883-AE421C9173D0}" type="presOf" srcId="{6DF42816-667D-4B2D-A59F-E82227FF13BD}" destId="{87E457B1-A9A6-43BF-ACFD-EC0826DE1887}" srcOrd="0" destOrd="0" presId="urn:microsoft.com/office/officeart/2016/7/layout/RepeatingBendingProcessNew"/>
    <dgm:cxn modelId="{2111AD8B-BAE5-4D7C-8E06-2D2403FD3159}" type="presOf" srcId="{B74E1C6A-B289-40B6-A0C3-366C7605B517}" destId="{9594B034-F3E3-4571-BCB0-814C576DC5C7}" srcOrd="0" destOrd="0" presId="urn:microsoft.com/office/officeart/2016/7/layout/RepeatingBendingProcessNew"/>
    <dgm:cxn modelId="{21943690-50C3-4D9C-90DD-D394FBA9B287}" type="presOf" srcId="{0EE74D6B-9EF7-41F8-A97A-002F7AC64B53}" destId="{4DD148AC-D88D-43E7-B682-31CEE2E7C49E}" srcOrd="1" destOrd="0" presId="urn:microsoft.com/office/officeart/2016/7/layout/RepeatingBendingProcessNew"/>
    <dgm:cxn modelId="{576DD291-DE9D-4A47-9303-9E90EA268992}" type="presOf" srcId="{4C071380-7245-4D77-BDFC-5B84D21131A7}" destId="{CC7B88FE-0A23-4CD1-962E-EAAE6E803824}" srcOrd="1" destOrd="0" presId="urn:microsoft.com/office/officeart/2016/7/layout/RepeatingBendingProcessNew"/>
    <dgm:cxn modelId="{0D316E92-9474-4165-B61F-48FC931D0467}" srcId="{9795854B-8FF3-4711-AEDF-AE6E58616574}" destId="{DF57C781-6027-471C-89F3-F70A8BDF8208}" srcOrd="6" destOrd="0" parTransId="{D07B1989-D74F-4340-A9AD-6DF4A225019E}" sibTransId="{84CCAE17-CFFD-4635-A5A3-AE152811016B}"/>
    <dgm:cxn modelId="{9D253698-ECD3-439A-85F1-C6ADB17445A6}" type="presOf" srcId="{DF57C781-6027-471C-89F3-F70A8BDF8208}" destId="{FF6269AE-92D6-482E-8C9B-D6EEA3A6672F}" srcOrd="0" destOrd="0" presId="urn:microsoft.com/office/officeart/2016/7/layout/RepeatingBendingProcessNew"/>
    <dgm:cxn modelId="{678FAE9E-F651-4C82-8D3F-4EB583DF2970}" srcId="{9795854B-8FF3-4711-AEDF-AE6E58616574}" destId="{57A9111C-ADCA-4C17-A294-F78057736A27}" srcOrd="8" destOrd="0" parTransId="{7F9D0B69-A4AD-41D3-AF65-E1A16E85D9E5}" sibTransId="{2F7A43C0-1919-43C4-9DA1-3A99FBBEF529}"/>
    <dgm:cxn modelId="{4AF263AF-0DAD-47A5-B7EE-C40AD8B19668}" type="presOf" srcId="{84CCAE17-CFFD-4635-A5A3-AE152811016B}" destId="{E7D316ED-D528-4804-A576-F94780283B4D}" srcOrd="1" destOrd="0" presId="urn:microsoft.com/office/officeart/2016/7/layout/RepeatingBendingProcessNew"/>
    <dgm:cxn modelId="{2189CEB3-9417-4723-A2BC-C3AB71464EF5}" type="presOf" srcId="{553ACA63-0AEF-4D9C-89D2-B53DDF390C42}" destId="{838530D0-80B0-47DC-8E1D-B580868DC7FC}" srcOrd="1" destOrd="0" presId="urn:microsoft.com/office/officeart/2016/7/layout/RepeatingBendingProcessNew"/>
    <dgm:cxn modelId="{4ADE71BE-3E6F-457A-B5C7-0E61B9F27ACD}" type="presOf" srcId="{C15889ED-8C68-45E0-B533-62795A62BD95}" destId="{A7F4715C-92AA-44C1-BF0E-001826D73827}" srcOrd="0" destOrd="0" presId="urn:microsoft.com/office/officeart/2016/7/layout/RepeatingBendingProcessNew"/>
    <dgm:cxn modelId="{31A8C8C6-9295-4C48-AFFE-78A21A4B26E3}" type="presOf" srcId="{2F7A43C0-1919-43C4-9DA1-3A99FBBEF529}" destId="{94AD8E13-19BC-4901-ADF7-825A8685E848}" srcOrd="0" destOrd="0" presId="urn:microsoft.com/office/officeart/2016/7/layout/RepeatingBendingProcessNew"/>
    <dgm:cxn modelId="{70D0ABDF-4447-4F01-97D8-BB2CFE06060A}" srcId="{9795854B-8FF3-4711-AEDF-AE6E58616574}" destId="{B74E1C6A-B289-40B6-A0C3-366C7605B517}" srcOrd="2" destOrd="0" parTransId="{15C0CC74-7697-4545-92EF-F03ECCF6A292}" sibTransId="{553ACA63-0AEF-4D9C-89D2-B53DDF390C42}"/>
    <dgm:cxn modelId="{E9F8B0E0-746A-4DDD-968B-0180617785F3}" srcId="{9795854B-8FF3-4711-AEDF-AE6E58616574}" destId="{6DF42816-667D-4B2D-A59F-E82227FF13BD}" srcOrd="1" destOrd="0" parTransId="{528E2643-8614-40C7-9DF1-B44B6EDE9B06}" sibTransId="{FDCC18AA-5917-4F2C-B50A-D4DCA005C038}"/>
    <dgm:cxn modelId="{7B6555E4-64FF-43FB-BD29-E6216083EDEA}" type="presOf" srcId="{6487C41E-1904-41A8-A1D8-91C7720FD512}" destId="{C972752D-B9E3-4019-83EE-E26F21AB50D4}" srcOrd="0" destOrd="0" presId="urn:microsoft.com/office/officeart/2016/7/layout/RepeatingBendingProcessNew"/>
    <dgm:cxn modelId="{E0D0A0E6-0C81-4ADE-94F3-00733E4C139B}" type="presOf" srcId="{AAD82A5E-08CC-42A8-B59A-159854476CEC}" destId="{917C1D70-DB5F-401C-A9F3-AA14C3713D20}" srcOrd="0" destOrd="0" presId="urn:microsoft.com/office/officeart/2016/7/layout/RepeatingBendingProcessNew"/>
    <dgm:cxn modelId="{B241FFE6-29A0-43C1-9C89-B4F77778250F}" type="presOf" srcId="{FDCC18AA-5917-4F2C-B50A-D4DCA005C038}" destId="{E287090C-2E70-4AE1-8DA4-60BB36C26BC0}" srcOrd="1" destOrd="0" presId="urn:microsoft.com/office/officeart/2016/7/layout/RepeatingBendingProcessNew"/>
    <dgm:cxn modelId="{BBECFCE8-9A78-45E3-802A-1ED6B62039E3}" type="presOf" srcId="{3633C70F-9B7E-4038-B48C-C4400C4154BC}" destId="{CBFD9F21-77CB-459A-97FF-B13EC7E30BE7}" srcOrd="0" destOrd="0" presId="urn:microsoft.com/office/officeart/2016/7/layout/RepeatingBendingProcessNew"/>
    <dgm:cxn modelId="{5EFA31EC-D7CC-4D2A-A206-6510A64C4DC3}" type="presOf" srcId="{C43D44E5-3DF4-4DF7-AC41-9195FF060EFA}" destId="{6BEEBB3D-F052-4C2A-984A-CA472AE2D9A1}" srcOrd="0" destOrd="0" presId="urn:microsoft.com/office/officeart/2016/7/layout/RepeatingBendingProcessNew"/>
    <dgm:cxn modelId="{1F5701EF-74C0-4125-AA95-52F2DC651F63}" srcId="{9795854B-8FF3-4711-AEDF-AE6E58616574}" destId="{08D62FF8-4883-4A1A-B928-F4FB11D3B7E3}" srcOrd="5" destOrd="0" parTransId="{AD75F03A-A994-43A1-8ABD-25707F1BD88B}" sibTransId="{4C071380-7245-4D77-BDFC-5B84D21131A7}"/>
    <dgm:cxn modelId="{615AE0F2-ED47-4278-A4F5-5907732C8FA7}" type="presOf" srcId="{2F7A43C0-1919-43C4-9DA1-3A99FBBEF529}" destId="{F77B198D-AF8A-4280-A285-309D7CE1FDFF}" srcOrd="1" destOrd="0" presId="urn:microsoft.com/office/officeart/2016/7/layout/RepeatingBendingProcessNew"/>
    <dgm:cxn modelId="{54366FF7-6470-4783-9272-3CA4C375BD58}" type="presOf" srcId="{9795854B-8FF3-4711-AEDF-AE6E58616574}" destId="{7A79DCD5-4CE1-4DA2-A1B3-0C4A12A9D3BC}" srcOrd="0" destOrd="0" presId="urn:microsoft.com/office/officeart/2016/7/layout/RepeatingBendingProcessNew"/>
    <dgm:cxn modelId="{C3175BFE-93E9-4575-9971-40FFC61AFB95}" type="presOf" srcId="{504C279E-9639-4C11-88D7-11B99880C467}" destId="{FCF9BF2E-B2C2-496C-9764-D5118E679E95}" srcOrd="0" destOrd="0" presId="urn:microsoft.com/office/officeart/2016/7/layout/RepeatingBendingProcessNew"/>
    <dgm:cxn modelId="{DEF980FE-CC82-49F3-8B2F-5375B8AD0A07}" type="presOf" srcId="{4C071380-7245-4D77-BDFC-5B84D21131A7}" destId="{66935C73-F846-460D-B2EF-0258B4CFCA91}" srcOrd="0" destOrd="0" presId="urn:microsoft.com/office/officeart/2016/7/layout/RepeatingBendingProcessNew"/>
    <dgm:cxn modelId="{FBCC61F2-7E6F-490A-A11A-14933A61C2DD}" type="presParOf" srcId="{7A79DCD5-4CE1-4DA2-A1B3-0C4A12A9D3BC}" destId="{A7F4715C-92AA-44C1-BF0E-001826D73827}" srcOrd="0" destOrd="0" presId="urn:microsoft.com/office/officeart/2016/7/layout/RepeatingBendingProcessNew"/>
    <dgm:cxn modelId="{8F11A29E-C4ED-41C4-94A4-EE2DE5CCCB82}" type="presParOf" srcId="{7A79DCD5-4CE1-4DA2-A1B3-0C4A12A9D3BC}" destId="{FCF9BF2E-B2C2-496C-9764-D5118E679E95}" srcOrd="1" destOrd="0" presId="urn:microsoft.com/office/officeart/2016/7/layout/RepeatingBendingProcessNew"/>
    <dgm:cxn modelId="{C9BCE4D0-5EE6-4072-BFF2-8096BD44C913}" type="presParOf" srcId="{FCF9BF2E-B2C2-496C-9764-D5118E679E95}" destId="{D22A853A-FB8F-4524-A343-3ACCF945965C}" srcOrd="0" destOrd="0" presId="urn:microsoft.com/office/officeart/2016/7/layout/RepeatingBendingProcessNew"/>
    <dgm:cxn modelId="{B475A63A-6451-4B3F-A5EF-D59F816BB2FC}" type="presParOf" srcId="{7A79DCD5-4CE1-4DA2-A1B3-0C4A12A9D3BC}" destId="{87E457B1-A9A6-43BF-ACFD-EC0826DE1887}" srcOrd="2" destOrd="0" presId="urn:microsoft.com/office/officeart/2016/7/layout/RepeatingBendingProcessNew"/>
    <dgm:cxn modelId="{BD2B8F9F-1C31-4E70-B9D5-65B3B5255AF1}" type="presParOf" srcId="{7A79DCD5-4CE1-4DA2-A1B3-0C4A12A9D3BC}" destId="{A5A4E4C8-720F-4913-B57E-1485A03C266F}" srcOrd="3" destOrd="0" presId="urn:microsoft.com/office/officeart/2016/7/layout/RepeatingBendingProcessNew"/>
    <dgm:cxn modelId="{F8FED930-EA71-4DF2-9C37-CF8624E4D3ED}" type="presParOf" srcId="{A5A4E4C8-720F-4913-B57E-1485A03C266F}" destId="{E287090C-2E70-4AE1-8DA4-60BB36C26BC0}" srcOrd="0" destOrd="0" presId="urn:microsoft.com/office/officeart/2016/7/layout/RepeatingBendingProcessNew"/>
    <dgm:cxn modelId="{412D7E20-BC02-48D8-8092-A861B14012F9}" type="presParOf" srcId="{7A79DCD5-4CE1-4DA2-A1B3-0C4A12A9D3BC}" destId="{9594B034-F3E3-4571-BCB0-814C576DC5C7}" srcOrd="4" destOrd="0" presId="urn:microsoft.com/office/officeart/2016/7/layout/RepeatingBendingProcessNew"/>
    <dgm:cxn modelId="{7316AD71-936D-4B25-854C-6C4CD42730C3}" type="presParOf" srcId="{7A79DCD5-4CE1-4DA2-A1B3-0C4A12A9D3BC}" destId="{B208B900-A96B-457E-8449-46068C527EB7}" srcOrd="5" destOrd="0" presId="urn:microsoft.com/office/officeart/2016/7/layout/RepeatingBendingProcessNew"/>
    <dgm:cxn modelId="{702EDE77-E67E-43D1-94DC-47C1565D76A0}" type="presParOf" srcId="{B208B900-A96B-457E-8449-46068C527EB7}" destId="{838530D0-80B0-47DC-8E1D-B580868DC7FC}" srcOrd="0" destOrd="0" presId="urn:microsoft.com/office/officeart/2016/7/layout/RepeatingBendingProcessNew"/>
    <dgm:cxn modelId="{4492FF46-B69F-4A5C-A7F3-41AE64586FEE}" type="presParOf" srcId="{7A79DCD5-4CE1-4DA2-A1B3-0C4A12A9D3BC}" destId="{C972752D-B9E3-4019-83EE-E26F21AB50D4}" srcOrd="6" destOrd="0" presId="urn:microsoft.com/office/officeart/2016/7/layout/RepeatingBendingProcessNew"/>
    <dgm:cxn modelId="{F9B92B9F-2C55-42E1-B73D-4DA1FED3877B}" type="presParOf" srcId="{7A79DCD5-4CE1-4DA2-A1B3-0C4A12A9D3BC}" destId="{593A04AB-3EBE-4050-8673-D1BAF4DAD028}" srcOrd="7" destOrd="0" presId="urn:microsoft.com/office/officeart/2016/7/layout/RepeatingBendingProcessNew"/>
    <dgm:cxn modelId="{756ED01A-15B3-4136-9C75-4F79E2D12BCA}" type="presParOf" srcId="{593A04AB-3EBE-4050-8673-D1BAF4DAD028}" destId="{F9AB835B-7E7F-46FB-83D3-E4A5A54FEA9F}" srcOrd="0" destOrd="0" presId="urn:microsoft.com/office/officeart/2016/7/layout/RepeatingBendingProcessNew"/>
    <dgm:cxn modelId="{2D13F0B1-B382-4666-88D7-62031FC87227}" type="presParOf" srcId="{7A79DCD5-4CE1-4DA2-A1B3-0C4A12A9D3BC}" destId="{917C1D70-DB5F-401C-A9F3-AA14C3713D20}" srcOrd="8" destOrd="0" presId="urn:microsoft.com/office/officeart/2016/7/layout/RepeatingBendingProcessNew"/>
    <dgm:cxn modelId="{FEBC3718-A6D1-499A-974E-A0ACE8384636}" type="presParOf" srcId="{7A79DCD5-4CE1-4DA2-A1B3-0C4A12A9D3BC}" destId="{2B6A28E5-B68B-40DF-9545-13CD16FCA459}" srcOrd="9" destOrd="0" presId="urn:microsoft.com/office/officeart/2016/7/layout/RepeatingBendingProcessNew"/>
    <dgm:cxn modelId="{9D2F6F25-89BA-4446-9B5B-FC8F7F1D9AAB}" type="presParOf" srcId="{2B6A28E5-B68B-40DF-9545-13CD16FCA459}" destId="{4DD148AC-D88D-43E7-B682-31CEE2E7C49E}" srcOrd="0" destOrd="0" presId="urn:microsoft.com/office/officeart/2016/7/layout/RepeatingBendingProcessNew"/>
    <dgm:cxn modelId="{5A85188A-5A5E-41C6-9631-8448CE61BC41}" type="presParOf" srcId="{7A79DCD5-4CE1-4DA2-A1B3-0C4A12A9D3BC}" destId="{858450B6-4FC8-4EE1-9633-E86960EDF5A1}" srcOrd="10" destOrd="0" presId="urn:microsoft.com/office/officeart/2016/7/layout/RepeatingBendingProcessNew"/>
    <dgm:cxn modelId="{2F78379C-84F9-496F-983F-307C2EAB7E26}" type="presParOf" srcId="{7A79DCD5-4CE1-4DA2-A1B3-0C4A12A9D3BC}" destId="{66935C73-F846-460D-B2EF-0258B4CFCA91}" srcOrd="11" destOrd="0" presId="urn:microsoft.com/office/officeart/2016/7/layout/RepeatingBendingProcessNew"/>
    <dgm:cxn modelId="{04BE65A7-D3D2-4084-9B02-A89DD7EC5250}" type="presParOf" srcId="{66935C73-F846-460D-B2EF-0258B4CFCA91}" destId="{CC7B88FE-0A23-4CD1-962E-EAAE6E803824}" srcOrd="0" destOrd="0" presId="urn:microsoft.com/office/officeart/2016/7/layout/RepeatingBendingProcessNew"/>
    <dgm:cxn modelId="{F122AE18-C697-4D0C-9838-DEDC0A3C0E6F}" type="presParOf" srcId="{7A79DCD5-4CE1-4DA2-A1B3-0C4A12A9D3BC}" destId="{FF6269AE-92D6-482E-8C9B-D6EEA3A6672F}" srcOrd="12" destOrd="0" presId="urn:microsoft.com/office/officeart/2016/7/layout/RepeatingBendingProcessNew"/>
    <dgm:cxn modelId="{1C25C2EE-4776-4F3F-8B43-82AE4271EA01}" type="presParOf" srcId="{7A79DCD5-4CE1-4DA2-A1B3-0C4A12A9D3BC}" destId="{3B1F41FE-2218-4E13-B3BF-80F67005798A}" srcOrd="13" destOrd="0" presId="urn:microsoft.com/office/officeart/2016/7/layout/RepeatingBendingProcessNew"/>
    <dgm:cxn modelId="{6702D29B-7D97-4620-A716-A34A472A350D}" type="presParOf" srcId="{3B1F41FE-2218-4E13-B3BF-80F67005798A}" destId="{E7D316ED-D528-4804-A576-F94780283B4D}" srcOrd="0" destOrd="0" presId="urn:microsoft.com/office/officeart/2016/7/layout/RepeatingBendingProcessNew"/>
    <dgm:cxn modelId="{8D654343-33C0-49C3-B88D-83289DA5A4C1}" type="presParOf" srcId="{7A79DCD5-4CE1-4DA2-A1B3-0C4A12A9D3BC}" destId="{CBFD9F21-77CB-459A-97FF-B13EC7E30BE7}" srcOrd="14" destOrd="0" presId="urn:microsoft.com/office/officeart/2016/7/layout/RepeatingBendingProcessNew"/>
    <dgm:cxn modelId="{B69C723B-CBBD-4F34-BC54-A47D6E9A55CF}" type="presParOf" srcId="{7A79DCD5-4CE1-4DA2-A1B3-0C4A12A9D3BC}" destId="{6BEEBB3D-F052-4C2A-984A-CA472AE2D9A1}" srcOrd="15" destOrd="0" presId="urn:microsoft.com/office/officeart/2016/7/layout/RepeatingBendingProcessNew"/>
    <dgm:cxn modelId="{874F9D7E-8AA0-4686-96E7-FF42D4EA8429}" type="presParOf" srcId="{6BEEBB3D-F052-4C2A-984A-CA472AE2D9A1}" destId="{ADCF5FA5-0919-48E9-B422-7490450E1FE9}" srcOrd="0" destOrd="0" presId="urn:microsoft.com/office/officeart/2016/7/layout/RepeatingBendingProcessNew"/>
    <dgm:cxn modelId="{266495E2-3508-4888-9E35-93D2170C2750}" type="presParOf" srcId="{7A79DCD5-4CE1-4DA2-A1B3-0C4A12A9D3BC}" destId="{054DFCC5-FEEA-48A1-BC3E-7A753090A370}" srcOrd="16" destOrd="0" presId="urn:microsoft.com/office/officeart/2016/7/layout/RepeatingBendingProcessNew"/>
    <dgm:cxn modelId="{7214020A-DB07-425B-92B1-157612B20E68}" type="presParOf" srcId="{7A79DCD5-4CE1-4DA2-A1B3-0C4A12A9D3BC}" destId="{94AD8E13-19BC-4901-ADF7-825A8685E848}" srcOrd="17" destOrd="0" presId="urn:microsoft.com/office/officeart/2016/7/layout/RepeatingBendingProcessNew"/>
    <dgm:cxn modelId="{CBE1A24A-9A17-4B6B-8A5F-6434B49255E8}" type="presParOf" srcId="{94AD8E13-19BC-4901-ADF7-825A8685E848}" destId="{F77B198D-AF8A-4280-A285-309D7CE1FDFF}" srcOrd="0" destOrd="0" presId="urn:microsoft.com/office/officeart/2016/7/layout/RepeatingBendingProcessNew"/>
    <dgm:cxn modelId="{C0D79E92-BB0C-44C9-85F9-26D93DBBCCA6}" type="presParOf" srcId="{7A79DCD5-4CE1-4DA2-A1B3-0C4A12A9D3BC}" destId="{513B2E72-238D-417A-9291-8ABD36A744ED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46C85B-2088-45BD-81E3-86ED65B2591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84EDC6-AF65-4625-A2EC-347A4B2BB49D}">
      <dgm:prSet/>
      <dgm:spPr/>
      <dgm:t>
        <a:bodyPr/>
        <a:lstStyle/>
        <a:p>
          <a:r>
            <a:rPr lang="en-US" dirty="0"/>
            <a:t>While doing univariate analysis of given hotel booking dataset, we answered following questions:</a:t>
          </a:r>
        </a:p>
      </dgm:t>
    </dgm:pt>
    <dgm:pt modelId="{1ADAECE4-A2E9-4C2A-8C75-A315B1B365D0}" type="parTrans" cxnId="{F2A6E081-5E24-4BD3-95A6-A192FCB9AF8F}">
      <dgm:prSet/>
      <dgm:spPr/>
      <dgm:t>
        <a:bodyPr/>
        <a:lstStyle/>
        <a:p>
          <a:endParaRPr lang="en-US"/>
        </a:p>
      </dgm:t>
    </dgm:pt>
    <dgm:pt modelId="{5B8520DB-70C0-4F6A-9E28-1800DB50EDF6}" type="sibTrans" cxnId="{F2A6E081-5E24-4BD3-95A6-A192FCB9AF8F}">
      <dgm:prSet/>
      <dgm:spPr/>
      <dgm:t>
        <a:bodyPr/>
        <a:lstStyle/>
        <a:p>
          <a:endParaRPr lang="en-US"/>
        </a:p>
      </dgm:t>
    </dgm:pt>
    <dgm:pt modelId="{15262D55-269F-4B3F-9F5E-3AF39BF0088D}">
      <dgm:prSet/>
      <dgm:spPr/>
      <dgm:t>
        <a:bodyPr/>
        <a:lstStyle/>
        <a:p>
          <a:r>
            <a:rPr lang="en-US"/>
            <a:t>Which agent made most of bookings</a:t>
          </a:r>
        </a:p>
      </dgm:t>
    </dgm:pt>
    <dgm:pt modelId="{3B03D20E-E7B3-4411-BEB6-7FE731BE8907}" type="parTrans" cxnId="{AE6920EE-EFA6-432D-9D1F-8D484DEFA7AA}">
      <dgm:prSet/>
      <dgm:spPr/>
      <dgm:t>
        <a:bodyPr/>
        <a:lstStyle/>
        <a:p>
          <a:endParaRPr lang="en-US"/>
        </a:p>
      </dgm:t>
    </dgm:pt>
    <dgm:pt modelId="{D1F3ED45-1BF7-4337-BC24-9DF18D5DE6DA}" type="sibTrans" cxnId="{AE6920EE-EFA6-432D-9D1F-8D484DEFA7AA}">
      <dgm:prSet/>
      <dgm:spPr/>
      <dgm:t>
        <a:bodyPr/>
        <a:lstStyle/>
        <a:p>
          <a:endParaRPr lang="en-US"/>
        </a:p>
      </dgm:t>
    </dgm:pt>
    <dgm:pt modelId="{9E7C72AB-1656-4A8A-B519-D25124C17539}">
      <dgm:prSet/>
      <dgm:spPr/>
      <dgm:t>
        <a:bodyPr/>
        <a:lstStyle/>
        <a:p>
          <a:r>
            <a:rPr lang="en-US"/>
            <a:t>Which </a:t>
          </a:r>
          <a:r>
            <a:rPr lang="en-IN"/>
            <a:t>r</a:t>
          </a:r>
          <a:r>
            <a:rPr lang="en-US"/>
            <a:t>oom type is in most demand and which </a:t>
          </a:r>
          <a:r>
            <a:rPr lang="en-IN"/>
            <a:t>r</a:t>
          </a:r>
          <a:r>
            <a:rPr lang="en-US"/>
            <a:t>oom type gene</a:t>
          </a:r>
          <a:r>
            <a:rPr lang="en-IN"/>
            <a:t>r</a:t>
          </a:r>
          <a:r>
            <a:rPr lang="en-US"/>
            <a:t>ates highest ad</a:t>
          </a:r>
          <a:r>
            <a:rPr lang="en-IN"/>
            <a:t>r</a:t>
          </a:r>
          <a:r>
            <a:rPr lang="en-US"/>
            <a:t>?</a:t>
          </a:r>
        </a:p>
      </dgm:t>
    </dgm:pt>
    <dgm:pt modelId="{1E500312-1669-45A7-AB05-C3147D4712AA}" type="parTrans" cxnId="{F05AEE8B-4E9E-47F8-8E0E-F0C697F71279}">
      <dgm:prSet/>
      <dgm:spPr/>
      <dgm:t>
        <a:bodyPr/>
        <a:lstStyle/>
        <a:p>
          <a:endParaRPr lang="en-US"/>
        </a:p>
      </dgm:t>
    </dgm:pt>
    <dgm:pt modelId="{6AEDDCAB-CBA1-47E7-9EE4-7FA5D8DB9999}" type="sibTrans" cxnId="{F05AEE8B-4E9E-47F8-8E0E-F0C697F71279}">
      <dgm:prSet/>
      <dgm:spPr/>
      <dgm:t>
        <a:bodyPr/>
        <a:lstStyle/>
        <a:p>
          <a:endParaRPr lang="en-US"/>
        </a:p>
      </dgm:t>
    </dgm:pt>
    <dgm:pt modelId="{5856DE68-04F8-4789-8BAD-3063EA09EF90}">
      <dgm:prSet/>
      <dgm:spPr/>
      <dgm:t>
        <a:bodyPr/>
        <a:lstStyle/>
        <a:p>
          <a:r>
            <a:rPr lang="en-US"/>
            <a:t>From which country most of the customers are coming?</a:t>
          </a:r>
        </a:p>
      </dgm:t>
    </dgm:pt>
    <dgm:pt modelId="{B5161860-389E-4785-8BC5-9038C7D92433}" type="parTrans" cxnId="{02C9C16F-8A6C-4965-8FCC-284F80AC4BE3}">
      <dgm:prSet/>
      <dgm:spPr/>
      <dgm:t>
        <a:bodyPr/>
        <a:lstStyle/>
        <a:p>
          <a:endParaRPr lang="en-US"/>
        </a:p>
      </dgm:t>
    </dgm:pt>
    <dgm:pt modelId="{B2C63002-9464-4C9C-9D8A-B86043B6129C}" type="sibTrans" cxnId="{02C9C16F-8A6C-4965-8FCC-284F80AC4BE3}">
      <dgm:prSet/>
      <dgm:spPr/>
      <dgm:t>
        <a:bodyPr/>
        <a:lstStyle/>
        <a:p>
          <a:endParaRPr lang="en-US"/>
        </a:p>
      </dgm:t>
    </dgm:pt>
    <dgm:pt modelId="{34AEE1F7-6BAE-4D9F-AD73-99B12238511A}">
      <dgm:prSet/>
      <dgm:spPr/>
      <dgm:t>
        <a:bodyPr/>
        <a:lstStyle/>
        <a:p>
          <a:r>
            <a:rPr lang="en-US"/>
            <a:t>What is the most preferred meal by customers?</a:t>
          </a:r>
        </a:p>
      </dgm:t>
    </dgm:pt>
    <dgm:pt modelId="{7ACC524F-863D-47CC-9EDC-B46D8B60BF92}" type="parTrans" cxnId="{2ADBA952-BD94-4C02-867C-1B296799ABF5}">
      <dgm:prSet/>
      <dgm:spPr/>
      <dgm:t>
        <a:bodyPr/>
        <a:lstStyle/>
        <a:p>
          <a:endParaRPr lang="en-US"/>
        </a:p>
      </dgm:t>
    </dgm:pt>
    <dgm:pt modelId="{C3C2077B-E933-4A2B-98D8-B3E83E62F05D}" type="sibTrans" cxnId="{2ADBA952-BD94-4C02-867C-1B296799ABF5}">
      <dgm:prSet/>
      <dgm:spPr/>
      <dgm:t>
        <a:bodyPr/>
        <a:lstStyle/>
        <a:p>
          <a:endParaRPr lang="en-US"/>
        </a:p>
      </dgm:t>
    </dgm:pt>
    <dgm:pt modelId="{F99D5C6D-C7CC-49A6-B5BF-9B0B2F7A3BB2}" type="pres">
      <dgm:prSet presAssocID="{0B46C85B-2088-45BD-81E3-86ED65B25910}" presName="linear" presStyleCnt="0">
        <dgm:presLayoutVars>
          <dgm:animLvl val="lvl"/>
          <dgm:resizeHandles val="exact"/>
        </dgm:presLayoutVars>
      </dgm:prSet>
      <dgm:spPr/>
    </dgm:pt>
    <dgm:pt modelId="{CE0D4699-9DDD-46FB-B8CF-4A2B7FA2E588}" type="pres">
      <dgm:prSet presAssocID="{6A84EDC6-AF65-4625-A2EC-347A4B2BB49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2516D9E-CE77-4D82-B5C8-9EA534CF48F1}" type="pres">
      <dgm:prSet presAssocID="{6A84EDC6-AF65-4625-A2EC-347A4B2BB49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17D4B1E-4621-4704-BEFC-D4EDA2781365}" type="presOf" srcId="{34AEE1F7-6BAE-4D9F-AD73-99B12238511A}" destId="{F2516D9E-CE77-4D82-B5C8-9EA534CF48F1}" srcOrd="0" destOrd="3" presId="urn:microsoft.com/office/officeart/2005/8/layout/vList2"/>
    <dgm:cxn modelId="{B2BD4823-4884-48E6-86FD-D35001D7E997}" type="presOf" srcId="{5856DE68-04F8-4789-8BAD-3063EA09EF90}" destId="{F2516D9E-CE77-4D82-B5C8-9EA534CF48F1}" srcOrd="0" destOrd="2" presId="urn:microsoft.com/office/officeart/2005/8/layout/vList2"/>
    <dgm:cxn modelId="{D4F01866-8837-4041-A961-65C01FF2D953}" type="presOf" srcId="{15262D55-269F-4B3F-9F5E-3AF39BF0088D}" destId="{F2516D9E-CE77-4D82-B5C8-9EA534CF48F1}" srcOrd="0" destOrd="0" presId="urn:microsoft.com/office/officeart/2005/8/layout/vList2"/>
    <dgm:cxn modelId="{02C9C16F-8A6C-4965-8FCC-284F80AC4BE3}" srcId="{6A84EDC6-AF65-4625-A2EC-347A4B2BB49D}" destId="{5856DE68-04F8-4789-8BAD-3063EA09EF90}" srcOrd="2" destOrd="0" parTransId="{B5161860-389E-4785-8BC5-9038C7D92433}" sibTransId="{B2C63002-9464-4C9C-9D8A-B86043B6129C}"/>
    <dgm:cxn modelId="{2ADBA952-BD94-4C02-867C-1B296799ABF5}" srcId="{6A84EDC6-AF65-4625-A2EC-347A4B2BB49D}" destId="{34AEE1F7-6BAE-4D9F-AD73-99B12238511A}" srcOrd="3" destOrd="0" parTransId="{7ACC524F-863D-47CC-9EDC-B46D8B60BF92}" sibTransId="{C3C2077B-E933-4A2B-98D8-B3E83E62F05D}"/>
    <dgm:cxn modelId="{F2A6E081-5E24-4BD3-95A6-A192FCB9AF8F}" srcId="{0B46C85B-2088-45BD-81E3-86ED65B25910}" destId="{6A84EDC6-AF65-4625-A2EC-347A4B2BB49D}" srcOrd="0" destOrd="0" parTransId="{1ADAECE4-A2E9-4C2A-8C75-A315B1B365D0}" sibTransId="{5B8520DB-70C0-4F6A-9E28-1800DB50EDF6}"/>
    <dgm:cxn modelId="{F05AEE8B-4E9E-47F8-8E0E-F0C697F71279}" srcId="{6A84EDC6-AF65-4625-A2EC-347A4B2BB49D}" destId="{9E7C72AB-1656-4A8A-B519-D25124C17539}" srcOrd="1" destOrd="0" parTransId="{1E500312-1669-45A7-AB05-C3147D4712AA}" sibTransId="{6AEDDCAB-CBA1-47E7-9EE4-7FA5D8DB9999}"/>
    <dgm:cxn modelId="{474A16B1-0F9F-4F78-834E-EE1269F1C320}" type="presOf" srcId="{0B46C85B-2088-45BD-81E3-86ED65B25910}" destId="{F99D5C6D-C7CC-49A6-B5BF-9B0B2F7A3BB2}" srcOrd="0" destOrd="0" presId="urn:microsoft.com/office/officeart/2005/8/layout/vList2"/>
    <dgm:cxn modelId="{AE6920EE-EFA6-432D-9D1F-8D484DEFA7AA}" srcId="{6A84EDC6-AF65-4625-A2EC-347A4B2BB49D}" destId="{15262D55-269F-4B3F-9F5E-3AF39BF0088D}" srcOrd="0" destOrd="0" parTransId="{3B03D20E-E7B3-4411-BEB6-7FE731BE8907}" sibTransId="{D1F3ED45-1BF7-4337-BC24-9DF18D5DE6DA}"/>
    <dgm:cxn modelId="{4B6EBCF7-01C4-476F-BD16-29C599101159}" type="presOf" srcId="{9E7C72AB-1656-4A8A-B519-D25124C17539}" destId="{F2516D9E-CE77-4D82-B5C8-9EA534CF48F1}" srcOrd="0" destOrd="1" presId="urn:microsoft.com/office/officeart/2005/8/layout/vList2"/>
    <dgm:cxn modelId="{68AF0EFC-526D-4F83-9C74-E9E02E3B0777}" type="presOf" srcId="{6A84EDC6-AF65-4625-A2EC-347A4B2BB49D}" destId="{CE0D4699-9DDD-46FB-B8CF-4A2B7FA2E588}" srcOrd="0" destOrd="0" presId="urn:microsoft.com/office/officeart/2005/8/layout/vList2"/>
    <dgm:cxn modelId="{9E0F9F23-AC55-4A94-8CDD-9010CABCECD4}" type="presParOf" srcId="{F99D5C6D-C7CC-49A6-B5BF-9B0B2F7A3BB2}" destId="{CE0D4699-9DDD-46FB-B8CF-4A2B7FA2E588}" srcOrd="0" destOrd="0" presId="urn:microsoft.com/office/officeart/2005/8/layout/vList2"/>
    <dgm:cxn modelId="{CD84BCB7-D33F-4667-AA2E-FC8FE24E277B}" type="presParOf" srcId="{F99D5C6D-C7CC-49A6-B5BF-9B0B2F7A3BB2}" destId="{F2516D9E-CE77-4D82-B5C8-9EA534CF48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BF2E-B2C2-496C-9764-D5118E679E95}">
      <dsp:nvSpPr>
        <dsp:cNvPr id="0" name=""/>
        <dsp:cNvSpPr/>
      </dsp:nvSpPr>
      <dsp:spPr>
        <a:xfrm>
          <a:off x="1401064" y="293693"/>
          <a:ext cx="227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39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8310" y="338123"/>
        <a:ext cx="12899" cy="2579"/>
      </dsp:txXfrm>
    </dsp:sp>
    <dsp:sp modelId="{A7F4715C-92AA-44C1-BF0E-001826D73827}">
      <dsp:nvSpPr>
        <dsp:cNvPr id="0" name=""/>
        <dsp:cNvSpPr/>
      </dsp:nvSpPr>
      <dsp:spPr>
        <a:xfrm>
          <a:off x="281163" y="2902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Agenda</a:t>
          </a:r>
          <a:endParaRPr lang="en-US" sz="1200" kern="1200" dirty="0"/>
        </a:p>
      </dsp:txBody>
      <dsp:txXfrm>
        <a:off x="281163" y="2902"/>
        <a:ext cx="1121701" cy="673020"/>
      </dsp:txXfrm>
    </dsp:sp>
    <dsp:sp modelId="{A5A4E4C8-720F-4913-B57E-1485A03C266F}">
      <dsp:nvSpPr>
        <dsp:cNvPr id="0" name=""/>
        <dsp:cNvSpPr/>
      </dsp:nvSpPr>
      <dsp:spPr>
        <a:xfrm>
          <a:off x="2780757" y="293693"/>
          <a:ext cx="227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391" y="45720"/>
              </a:lnTo>
            </a:path>
          </a:pathLst>
        </a:custGeom>
        <a:noFill/>
        <a:ln w="12700" cap="flat" cmpd="sng" algn="ctr">
          <a:solidFill>
            <a:schemeClr val="accent2">
              <a:hueOff val="276615"/>
              <a:satOff val="1275"/>
              <a:lumOff val="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8003" y="338123"/>
        <a:ext cx="12899" cy="2579"/>
      </dsp:txXfrm>
    </dsp:sp>
    <dsp:sp modelId="{87E457B1-A9A6-43BF-ACFD-EC0826DE1887}">
      <dsp:nvSpPr>
        <dsp:cNvPr id="0" name=""/>
        <dsp:cNvSpPr/>
      </dsp:nvSpPr>
      <dsp:spPr>
        <a:xfrm>
          <a:off x="1660855" y="2902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245880"/>
                <a:satOff val="1133"/>
                <a:lumOff val="17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45880"/>
                <a:satOff val="1133"/>
                <a:lumOff val="17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45880"/>
                <a:satOff val="1133"/>
                <a:lumOff val="17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 summary</a:t>
          </a:r>
          <a:endParaRPr lang="en-US" sz="1200" kern="1200"/>
        </a:p>
      </dsp:txBody>
      <dsp:txXfrm>
        <a:off x="1660855" y="2902"/>
        <a:ext cx="1121701" cy="673020"/>
      </dsp:txXfrm>
    </dsp:sp>
    <dsp:sp modelId="{B208B900-A96B-457E-8449-46068C527EB7}">
      <dsp:nvSpPr>
        <dsp:cNvPr id="0" name=""/>
        <dsp:cNvSpPr/>
      </dsp:nvSpPr>
      <dsp:spPr>
        <a:xfrm>
          <a:off x="842013" y="674123"/>
          <a:ext cx="2759385" cy="227391"/>
        </a:xfrm>
        <a:custGeom>
          <a:avLst/>
          <a:gdLst/>
          <a:ahLst/>
          <a:cxnLst/>
          <a:rect l="0" t="0" r="0" b="0"/>
          <a:pathLst>
            <a:path>
              <a:moveTo>
                <a:pt x="2759385" y="0"/>
              </a:moveTo>
              <a:lnTo>
                <a:pt x="2759385" y="130795"/>
              </a:lnTo>
              <a:lnTo>
                <a:pt x="0" y="130795"/>
              </a:lnTo>
              <a:lnTo>
                <a:pt x="0" y="227391"/>
              </a:lnTo>
            </a:path>
          </a:pathLst>
        </a:custGeom>
        <a:noFill/>
        <a:ln w="12700" cap="flat" cmpd="sng" algn="ctr">
          <a:solidFill>
            <a:schemeClr val="accent2">
              <a:hueOff val="553230"/>
              <a:satOff val="2550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2421" y="786529"/>
        <a:ext cx="138570" cy="2579"/>
      </dsp:txXfrm>
    </dsp:sp>
    <dsp:sp modelId="{9594B034-F3E3-4571-BCB0-814C576DC5C7}">
      <dsp:nvSpPr>
        <dsp:cNvPr id="0" name=""/>
        <dsp:cNvSpPr/>
      </dsp:nvSpPr>
      <dsp:spPr>
        <a:xfrm>
          <a:off x="3040548" y="2902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491760"/>
                <a:satOff val="2267"/>
                <a:lumOff val="34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491760"/>
                <a:satOff val="2267"/>
                <a:lumOff val="34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491760"/>
                <a:satOff val="2267"/>
                <a:lumOff val="34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Univariate analysis</a:t>
          </a:r>
          <a:endParaRPr lang="en-US" sz="1200" kern="1200"/>
        </a:p>
      </dsp:txBody>
      <dsp:txXfrm>
        <a:off x="3040548" y="2902"/>
        <a:ext cx="1121701" cy="673020"/>
      </dsp:txXfrm>
    </dsp:sp>
    <dsp:sp modelId="{593A04AB-3EBE-4050-8673-D1BAF4DAD028}">
      <dsp:nvSpPr>
        <dsp:cNvPr id="0" name=""/>
        <dsp:cNvSpPr/>
      </dsp:nvSpPr>
      <dsp:spPr>
        <a:xfrm>
          <a:off x="1401064" y="1224705"/>
          <a:ext cx="227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391" y="45720"/>
              </a:lnTo>
            </a:path>
          </a:pathLst>
        </a:custGeom>
        <a:noFill/>
        <a:ln w="12700" cap="flat" cmpd="sng" algn="ctr">
          <a:solidFill>
            <a:schemeClr val="accent2">
              <a:hueOff val="829845"/>
              <a:satOff val="3825"/>
              <a:lumOff val="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8310" y="1269135"/>
        <a:ext cx="12899" cy="2579"/>
      </dsp:txXfrm>
    </dsp:sp>
    <dsp:sp modelId="{C972752D-B9E3-4019-83EE-E26F21AB50D4}">
      <dsp:nvSpPr>
        <dsp:cNvPr id="0" name=""/>
        <dsp:cNvSpPr/>
      </dsp:nvSpPr>
      <dsp:spPr>
        <a:xfrm>
          <a:off x="281163" y="933914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Hotel wise analysis</a:t>
          </a:r>
          <a:endParaRPr lang="en-US" sz="1200" kern="1200"/>
        </a:p>
      </dsp:txBody>
      <dsp:txXfrm>
        <a:off x="281163" y="933914"/>
        <a:ext cx="1121701" cy="673020"/>
      </dsp:txXfrm>
    </dsp:sp>
    <dsp:sp modelId="{2B6A28E5-B68B-40DF-9545-13CD16FCA459}">
      <dsp:nvSpPr>
        <dsp:cNvPr id="0" name=""/>
        <dsp:cNvSpPr/>
      </dsp:nvSpPr>
      <dsp:spPr>
        <a:xfrm>
          <a:off x="2780757" y="1224705"/>
          <a:ext cx="227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391" y="45720"/>
              </a:lnTo>
            </a:path>
          </a:pathLst>
        </a:custGeom>
        <a:noFill/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8003" y="1269135"/>
        <a:ext cx="12899" cy="2579"/>
      </dsp:txXfrm>
    </dsp:sp>
    <dsp:sp modelId="{917C1D70-DB5F-401C-A9F3-AA14C3713D20}">
      <dsp:nvSpPr>
        <dsp:cNvPr id="0" name=""/>
        <dsp:cNvSpPr/>
      </dsp:nvSpPr>
      <dsp:spPr>
        <a:xfrm>
          <a:off x="1660855" y="933914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983520"/>
                <a:satOff val="4534"/>
                <a:lumOff val="69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83520"/>
                <a:satOff val="4534"/>
                <a:lumOff val="69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83520"/>
                <a:satOff val="4534"/>
                <a:lumOff val="69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Distribution Channel wise analysis</a:t>
          </a:r>
          <a:endParaRPr lang="en-US" sz="1200" kern="1200"/>
        </a:p>
      </dsp:txBody>
      <dsp:txXfrm>
        <a:off x="1660855" y="933914"/>
        <a:ext cx="1121701" cy="673020"/>
      </dsp:txXfrm>
    </dsp:sp>
    <dsp:sp modelId="{66935C73-F846-460D-B2EF-0258B4CFCA91}">
      <dsp:nvSpPr>
        <dsp:cNvPr id="0" name=""/>
        <dsp:cNvSpPr/>
      </dsp:nvSpPr>
      <dsp:spPr>
        <a:xfrm>
          <a:off x="842013" y="1605135"/>
          <a:ext cx="2759385" cy="227391"/>
        </a:xfrm>
        <a:custGeom>
          <a:avLst/>
          <a:gdLst/>
          <a:ahLst/>
          <a:cxnLst/>
          <a:rect l="0" t="0" r="0" b="0"/>
          <a:pathLst>
            <a:path>
              <a:moveTo>
                <a:pt x="2759385" y="0"/>
              </a:moveTo>
              <a:lnTo>
                <a:pt x="2759385" y="130795"/>
              </a:lnTo>
              <a:lnTo>
                <a:pt x="0" y="130795"/>
              </a:lnTo>
              <a:lnTo>
                <a:pt x="0" y="227391"/>
              </a:lnTo>
            </a:path>
          </a:pathLst>
        </a:custGeom>
        <a:noFill/>
        <a:ln w="12700" cap="flat" cmpd="sng" algn="ctr">
          <a:solidFill>
            <a:schemeClr val="accent2">
              <a:hueOff val="1383075"/>
              <a:satOff val="6376"/>
              <a:lumOff val="9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2421" y="1717541"/>
        <a:ext cx="138570" cy="2579"/>
      </dsp:txXfrm>
    </dsp:sp>
    <dsp:sp modelId="{858450B6-4FC8-4EE1-9633-E86960EDF5A1}">
      <dsp:nvSpPr>
        <dsp:cNvPr id="0" name=""/>
        <dsp:cNvSpPr/>
      </dsp:nvSpPr>
      <dsp:spPr>
        <a:xfrm>
          <a:off x="3040548" y="933914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1229400"/>
                <a:satOff val="5667"/>
                <a:lumOff val="87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229400"/>
                <a:satOff val="5667"/>
                <a:lumOff val="87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229400"/>
                <a:satOff val="5667"/>
                <a:lumOff val="87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Booking cancellation analysis</a:t>
          </a:r>
          <a:endParaRPr lang="en-US" sz="1200" kern="1200"/>
        </a:p>
      </dsp:txBody>
      <dsp:txXfrm>
        <a:off x="3040548" y="933914"/>
        <a:ext cx="1121701" cy="673020"/>
      </dsp:txXfrm>
    </dsp:sp>
    <dsp:sp modelId="{3B1F41FE-2218-4E13-B3BF-80F67005798A}">
      <dsp:nvSpPr>
        <dsp:cNvPr id="0" name=""/>
        <dsp:cNvSpPr/>
      </dsp:nvSpPr>
      <dsp:spPr>
        <a:xfrm>
          <a:off x="1401064" y="2155717"/>
          <a:ext cx="227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391" y="45720"/>
              </a:lnTo>
            </a:path>
          </a:pathLst>
        </a:custGeom>
        <a:noFill/>
        <a:ln w="12700" cap="flat" cmpd="sng" algn="ctr">
          <a:solidFill>
            <a:schemeClr val="accent2">
              <a:hueOff val="1659690"/>
              <a:satOff val="7651"/>
              <a:lumOff val="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8310" y="2200147"/>
        <a:ext cx="12899" cy="2579"/>
      </dsp:txXfrm>
    </dsp:sp>
    <dsp:sp modelId="{FF6269AE-92D6-482E-8C9B-D6EEA3A6672F}">
      <dsp:nvSpPr>
        <dsp:cNvPr id="0" name=""/>
        <dsp:cNvSpPr/>
      </dsp:nvSpPr>
      <dsp:spPr>
        <a:xfrm>
          <a:off x="281163" y="1864927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Timewise analysis</a:t>
          </a:r>
          <a:endParaRPr lang="en-US" sz="1200" kern="1200"/>
        </a:p>
      </dsp:txBody>
      <dsp:txXfrm>
        <a:off x="281163" y="1864927"/>
        <a:ext cx="1121701" cy="673020"/>
      </dsp:txXfrm>
    </dsp:sp>
    <dsp:sp modelId="{6BEEBB3D-F052-4C2A-984A-CA472AE2D9A1}">
      <dsp:nvSpPr>
        <dsp:cNvPr id="0" name=""/>
        <dsp:cNvSpPr/>
      </dsp:nvSpPr>
      <dsp:spPr>
        <a:xfrm>
          <a:off x="2780757" y="2155717"/>
          <a:ext cx="227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391" y="45720"/>
              </a:lnTo>
            </a:path>
          </a:pathLst>
        </a:custGeom>
        <a:noFill/>
        <a:ln w="12700" cap="flat" cmpd="sng" algn="ctr">
          <a:solidFill>
            <a:schemeClr val="accent2">
              <a:hueOff val="1936305"/>
              <a:satOff val="8926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8003" y="2200147"/>
        <a:ext cx="12899" cy="2579"/>
      </dsp:txXfrm>
    </dsp:sp>
    <dsp:sp modelId="{CBFD9F21-77CB-459A-97FF-B13EC7E30BE7}">
      <dsp:nvSpPr>
        <dsp:cNvPr id="0" name=""/>
        <dsp:cNvSpPr/>
      </dsp:nvSpPr>
      <dsp:spPr>
        <a:xfrm>
          <a:off x="1660855" y="1864927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1721160"/>
                <a:satOff val="7934"/>
                <a:lumOff val="122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721160"/>
                <a:satOff val="7934"/>
                <a:lumOff val="12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721160"/>
                <a:satOff val="7934"/>
                <a:lumOff val="122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Some important questions</a:t>
          </a:r>
          <a:endParaRPr lang="en-US" sz="1200" kern="1200"/>
        </a:p>
      </dsp:txBody>
      <dsp:txXfrm>
        <a:off x="1660855" y="1864927"/>
        <a:ext cx="1121701" cy="673020"/>
      </dsp:txXfrm>
    </dsp:sp>
    <dsp:sp modelId="{94AD8E13-19BC-4901-ADF7-825A8685E848}">
      <dsp:nvSpPr>
        <dsp:cNvPr id="0" name=""/>
        <dsp:cNvSpPr/>
      </dsp:nvSpPr>
      <dsp:spPr>
        <a:xfrm>
          <a:off x="842013" y="2536148"/>
          <a:ext cx="2759385" cy="227391"/>
        </a:xfrm>
        <a:custGeom>
          <a:avLst/>
          <a:gdLst/>
          <a:ahLst/>
          <a:cxnLst/>
          <a:rect l="0" t="0" r="0" b="0"/>
          <a:pathLst>
            <a:path>
              <a:moveTo>
                <a:pt x="2759385" y="0"/>
              </a:moveTo>
              <a:lnTo>
                <a:pt x="2759385" y="130795"/>
              </a:lnTo>
              <a:lnTo>
                <a:pt x="0" y="130795"/>
              </a:lnTo>
              <a:lnTo>
                <a:pt x="0" y="227391"/>
              </a:lnTo>
            </a:path>
          </a:pathLst>
        </a:custGeom>
        <a:noFill/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2421" y="2648553"/>
        <a:ext cx="138570" cy="2579"/>
      </dsp:txXfrm>
    </dsp:sp>
    <dsp:sp modelId="{054DFCC5-FEEA-48A1-BC3E-7A753090A370}">
      <dsp:nvSpPr>
        <dsp:cNvPr id="0" name=""/>
        <dsp:cNvSpPr/>
      </dsp:nvSpPr>
      <dsp:spPr>
        <a:xfrm>
          <a:off x="3040548" y="1864927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1967040"/>
                <a:satOff val="9068"/>
                <a:lumOff val="139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967040"/>
                <a:satOff val="9068"/>
                <a:lumOff val="139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967040"/>
                <a:satOff val="9068"/>
                <a:lumOff val="139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Correlation heatmap</a:t>
          </a:r>
          <a:endParaRPr lang="en-US" sz="1200" kern="1200"/>
        </a:p>
      </dsp:txBody>
      <dsp:txXfrm>
        <a:off x="3040548" y="1864927"/>
        <a:ext cx="1121701" cy="673020"/>
      </dsp:txXfrm>
    </dsp:sp>
    <dsp:sp modelId="{513B2E72-238D-417A-9291-8ABD36A744ED}">
      <dsp:nvSpPr>
        <dsp:cNvPr id="0" name=""/>
        <dsp:cNvSpPr/>
      </dsp:nvSpPr>
      <dsp:spPr>
        <a:xfrm>
          <a:off x="281163" y="2795939"/>
          <a:ext cx="1121701" cy="673020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64" tIns="57695" rIns="54964" bIns="576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Conclusion</a:t>
          </a:r>
          <a:endParaRPr lang="en-US" sz="1200" kern="1200"/>
        </a:p>
      </dsp:txBody>
      <dsp:txXfrm>
        <a:off x="281163" y="2795939"/>
        <a:ext cx="1121701" cy="673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D4699-9DDD-46FB-B8CF-4A2B7FA2E588}">
      <dsp:nvSpPr>
        <dsp:cNvPr id="0" name=""/>
        <dsp:cNvSpPr/>
      </dsp:nvSpPr>
      <dsp:spPr>
        <a:xfrm>
          <a:off x="0" y="301421"/>
          <a:ext cx="4443413" cy="11302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While doing univariate analysis of given hotel booking dataset, we answered following questions:</a:t>
          </a:r>
        </a:p>
      </dsp:txBody>
      <dsp:txXfrm>
        <a:off x="55173" y="356594"/>
        <a:ext cx="4333067" cy="1019873"/>
      </dsp:txXfrm>
    </dsp:sp>
    <dsp:sp modelId="{F2516D9E-CE77-4D82-B5C8-9EA534CF48F1}">
      <dsp:nvSpPr>
        <dsp:cNvPr id="0" name=""/>
        <dsp:cNvSpPr/>
      </dsp:nvSpPr>
      <dsp:spPr>
        <a:xfrm>
          <a:off x="0" y="1431641"/>
          <a:ext cx="4443413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7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Which agent made most of bookings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Which </a:t>
          </a:r>
          <a:r>
            <a:rPr lang="en-IN" sz="1600" kern="1200"/>
            <a:t>r</a:t>
          </a:r>
          <a:r>
            <a:rPr lang="en-US" sz="1600" kern="1200"/>
            <a:t>oom type is in most demand and which </a:t>
          </a:r>
          <a:r>
            <a:rPr lang="en-IN" sz="1600" kern="1200"/>
            <a:t>r</a:t>
          </a:r>
          <a:r>
            <a:rPr lang="en-US" sz="1600" kern="1200"/>
            <a:t>oom type gene</a:t>
          </a:r>
          <a:r>
            <a:rPr lang="en-IN" sz="1600" kern="1200"/>
            <a:t>r</a:t>
          </a:r>
          <a:r>
            <a:rPr lang="en-US" sz="1600" kern="1200"/>
            <a:t>ates highest ad</a:t>
          </a:r>
          <a:r>
            <a:rPr lang="en-IN" sz="1600" kern="1200"/>
            <a:t>r</a:t>
          </a:r>
          <a:r>
            <a:rPr lang="en-US" sz="1600" kern="1200"/>
            <a:t>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From which country most of the customers are coming?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What is the most preferred meal by customers?</a:t>
          </a:r>
        </a:p>
      </dsp:txBody>
      <dsp:txXfrm>
        <a:off x="0" y="1431641"/>
        <a:ext cx="4443413" cy="173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F6C54-93C9-4F12-9B8F-0306F29B851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11473-77F7-44B6-835F-2CD8A8A1E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7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11473-77F7-44B6-835F-2CD8A8A1E3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1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11473-77F7-44B6-835F-2CD8A8A1E35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14609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2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26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5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2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00273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300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8135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9030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6660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7088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0091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2610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5578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6651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ransition>
    <p:dissolve/>
  </p:transition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95604" y="457200"/>
            <a:ext cx="4755063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8290" defTabSz="914400"/>
            <a:r>
              <a:rPr lang="en-US" sz="2100" spc="-125" dirty="0"/>
              <a:t>Cap</a:t>
            </a:r>
            <a:r>
              <a:rPr lang="en-US" sz="2100" spc="-100" dirty="0"/>
              <a:t>s</a:t>
            </a:r>
            <a:r>
              <a:rPr lang="en-US" sz="2100" spc="-114" dirty="0"/>
              <a:t>tone</a:t>
            </a:r>
            <a:r>
              <a:rPr lang="en-US" sz="2100" spc="-285" dirty="0"/>
              <a:t> </a:t>
            </a:r>
            <a:r>
              <a:rPr lang="en-US" sz="2100" spc="-150" dirty="0"/>
              <a:t>Project</a:t>
            </a:r>
          </a:p>
          <a:p>
            <a:pPr marL="12700" defTabSz="914400"/>
            <a:r>
              <a:rPr lang="en-US" sz="2100" spc="-114" dirty="0"/>
              <a:t>Topic -  EDA Project on Hotel</a:t>
            </a:r>
            <a:r>
              <a:rPr lang="en-US" sz="2100" spc="-204" dirty="0"/>
              <a:t> </a:t>
            </a:r>
            <a:r>
              <a:rPr lang="en-US" sz="2100" spc="-55" dirty="0"/>
              <a:t>B</a:t>
            </a:r>
            <a:r>
              <a:rPr lang="en-US" sz="2100" spc="-45" dirty="0"/>
              <a:t>o</a:t>
            </a:r>
            <a:r>
              <a:rPr lang="en-US" sz="2100" spc="-75" dirty="0"/>
              <a:t>oking</a:t>
            </a:r>
            <a:r>
              <a:rPr lang="en-US" sz="2100" spc="-204" dirty="0"/>
              <a:t> </a:t>
            </a:r>
            <a:r>
              <a:rPr lang="en-US" sz="2100" spc="-130" dirty="0"/>
              <a:t>Anal</a:t>
            </a:r>
            <a:r>
              <a:rPr lang="en-US" sz="2100" spc="-150" dirty="0"/>
              <a:t>y</a:t>
            </a:r>
            <a:r>
              <a:rPr lang="en-US" sz="2100" spc="-200" dirty="0"/>
              <a:t>sis</a:t>
            </a:r>
            <a:endParaRPr lang="en-US" sz="2100" dirty="0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079EA328-DAC8-B205-EEE9-E4D9002B2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02" r="30675"/>
          <a:stretch/>
        </p:blipFill>
        <p:spPr>
          <a:xfrm>
            <a:off x="20" y="10"/>
            <a:ext cx="3476985" cy="51434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95603" y="1572048"/>
            <a:ext cx="4755064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 defTabSz="9144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Submitted by – Amit Singh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604" y="457200"/>
            <a:ext cx="4755063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100" u="sng" spc="-114" dirty="0"/>
              <a:t>HOTEL WISE ANALYSIS</a:t>
            </a:r>
            <a:endParaRPr lang="en-US" sz="31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EAE22-7EC9-5756-7277-166B7757F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4" r="55651"/>
          <a:stretch/>
        </p:blipFill>
        <p:spPr>
          <a:xfrm>
            <a:off x="20" y="10"/>
            <a:ext cx="3476985" cy="51434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95603" y="1572048"/>
            <a:ext cx="4755064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While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doing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hotel-wise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given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dataset,</a:t>
            </a:r>
            <a:r>
              <a:rPr lang="en-US" sz="9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</a:t>
            </a:r>
            <a:r>
              <a:rPr lang="en-US" sz="9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answered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following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questions: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spcBef>
                <a:spcPts val="112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Percentage</a:t>
            </a:r>
            <a:r>
              <a:rPr lang="en-US" sz="900" spc="-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</a:t>
            </a:r>
            <a:r>
              <a:rPr lang="en-US" sz="9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9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each</a:t>
            </a:r>
            <a:r>
              <a:rPr lang="en-US" sz="9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hotels?</a:t>
            </a:r>
          </a:p>
          <a:p>
            <a:pPr indent="-228600" defTabSz="914400">
              <a:lnSpc>
                <a:spcPct val="11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900" spc="-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makes</a:t>
            </a:r>
            <a:r>
              <a:rPr lang="en-US" sz="9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more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revenue?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900" spc="-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has</a:t>
            </a:r>
            <a:r>
              <a:rPr lang="en-US" sz="9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higher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lead</a:t>
            </a:r>
            <a:r>
              <a:rPr lang="en-US" sz="9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time?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What</a:t>
            </a:r>
            <a:r>
              <a:rPr lang="en-US" sz="9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</a:t>
            </a:r>
            <a:r>
              <a:rPr lang="en-US" sz="9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preferred</a:t>
            </a:r>
            <a:r>
              <a:rPr lang="en-US" sz="9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length</a:t>
            </a:r>
            <a:r>
              <a:rPr lang="en-US" sz="9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9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each</a:t>
            </a:r>
            <a:r>
              <a:rPr lang="en-US" sz="9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hotel?</a:t>
            </a:r>
          </a:p>
          <a:p>
            <a:pPr indent="-228600" defTabSz="914400">
              <a:lnSpc>
                <a:spcPct val="11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hotel,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does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people</a:t>
            </a:r>
            <a:r>
              <a:rPr lang="en-US" sz="9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have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</a:t>
            </a:r>
            <a:r>
              <a:rPr lang="en-US" sz="9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wait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longer</a:t>
            </a:r>
            <a:r>
              <a:rPr lang="en-US" sz="9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get</a:t>
            </a:r>
            <a:r>
              <a:rPr lang="en-US" sz="9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9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confirmed?</a:t>
            </a: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900" spc="-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9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has</a:t>
            </a:r>
            <a:r>
              <a:rPr lang="en-US" sz="9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higher</a:t>
            </a:r>
            <a:r>
              <a:rPr lang="en-US" sz="9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9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cancellations</a:t>
            </a:r>
            <a:r>
              <a:rPr lang="en-US" sz="900" spc="-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rate?</a:t>
            </a: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9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have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higher</a:t>
            </a:r>
            <a:r>
              <a:rPr lang="en-US" sz="9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how</a:t>
            </a:r>
            <a:r>
              <a:rPr lang="en-US" sz="9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much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</a:t>
            </a:r>
            <a:r>
              <a:rPr lang="en-US" sz="9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returning</a:t>
            </a:r>
            <a:r>
              <a:rPr lang="en-US" sz="9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rate?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172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2990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047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68549"/>
            <a:ext cx="5067300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ound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60%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a</a:t>
            </a:r>
            <a:r>
              <a:rPr lang="en-IN"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2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 hotel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and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40%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2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 </a:t>
            </a:r>
            <a:r>
              <a:rPr sz="1200" spc="-28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Avg</a:t>
            </a:r>
            <a:r>
              <a:rPr lang="en-US" sz="12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_</a:t>
            </a:r>
            <a:r>
              <a:rPr sz="12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ad</a:t>
            </a:r>
            <a:r>
              <a:rPr lang="en-IN"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lang="en-IN"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_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lang="en-US" sz="1200" spc="-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_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slightly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lowe</a:t>
            </a:r>
            <a:r>
              <a:rPr lang="en-IN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lang="en-US" sz="1200" spc="-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_</a:t>
            </a:r>
            <a:r>
              <a:rPr sz="1200" spc="-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Hence, </a:t>
            </a:r>
            <a:r>
              <a:rPr sz="12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seems to 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be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making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slightly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evenue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hotel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slightly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median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lead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time.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Also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median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lead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time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 </a:t>
            </a:r>
            <a:r>
              <a:rPr sz="12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significantly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each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case,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this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means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custome</a:t>
            </a:r>
            <a:r>
              <a:rPr lang="en-IN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 gene</a:t>
            </a:r>
            <a:r>
              <a:rPr lang="en-IN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ally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plan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thei</a:t>
            </a:r>
            <a:r>
              <a:rPr lang="en-IN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visits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way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ly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significantly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longe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waiting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time,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hence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much </a:t>
            </a:r>
            <a:r>
              <a:rPr sz="12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busie</a:t>
            </a:r>
            <a:r>
              <a:rPr lang="en-IN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7C1A2C9E-4694-4643-A149-24C94681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3FF1898D-2CDA-4866-B57E-F69A2660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56" y="550068"/>
            <a:ext cx="5022056" cy="4043363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ADD80CDE-8D5C-4B17-8900-3539DC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240" y="599862"/>
            <a:ext cx="4924288" cy="394377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62CF8646-2F2F-43D6-B367-96133A4B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7" y="836151"/>
            <a:ext cx="2390775" cy="206359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 descr="Chart, bar chart&#10;&#10;Description automatically generated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499" y="786358"/>
            <a:ext cx="2417941" cy="1811799"/>
          </a:xfrm>
          <a:prstGeom prst="rect">
            <a:avLst/>
          </a:prstGeom>
        </p:spPr>
      </p:pic>
      <p:sp useBgFill="1">
        <p:nvSpPr>
          <p:cNvPr id="48" name="Rectangle 17">
            <a:extLst>
              <a:ext uri="{FF2B5EF4-FFF2-40B4-BE49-F238E27FC236}">
                <a16:creationId xmlns:a16="http://schemas.microsoft.com/office/drawing/2014/main" id="{95A5CA86-04FE-444F-A6F6-12AA9A6B3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1930" y="836151"/>
            <a:ext cx="1945719" cy="1192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 descr="Chart, bar chart&#10;&#10;Description automatically generated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356" y="2647950"/>
            <a:ext cx="2678746" cy="1604201"/>
          </a:xfrm>
          <a:prstGeom prst="rect">
            <a:avLst/>
          </a:prstGeom>
        </p:spPr>
      </p:pic>
      <p:pic>
        <p:nvPicPr>
          <p:cNvPr id="3" name="object 3" descr="Chart, bar chart&#10;&#10;Description automatically generated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43102" y="2127471"/>
            <a:ext cx="2031416" cy="2179878"/>
          </a:xfrm>
          <a:prstGeom prst="rect">
            <a:avLst/>
          </a:prstGeom>
        </p:spPr>
      </p:pic>
      <p:sp>
        <p:nvSpPr>
          <p:cNvPr id="49" name="Rectangle 19">
            <a:extLst>
              <a:ext uri="{FF2B5EF4-FFF2-40B4-BE49-F238E27FC236}">
                <a16:creationId xmlns:a16="http://schemas.microsoft.com/office/drawing/2014/main" id="{15E5DF24-2E5C-457C-AA35-A531545FE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895" y="2127471"/>
            <a:ext cx="1949754" cy="217987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894615" y="1572048"/>
            <a:ext cx="2556052" cy="297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9085" marR="88900" indent="-228600" defTabSz="91440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stays </a:t>
            </a:r>
            <a:r>
              <a:rPr lang="en-US" sz="12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 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less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than 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5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days. </a:t>
            </a:r>
            <a:r>
              <a:rPr lang="en-US" sz="1200" spc="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There </a:t>
            </a:r>
            <a:r>
              <a:rPr lang="en-US" sz="1200" spc="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very few </a:t>
            </a:r>
            <a:r>
              <a:rPr lang="en-US" sz="1200" spc="-28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long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stays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at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but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Resort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preferred</a:t>
            </a:r>
            <a:r>
              <a:rPr lang="en-US" sz="12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 </a:t>
            </a:r>
            <a:r>
              <a:rPr lang="en-US" sz="1200" spc="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long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stays.</a:t>
            </a:r>
            <a:endParaRPr lang="en-US" sz="1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marR="41910" indent="-228600" defTabSz="91440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Almost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30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%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City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</a:t>
            </a:r>
            <a:r>
              <a:rPr lang="en-US" sz="12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25</a:t>
            </a:r>
            <a:r>
              <a:rPr lang="en-US" sz="12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%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Resort </a:t>
            </a:r>
            <a:r>
              <a:rPr lang="en-US" sz="1200" spc="-28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 bookings</a:t>
            </a:r>
            <a:r>
              <a:rPr lang="en-US" sz="12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got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canceled.</a:t>
            </a:r>
            <a:endParaRPr lang="en-US" sz="1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marR="5080" indent="-228600" defTabSz="914400">
              <a:lnSpc>
                <a:spcPct val="120000"/>
              </a:lnSpc>
              <a:spcBef>
                <a:spcPts val="10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Both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hotels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have</a:t>
            </a:r>
            <a:r>
              <a:rPr lang="en-US" sz="12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very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small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percentage</a:t>
            </a:r>
            <a:r>
              <a:rPr lang="en-US" sz="12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that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 </a:t>
            </a:r>
            <a:r>
              <a:rPr lang="en-US" sz="12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will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repeat,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but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Resort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hotel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has</a:t>
            </a:r>
            <a:r>
              <a:rPr lang="en-US" sz="12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slightly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higher</a:t>
            </a:r>
            <a:r>
              <a:rPr lang="en-US" sz="12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repeat</a:t>
            </a:r>
            <a:r>
              <a:rPr lang="en-US" sz="12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% </a:t>
            </a:r>
            <a:r>
              <a:rPr lang="en-US" sz="1200" spc="-28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than</a:t>
            </a:r>
            <a:r>
              <a:rPr lang="en-US" sz="12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City </a:t>
            </a:r>
            <a:r>
              <a:rPr lang="en-US" sz="12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Hotel.</a:t>
            </a:r>
            <a:endParaRPr lang="en-US" sz="1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150" y="457200"/>
            <a:ext cx="3565517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2100" spc="-114" dirty="0"/>
              <a:t>Distribution channel wise Analysis</a:t>
            </a:r>
            <a:endParaRPr lang="en-US" sz="2100" dirty="0"/>
          </a:p>
        </p:txBody>
      </p:sp>
      <p:pic>
        <p:nvPicPr>
          <p:cNvPr id="29" name="Picture 4" descr="Low angle view of modern financial skyscrapers into the sky">
            <a:extLst>
              <a:ext uri="{FF2B5EF4-FFF2-40B4-BE49-F238E27FC236}">
                <a16:creationId xmlns:a16="http://schemas.microsoft.com/office/drawing/2014/main" id="{FD766D03-7620-43A7-F50D-8EDE9440E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8" r="15419"/>
          <a:stretch/>
        </p:blipFill>
        <p:spPr>
          <a:xfrm>
            <a:off x="20" y="10"/>
            <a:ext cx="4571980" cy="5143490"/>
          </a:xfrm>
          <a:prstGeom prst="rect">
            <a:avLst/>
          </a:prstGeom>
        </p:spPr>
      </p:pic>
      <p:sp>
        <p:nvSpPr>
          <p:cNvPr id="30" name="object 3"/>
          <p:cNvSpPr txBox="1"/>
          <p:nvPr/>
        </p:nvSpPr>
        <p:spPr>
          <a:xfrm>
            <a:off x="4885150" y="1572048"/>
            <a:ext cx="3565517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While</a:t>
            </a:r>
            <a:r>
              <a:rPr lang="en-US" sz="11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doing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Distribution</a:t>
            </a:r>
            <a:r>
              <a:rPr lang="en-US" sz="11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channel</a:t>
            </a:r>
            <a:r>
              <a:rPr lang="en-US" sz="11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wise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given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hotel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11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dataset,</a:t>
            </a:r>
            <a:r>
              <a:rPr lang="en-US" sz="11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answered</a:t>
            </a: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following</a:t>
            </a:r>
            <a:r>
              <a:rPr lang="en-US" sz="11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questions: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065" indent="-228600" defTabSz="914400">
              <a:lnSpc>
                <a:spcPct val="110000"/>
              </a:lnSpc>
              <a:spcBef>
                <a:spcPts val="112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93700" algn="l"/>
                <a:tab pos="394335" algn="l"/>
              </a:tabLst>
            </a:pP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 common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channel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booking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hotels?</a:t>
            </a: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065" indent="-228600" defTabSz="914400">
              <a:lnSpc>
                <a:spcPct val="110000"/>
              </a:lnSpc>
              <a:spcBef>
                <a:spcPts val="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channel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mostly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used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early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 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hotels?</a:t>
            </a: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065" indent="-228600" defTabSz="914400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distribution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channel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brings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better 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revenue</a:t>
            </a:r>
            <a:r>
              <a:rPr lang="en-US" sz="11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generating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deals </a:t>
            </a:r>
            <a:r>
              <a:rPr lang="en-US" sz="1100" spc="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hotels?</a:t>
            </a: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9920" y="34290"/>
            <a:ext cx="0" cy="507492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21993"/>
            <a:ext cx="52628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114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Distribution channel wise Analysis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3962400" y="861853"/>
            <a:ext cx="3776345" cy="1949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 algn="just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299720" algn="l"/>
              </a:tabLst>
            </a:pPr>
            <a:r>
              <a:rPr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He</a:t>
            </a:r>
            <a:r>
              <a:rPr lang="en-US"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re</a:t>
            </a:r>
            <a:r>
              <a:rPr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we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can 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see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that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the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most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of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guest </a:t>
            </a:r>
            <a:r>
              <a:rPr sz="12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</a:t>
            </a:r>
            <a:r>
              <a:rPr lang="en-US" sz="12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re</a:t>
            </a:r>
            <a:r>
              <a:rPr sz="12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making </a:t>
            </a:r>
            <a:r>
              <a:rPr sz="12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ese</a:t>
            </a:r>
            <a:r>
              <a:rPr lang="en-US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vation 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th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ough </a:t>
            </a:r>
            <a:r>
              <a:rPr lang="en-US" sz="12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</a:t>
            </a:r>
            <a:r>
              <a:rPr sz="12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A/</a:t>
            </a:r>
            <a:r>
              <a:rPr lang="en-US" sz="12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</a:t>
            </a:r>
            <a:r>
              <a:rPr sz="12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O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channels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which </a:t>
            </a:r>
            <a:r>
              <a:rPr lang="en-US"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are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avel </a:t>
            </a:r>
            <a:r>
              <a:rPr sz="12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gency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and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ou</a:t>
            </a:r>
            <a:r>
              <a:rPr lang="en-US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O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pe</a:t>
            </a:r>
            <a:r>
              <a:rPr lang="en-US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rators respectively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lang="en-IN" sz="1200" spc="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</a:t>
            </a:r>
            <a:r>
              <a:rPr sz="1200" spc="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h</a:t>
            </a:r>
            <a:r>
              <a:rPr lang="en-US" sz="1200" spc="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e</a:t>
            </a:r>
            <a:r>
              <a:rPr sz="1200" spc="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n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the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second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most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used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channel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is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di</a:t>
            </a:r>
            <a:r>
              <a:rPr lang="en-IN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ect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Channel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which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is mostly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used </a:t>
            </a:r>
            <a:r>
              <a:rPr sz="12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fo</a:t>
            </a:r>
            <a:r>
              <a:rPr lang="en-IN" sz="12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</a:t>
            </a:r>
            <a:r>
              <a:rPr sz="12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ea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r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ly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booking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of </a:t>
            </a:r>
            <a:r>
              <a:rPr sz="12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hotels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is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also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IN" sz="12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</a:t>
            </a:r>
            <a:r>
              <a:rPr sz="12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A/</a:t>
            </a:r>
            <a:r>
              <a:rPr lang="en-IN" sz="12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T</a:t>
            </a:r>
            <a:r>
              <a:rPr sz="12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O.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895350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2952750"/>
            <a:ext cx="3160477" cy="21005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GDS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channel</a:t>
            </a:r>
            <a:r>
              <a:rPr sz="1600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</a:t>
            </a:r>
            <a:r>
              <a:rPr lang="en-IN"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ings</a:t>
            </a:r>
            <a:r>
              <a:rPr sz="1600" spc="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</a:t>
            </a:r>
            <a:r>
              <a:rPr lang="en-IN"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evenue</a:t>
            </a:r>
            <a:r>
              <a:rPr sz="1600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gene</a:t>
            </a:r>
            <a:r>
              <a:rPr lang="en-IN"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-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ating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 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deals</a:t>
            </a:r>
            <a:r>
              <a:rPr sz="1600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4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600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sz="1600" spc="-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hotel,</a:t>
            </a:r>
            <a:r>
              <a:rPr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cont</a:t>
            </a:r>
            <a:r>
              <a:rPr lang="en-IN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ast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to </a:t>
            </a: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come </a:t>
            </a: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via </a:t>
            </a:r>
            <a:r>
              <a:rPr lang="en-IN" sz="1600" spc="1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600" spc="1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A/</a:t>
            </a:r>
            <a:r>
              <a:rPr lang="en-IN" sz="1600" spc="1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600" spc="1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O. </a:t>
            </a:r>
            <a:r>
              <a:rPr sz="1600" spc="-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 </a:t>
            </a:r>
            <a:r>
              <a:rPr sz="1600" spc="-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 </a:t>
            </a:r>
            <a:r>
              <a:rPr sz="1600" spc="1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wo</a:t>
            </a:r>
            <a:r>
              <a:rPr lang="en-IN" sz="16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k </a:t>
            </a:r>
            <a:r>
              <a:rPr sz="1600" spc="-28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 </a:t>
            </a:r>
            <a:r>
              <a:rPr sz="1600" spc="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inc</a:t>
            </a:r>
            <a:r>
              <a:rPr lang="en-IN"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ease</a:t>
            </a:r>
            <a:r>
              <a:rPr sz="1600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out</a:t>
            </a:r>
            <a:r>
              <a:rPr lang="en-IN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each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on</a:t>
            </a:r>
            <a:r>
              <a:rPr sz="1600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GDS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channels</a:t>
            </a:r>
            <a:r>
              <a:rPr sz="16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</a:t>
            </a:r>
            <a:r>
              <a:rPr sz="1600" spc="-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get </a:t>
            </a:r>
            <a:r>
              <a:rPr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2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600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</a:t>
            </a:r>
            <a:r>
              <a:rPr lang="en-IN"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6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evenue</a:t>
            </a:r>
            <a:r>
              <a:rPr sz="1600" spc="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gene</a:t>
            </a:r>
            <a:r>
              <a:rPr lang="en-IN" sz="1600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-5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ating</a:t>
            </a:r>
            <a:r>
              <a:rPr sz="1600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deals.</a:t>
            </a:r>
            <a:endParaRPr sz="1600" dirty="0">
              <a:solidFill>
                <a:schemeClr val="accent3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has</a:t>
            </a:r>
            <a:r>
              <a:rPr sz="16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evenue</a:t>
            </a:r>
            <a:r>
              <a:rPr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gene</a:t>
            </a:r>
            <a:r>
              <a:rPr lang="en-IN"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-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ating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deals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by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di</a:t>
            </a:r>
            <a:r>
              <a:rPr lang="en-IN"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ect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and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600" spc="1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600" spc="1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A/</a:t>
            </a:r>
            <a:r>
              <a:rPr lang="en-IN" sz="1600" spc="1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600" spc="1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channel.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need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</a:t>
            </a:r>
            <a:r>
              <a:rPr lang="en-US"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inc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ease 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out</a:t>
            </a:r>
            <a:r>
              <a:rPr lang="en-I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each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on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GDS </a:t>
            </a:r>
            <a:r>
              <a:rPr sz="16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channel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 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inc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ease </a:t>
            </a:r>
            <a:r>
              <a:rPr lang="en-I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evenue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11534"/>
            <a:ext cx="4125328" cy="426538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7CAF0-22A2-43B1-B0D5-E31F49659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9"/>
          <a:stretch/>
        </p:blipFill>
        <p:spPr>
          <a:xfrm>
            <a:off x="20" y="1522"/>
            <a:ext cx="9143980" cy="51419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100" u="sng" spc="-114" dirty="0"/>
              <a:t>BOOKING CANCELLATION ANALYSIS</a:t>
            </a:r>
            <a:endParaRPr lang="en-US" sz="31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685346" y="1572048"/>
            <a:ext cx="7765321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</a:t>
            </a:r>
            <a:r>
              <a:rPr lang="en-US" sz="14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analyze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the</a:t>
            </a:r>
            <a:r>
              <a:rPr lang="en-US" sz="14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following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possible</a:t>
            </a:r>
            <a:r>
              <a:rPr lang="en-US" sz="14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reasons</a:t>
            </a:r>
            <a:r>
              <a:rPr lang="en-US" sz="14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4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14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cancellations: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spcBef>
                <a:spcPts val="112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4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significant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distribution</a:t>
            </a:r>
            <a:r>
              <a:rPr lang="en-US" sz="14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channel </a:t>
            </a:r>
            <a:r>
              <a:rPr lang="en-US" sz="14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has</a:t>
            </a:r>
            <a:r>
              <a:rPr lang="en-US" sz="14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highest</a:t>
            </a:r>
            <a:r>
              <a:rPr lang="en-US" sz="14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cancellation</a:t>
            </a:r>
            <a:r>
              <a:rPr lang="en-US" sz="14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percentage?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spcBef>
                <a:spcPts val="112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Longer</a:t>
            </a:r>
            <a:r>
              <a:rPr lang="en-US" sz="14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lead</a:t>
            </a:r>
            <a:r>
              <a:rPr lang="en-US" sz="14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time.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Longer</a:t>
            </a:r>
            <a:r>
              <a:rPr lang="en-US" sz="14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</a:t>
            </a:r>
            <a:r>
              <a:rPr lang="en-US" sz="14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(in</a:t>
            </a:r>
            <a:r>
              <a:rPr lang="en-US" sz="14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days)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14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waiting</a:t>
            </a:r>
            <a:r>
              <a:rPr lang="en-US" sz="14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list.</a:t>
            </a: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Not</a:t>
            </a:r>
            <a:r>
              <a:rPr lang="en-US" sz="14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getting</a:t>
            </a:r>
            <a:r>
              <a:rPr lang="en-US" sz="14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same</a:t>
            </a:r>
            <a:r>
              <a:rPr lang="en-US" sz="14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room</a:t>
            </a:r>
            <a:r>
              <a:rPr lang="en-US" sz="14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</a:t>
            </a:r>
            <a:r>
              <a:rPr lang="en-US" sz="14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reserved.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Does</a:t>
            </a:r>
            <a:r>
              <a:rPr lang="en-US" sz="14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not</a:t>
            </a:r>
            <a:r>
              <a:rPr lang="en-US" sz="14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getting</a:t>
            </a:r>
            <a:r>
              <a:rPr lang="en-US" sz="14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same</a:t>
            </a:r>
            <a:r>
              <a:rPr lang="en-US" sz="14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room</a:t>
            </a:r>
            <a:r>
              <a:rPr lang="en-US" sz="14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</a:t>
            </a:r>
            <a:r>
              <a:rPr lang="en-US" sz="14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reserved</a:t>
            </a:r>
            <a:r>
              <a:rPr lang="en-US" sz="14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effects</a:t>
            </a:r>
            <a:r>
              <a:rPr lang="en-US" sz="14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adr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853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marR="5080" indent="-171450">
              <a:lnSpc>
                <a:spcPct val="150200"/>
              </a:lnSpc>
              <a:spcBef>
                <a:spcPts val="95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IN"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A/</a:t>
            </a:r>
            <a:r>
              <a:rPr lang="en-IN"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has</a:t>
            </a:r>
            <a:r>
              <a:rPr sz="1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highest</a:t>
            </a:r>
            <a:r>
              <a:rPr sz="1200" spc="-4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</a:t>
            </a:r>
            <a:r>
              <a:rPr sz="12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cancellation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%.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200" spc="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</a:t>
            </a:r>
            <a:r>
              <a:rPr lang="en-IN" sz="1200" spc="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6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efo</a:t>
            </a:r>
            <a:r>
              <a:rPr lang="en-IN" sz="1200" spc="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e,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 </a:t>
            </a:r>
            <a:r>
              <a:rPr sz="1200" spc="-2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via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A/</a:t>
            </a:r>
            <a:r>
              <a:rPr lang="en-IN"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15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 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30%</a:t>
            </a:r>
            <a:r>
              <a:rPr sz="1200" spc="-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likely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get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cancelled.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183515" marR="5080" indent="-171450">
              <a:lnSpc>
                <a:spcPct val="150200"/>
              </a:lnSpc>
              <a:spcBef>
                <a:spcPts val="95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Not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getting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same </a:t>
            </a:r>
            <a:r>
              <a:rPr lang="en-IN"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oom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as demanded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not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case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200" spc="-2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cancellation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lang="en-IN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ooms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 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significant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pe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centage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of 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 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not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cancelled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 </a:t>
            </a:r>
            <a:r>
              <a:rPr sz="1200" spc="2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afte</a:t>
            </a:r>
            <a:r>
              <a:rPr lang="en-IN"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getting 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diffe</a:t>
            </a:r>
            <a:r>
              <a:rPr lang="en-IN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ent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oom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as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demanded.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183515" marR="5080" indent="-171450">
              <a:lnSpc>
                <a:spcPct val="150200"/>
              </a:lnSpc>
              <a:spcBef>
                <a:spcPts val="95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But, </a:t>
            </a:r>
            <a:r>
              <a:rPr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custome</a:t>
            </a:r>
            <a:r>
              <a:rPr lang="en-IN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who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didn't</a:t>
            </a:r>
            <a:r>
              <a:rPr lang="en-US"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</a:t>
            </a:r>
            <a:r>
              <a:rPr lang="en-US"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lang="en-US"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the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same </a:t>
            </a:r>
            <a:r>
              <a:rPr lang="en-IN"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oom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have paid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 </a:t>
            </a:r>
            <a:r>
              <a:rPr sz="1200" spc="-26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little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lowe</a:t>
            </a:r>
            <a:r>
              <a:rPr lang="en-IN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ad</a:t>
            </a:r>
            <a:r>
              <a:rPr lang="en-IN"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,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except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2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few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exceptions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  <a:endParaRPr sz="1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 bookings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cancelled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have</a:t>
            </a:r>
            <a:r>
              <a:rPr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waiting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pe</a:t>
            </a:r>
            <a:r>
              <a:rPr lang="en-IN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iod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less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150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days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but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also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 </a:t>
            </a:r>
            <a:r>
              <a:rPr sz="1200" spc="-2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not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cancelled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also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have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waiting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pe</a:t>
            </a:r>
            <a:r>
              <a:rPr lang="en-IN"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iod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less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150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days.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Hence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this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shows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waiting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pe</a:t>
            </a:r>
            <a:r>
              <a:rPr lang="en-IN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iod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has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effect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on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cancellation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of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bookings.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183515" marR="5080" indent="-171450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Also,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lead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time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has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effect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on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cancellation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bookings,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as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both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cu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ves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cancellation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and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not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cancelation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simila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2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lead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time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too.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1A7FBDB-05E1-13B3-6156-95D43438E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55"/>
          <a:stretch/>
        </p:blipFill>
        <p:spPr>
          <a:xfrm>
            <a:off x="20" y="1522"/>
            <a:ext cx="9143980" cy="514197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CF20E9-1E0C-4E9D-90C6-EB4FE51EF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454" y="0"/>
            <a:ext cx="66250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240" y="457200"/>
            <a:ext cx="5965520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400" u="sng" spc="-114" dirty="0"/>
              <a:t>Time-wise Analysis </a:t>
            </a:r>
            <a:endParaRPr lang="en-US" sz="3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D40F50-E769-475B-A08E-64F0CBD2A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69436" y="34290"/>
            <a:ext cx="0" cy="507492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1589240" y="1572048"/>
            <a:ext cx="5965520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While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doing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time-wise analysis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given</a:t>
            </a:r>
            <a:r>
              <a:rPr lang="en-US" sz="13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13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dataset,</a:t>
            </a:r>
            <a:r>
              <a:rPr lang="en-US" sz="13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</a:t>
            </a:r>
            <a:r>
              <a:rPr lang="en-US" sz="13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answered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following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questions: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spcBef>
                <a:spcPts val="112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3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What</a:t>
            </a:r>
            <a:r>
              <a:rPr lang="en-US" sz="13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</a:t>
            </a:r>
            <a:r>
              <a:rPr lang="en-US" sz="13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busy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months</a:t>
            </a:r>
            <a:r>
              <a:rPr lang="en-US" sz="13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hotels?</a:t>
            </a:r>
          </a:p>
          <a:p>
            <a:pPr indent="-228600" defTabSz="914400">
              <a:lnSpc>
                <a:spcPct val="11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3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months</a:t>
            </a:r>
            <a:r>
              <a:rPr lang="en-US" sz="13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</a:t>
            </a:r>
            <a:r>
              <a:rPr lang="en-US" sz="13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charges</a:t>
            </a:r>
            <a:r>
              <a:rPr lang="en-US" sz="1300" spc="-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higher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?</a:t>
            </a: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How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does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numbers</a:t>
            </a:r>
            <a:r>
              <a:rPr lang="en-US" sz="13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adr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changes</a:t>
            </a:r>
            <a:r>
              <a:rPr lang="en-US" sz="13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within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</a:t>
            </a:r>
            <a:r>
              <a:rPr lang="en-US" sz="13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month?</a:t>
            </a: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How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does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</a:t>
            </a:r>
            <a:r>
              <a:rPr lang="en-US" sz="13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varies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along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year</a:t>
            </a:r>
            <a:r>
              <a:rPr lang="en-US" sz="13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different</a:t>
            </a:r>
            <a:r>
              <a:rPr lang="en-US" sz="13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types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of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customers.</a:t>
            </a: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667982-0304-46C8-A3D6-4545BBC2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76327" y="34290"/>
            <a:ext cx="0" cy="507492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356" y="457200"/>
            <a:ext cx="2732362" cy="420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400" u="sng" spc="-114" dirty="0"/>
              <a:t>OUTLINES</a:t>
            </a:r>
            <a:endParaRPr lang="en-US" sz="3400" u="sng" dirty="0"/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22829C82-BF2C-5DA6-24C5-C52776EDE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07001"/>
              </p:ext>
            </p:extLst>
          </p:nvPr>
        </p:nvGraphicFramePr>
        <p:xfrm>
          <a:off x="3845718" y="835818"/>
          <a:ext cx="4443413" cy="347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</a:t>
            </a:r>
            <a:r>
              <a:rPr lang="en-IN"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om</a:t>
            </a:r>
            <a:r>
              <a:rPr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month 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July</a:t>
            </a:r>
            <a:r>
              <a:rPr sz="16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August</a:t>
            </a:r>
            <a:r>
              <a:rPr sz="16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numbe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of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inc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eased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and</a:t>
            </a:r>
            <a:r>
              <a:rPr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 </a:t>
            </a:r>
            <a:r>
              <a:rPr sz="16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August,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got </a:t>
            </a:r>
            <a:r>
              <a:rPr sz="1600" spc="-38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numbe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guests.</a:t>
            </a:r>
            <a:endParaRPr sz="16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426055"/>
            <a:ext cx="2232660" cy="33854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lang="en-IN" sz="1600" spc="1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600" spc="1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 </a:t>
            </a:r>
            <a:r>
              <a:rPr lang="en-IN"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evenue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aspect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looks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diffe</a:t>
            </a:r>
            <a:r>
              <a:rPr lang="en-IN"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ent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,</a:t>
            </a:r>
            <a:r>
              <a:rPr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Hotels </a:t>
            </a:r>
            <a:r>
              <a:rPr lang="en-IN"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eceives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3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 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evenue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with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6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espect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Hotel.</a:t>
            </a:r>
            <a:endParaRPr sz="16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</a:t>
            </a:r>
            <a:r>
              <a:rPr lang="en-IN"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om</a:t>
            </a:r>
            <a:r>
              <a:rPr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May </a:t>
            </a:r>
            <a:r>
              <a:rPr sz="16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August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lang="en-IN" sz="16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was </a:t>
            </a:r>
            <a:r>
              <a:rPr lang="en-IN" sz="16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apid</a:t>
            </a:r>
            <a:r>
              <a:rPr sz="16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inc</a:t>
            </a:r>
            <a:r>
              <a:rPr lang="en-IN"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ease </a:t>
            </a:r>
            <a:r>
              <a:rPr sz="1600" spc="-38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ad</a:t>
            </a:r>
            <a:r>
              <a:rPr lang="en-IN"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  <a:r>
              <a:rPr sz="16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August</a:t>
            </a:r>
            <a:r>
              <a:rPr sz="16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6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eco</a:t>
            </a:r>
            <a:r>
              <a:rPr lang="en-IN" sz="16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600" spc="3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ded</a:t>
            </a:r>
            <a:r>
              <a:rPr sz="16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6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highest.</a:t>
            </a:r>
            <a:endParaRPr sz="16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09550"/>
            <a:ext cx="6027933" cy="381842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12" y="3562350"/>
            <a:ext cx="7812405" cy="9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Courier New" pitchFamily="49" charset="0"/>
              <a:buChar char="o"/>
            </a:pP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We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see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</a:t>
            </a:r>
            <a:r>
              <a:rPr lang="en-IN"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aph</a:t>
            </a:r>
            <a:r>
              <a:rPr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4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rr</a:t>
            </a:r>
            <a:r>
              <a:rPr sz="14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ival_num</a:t>
            </a:r>
            <a:r>
              <a:rPr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has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small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peaks</a:t>
            </a:r>
            <a:r>
              <a:rPr sz="14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at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2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egula</a:t>
            </a:r>
            <a:r>
              <a:rPr lang="en-IN"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inte</a:t>
            </a:r>
            <a:r>
              <a:rPr lang="en-IN"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-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val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days.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400" spc="9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400" spc="9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his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be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due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 </a:t>
            </a:r>
            <a:r>
              <a:rPr sz="14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inc</a:t>
            </a:r>
            <a:r>
              <a:rPr lang="en-IN"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ease</a:t>
            </a:r>
            <a:r>
              <a:rPr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4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rr</a:t>
            </a:r>
            <a:r>
              <a:rPr sz="14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ival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8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weekend.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Courier New" pitchFamily="49" charset="0"/>
              <a:buChar char="o"/>
            </a:pP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Also,</a:t>
            </a:r>
            <a:r>
              <a:rPr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avg</a:t>
            </a:r>
            <a:r>
              <a:rPr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ad</a:t>
            </a:r>
            <a:r>
              <a:rPr lang="en-IN"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tends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to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go</a:t>
            </a:r>
            <a:r>
              <a:rPr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up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as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month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ends.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400" spc="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400" spc="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</a:t>
            </a:r>
            <a:r>
              <a:rPr lang="en-IN" sz="1400" spc="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7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efo</a:t>
            </a:r>
            <a:r>
              <a:rPr lang="en-IN" sz="1400" spc="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7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cha</a:t>
            </a:r>
            <a:r>
              <a:rPr lang="en-IN"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ges</a:t>
            </a:r>
            <a:r>
              <a:rPr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4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3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4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at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end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of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month.</a:t>
            </a:r>
            <a:endParaRPr sz="1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133350"/>
            <a:ext cx="7433331" cy="30867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2600" y="1572047"/>
            <a:ext cx="2521123" cy="302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Mostly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done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by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couples.</a:t>
            </a: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marR="5080" indent="-228600" defTabSz="9144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It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clear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from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graph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that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there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sudden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surge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arrival</a:t>
            </a:r>
            <a:r>
              <a:rPr lang="en-US" sz="11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num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couples</a:t>
            </a:r>
            <a:r>
              <a:rPr lang="en-US" sz="11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family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months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July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 </a:t>
            </a:r>
            <a:r>
              <a:rPr lang="en-US" sz="1100" spc="-28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August.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better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plans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planned</a:t>
            </a:r>
            <a:r>
              <a:rPr lang="en-US" sz="11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accordingly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at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that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these 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type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094" y="550068"/>
            <a:ext cx="5022057" cy="404336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7979" y="599862"/>
            <a:ext cx="4924287" cy="394377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8198" y="1146403"/>
            <a:ext cx="4421443" cy="287346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150" y="457200"/>
            <a:ext cx="3565517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2600" spc="-5" dirty="0"/>
              <a:t>Some</a:t>
            </a:r>
            <a:r>
              <a:rPr lang="en-US" sz="2600" spc="-15" dirty="0"/>
              <a:t> </a:t>
            </a:r>
            <a:r>
              <a:rPr lang="en-US" sz="2600" spc="-5" dirty="0"/>
              <a:t>important</a:t>
            </a:r>
            <a:r>
              <a:rPr lang="en-US" sz="2600" spc="15" dirty="0"/>
              <a:t> </a:t>
            </a:r>
            <a:r>
              <a:rPr lang="en-US" sz="2600" spc="-5" dirty="0"/>
              <a:t>questions</a:t>
            </a:r>
            <a:endParaRPr lang="en-US" sz="26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5528DF5-E772-5405-CF4C-1E23C6A23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7"/>
          <a:stretch/>
        </p:blipFill>
        <p:spPr>
          <a:xfrm>
            <a:off x="-152400" y="-19050"/>
            <a:ext cx="4648197" cy="53073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85150" y="1572048"/>
            <a:ext cx="3565517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Some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other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also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done,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</a:t>
            </a:r>
            <a:r>
              <a:rPr lang="en-US" sz="13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follows:</a:t>
            </a: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spcBef>
                <a:spcPts val="112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3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What</a:t>
            </a:r>
            <a:r>
              <a:rPr lang="en-US" sz="13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different</a:t>
            </a:r>
            <a:r>
              <a:rPr lang="en-US" sz="13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reason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special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requests</a:t>
            </a:r>
          </a:p>
          <a:p>
            <a:pPr indent="-228600" defTabSz="914400">
              <a:lnSpc>
                <a:spcPct val="11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3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What</a:t>
            </a:r>
            <a:r>
              <a:rPr lang="en-US" sz="13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optimal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</a:t>
            </a:r>
            <a:r>
              <a:rPr lang="en-US" sz="13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length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better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deal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customers</a:t>
            </a: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556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How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adr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affected</a:t>
            </a:r>
            <a:r>
              <a:rPr lang="en-US" sz="13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by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total</a:t>
            </a:r>
            <a:r>
              <a:rPr lang="en-US" sz="13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staying</a:t>
            </a:r>
            <a:r>
              <a:rPr lang="en-US" sz="13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period</a:t>
            </a:r>
            <a:r>
              <a:rPr lang="en-US" sz="13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13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9920" y="34290"/>
            <a:ext cx="0" cy="507492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840715"/>
            <a:ext cx="8155305" cy="9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IN" sz="1400" spc="1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400" spc="1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numbe</a:t>
            </a:r>
            <a:r>
              <a:rPr lang="en-IN"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special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equest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almost the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same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 kids</a:t>
            </a:r>
            <a:r>
              <a:rPr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section.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But,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we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see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if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adults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2 </a:t>
            </a:r>
            <a:r>
              <a:rPr sz="1400" spc="-28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lang="en-IN"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chances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4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hotels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will</a:t>
            </a:r>
            <a:r>
              <a:rPr sz="14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eceive</a:t>
            </a:r>
            <a:r>
              <a:rPr sz="14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4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special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4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equests</a:t>
            </a:r>
            <a:r>
              <a:rPr sz="14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  <a:endParaRPr sz="1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43354"/>
            <a:ext cx="4500651" cy="3108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643354"/>
            <a:ext cx="3212267" cy="28336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332" y="70815"/>
            <a:ext cx="4434840" cy="406400"/>
          </a:xfrm>
          <a:prstGeom prst="rect">
            <a:avLst/>
          </a:prstGeom>
        </p:spPr>
        <p:txBody>
          <a:bodyPr vert="horz" wrap="square" lIns="0" tIns="12065" rIns="0" bIns="0" rtlCol="0"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20" dirty="0"/>
              <a:t> </a:t>
            </a:r>
            <a:r>
              <a:rPr sz="2500" spc="-5" dirty="0"/>
              <a:t>for </a:t>
            </a:r>
            <a:r>
              <a:rPr sz="2500" dirty="0"/>
              <a:t>special</a:t>
            </a:r>
            <a:r>
              <a:rPr sz="2500" spc="-10" dirty="0"/>
              <a:t> </a:t>
            </a:r>
            <a:r>
              <a:rPr sz="2500" spc="-5" dirty="0"/>
              <a:t>requests</a:t>
            </a:r>
            <a:endParaRPr sz="25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191" y="4425065"/>
            <a:ext cx="6847205" cy="748282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</a:t>
            </a:r>
            <a:r>
              <a:rPr lang="en-IN"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we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see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that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all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ma</a:t>
            </a:r>
            <a:r>
              <a:rPr lang="en-IN"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ket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segment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mostly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have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special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equest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IN" sz="12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2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he</a:t>
            </a:r>
            <a:r>
              <a:rPr lang="en-IN" sz="12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one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segment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which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complementa</a:t>
            </a:r>
            <a:r>
              <a:rPr lang="en-IN"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y,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having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3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</a:t>
            </a:r>
            <a:r>
              <a:rPr lang="en-IN"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2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ave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age</a:t>
            </a:r>
            <a:r>
              <a:rPr sz="12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numbe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2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special</a:t>
            </a:r>
            <a:r>
              <a:rPr sz="12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2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equest</a:t>
            </a:r>
            <a:r>
              <a:rPr sz="12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  <a:endParaRPr sz="12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266" y="742950"/>
            <a:ext cx="7195241" cy="35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-41275"/>
            <a:ext cx="547814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10" dirty="0"/>
              <a:t> </a:t>
            </a:r>
            <a:r>
              <a:rPr sz="2500" spc="-5" dirty="0"/>
              <a:t>for</a:t>
            </a:r>
            <a:r>
              <a:rPr sz="2500" spc="10" dirty="0"/>
              <a:t> </a:t>
            </a:r>
            <a:r>
              <a:rPr sz="2500" spc="-5" dirty="0"/>
              <a:t>special</a:t>
            </a:r>
            <a:r>
              <a:rPr sz="2500" spc="5" dirty="0"/>
              <a:t> </a:t>
            </a:r>
            <a:r>
              <a:rPr sz="2500" spc="-5" dirty="0"/>
              <a:t>requests(cont.)</a:t>
            </a:r>
            <a:endParaRPr sz="25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400" spc="-5" dirty="0"/>
              <a:t>Correlation</a:t>
            </a:r>
            <a:r>
              <a:rPr lang="en-US" sz="3400" spc="-35" dirty="0"/>
              <a:t> </a:t>
            </a:r>
            <a:r>
              <a:rPr lang="en-US" sz="3400" spc="-5" dirty="0"/>
              <a:t>Heatmap</a:t>
            </a:r>
            <a:endParaRPr lang="en-US"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685346" y="1572048"/>
            <a:ext cx="3762645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3515" marR="5080" indent="-228600" defTabSz="914400">
              <a:lnSpc>
                <a:spcPct val="11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500" spc="7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Total </a:t>
            </a:r>
            <a:r>
              <a:rPr lang="en-US" sz="15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length and 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lead 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 </a:t>
            </a:r>
            <a:r>
              <a:rPr lang="en-US" sz="15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 </a:t>
            </a:r>
            <a:r>
              <a:rPr lang="en-US" sz="15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slightly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correlated. </a:t>
            </a:r>
            <a:r>
              <a:rPr lang="en-US" sz="1500" spc="9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This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may 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means </a:t>
            </a:r>
            <a:r>
              <a:rPr lang="en-US" sz="15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that </a:t>
            </a:r>
            <a:r>
              <a:rPr lang="en-US" sz="1500" spc="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 </a:t>
            </a:r>
            <a:r>
              <a:rPr lang="en-US" sz="15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longer </a:t>
            </a:r>
            <a:r>
              <a:rPr lang="en-US" sz="15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stays,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people</a:t>
            </a:r>
            <a:r>
              <a:rPr lang="en-US" sz="15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generally</a:t>
            </a:r>
            <a:r>
              <a:rPr lang="en-US" sz="15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plan</a:t>
            </a:r>
            <a:r>
              <a:rPr lang="en-US" sz="15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little</a:t>
            </a:r>
            <a:r>
              <a:rPr lang="en-US" sz="15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before </a:t>
            </a:r>
            <a:r>
              <a:rPr lang="en-US" sz="1500" spc="-28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actual </a:t>
            </a:r>
            <a:r>
              <a:rPr lang="en-US" sz="15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arrival.</a:t>
            </a:r>
          </a:p>
          <a:p>
            <a:pPr marL="183515" marR="5080" indent="-228600" defTabSz="914400">
              <a:lnSpc>
                <a:spcPct val="11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500" spc="2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adr</a:t>
            </a:r>
            <a:r>
              <a:rPr lang="en-US" sz="15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5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slightly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correlated </a:t>
            </a:r>
            <a:r>
              <a:rPr lang="en-US" sz="15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with</a:t>
            </a:r>
            <a:r>
              <a:rPr lang="en-US" sz="15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total_people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500" spc="-28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makes</a:t>
            </a: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sense</a:t>
            </a:r>
            <a:r>
              <a:rPr lang="en-US" sz="15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</a:t>
            </a: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more</a:t>
            </a:r>
            <a:r>
              <a:rPr lang="en-US" sz="15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no.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people </a:t>
            </a:r>
            <a:r>
              <a:rPr lang="en-US" sz="1500" spc="-28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means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more</a:t>
            </a: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service</a:t>
            </a:r>
            <a:r>
              <a:rPr lang="en-US" sz="15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 </a:t>
            </a:r>
            <a:r>
              <a:rPr lang="en-US" sz="15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deliver,</a:t>
            </a:r>
            <a:r>
              <a:rPr lang="en-US" sz="15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therefore </a:t>
            </a:r>
            <a:r>
              <a:rPr lang="en-US" sz="15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more</a:t>
            </a:r>
            <a:r>
              <a:rPr lang="en-US" sz="15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500" spc="1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adr</a:t>
            </a:r>
            <a:r>
              <a:rPr lang="en-US" sz="15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endParaRPr lang="en-US" sz="15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2" name="object 2"/>
          <p:cNvPicPr/>
          <p:nvPr/>
        </p:nvPicPr>
        <p:blipFill rotWithShape="1">
          <a:blip r:embed="rId3" cstate="print"/>
          <a:srcRect r="1" b="17402"/>
          <a:stretch/>
        </p:blipFill>
        <p:spPr>
          <a:xfrm>
            <a:off x="4495800" y="1352550"/>
            <a:ext cx="4191000" cy="342899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50461"/>
            <a:ext cx="7231412" cy="30646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4436770"/>
            <a:ext cx="6860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Rounded MT Bold" pitchFamily="34" charset="0"/>
                <a:cs typeface="Arial MT"/>
              </a:rPr>
              <a:t>For shorter </a:t>
            </a:r>
            <a:r>
              <a:rPr sz="1200" spc="-5" dirty="0">
                <a:latin typeface="Arial Rounded MT Bold" pitchFamily="34" charset="0"/>
                <a:cs typeface="Arial MT"/>
              </a:rPr>
              <a:t>stays the adr(average daily </a:t>
            </a:r>
            <a:r>
              <a:rPr sz="1200" dirty="0">
                <a:latin typeface="Arial Rounded MT Bold" pitchFamily="34" charset="0"/>
                <a:cs typeface="Arial MT"/>
              </a:rPr>
              <a:t>rate </a:t>
            </a:r>
            <a:r>
              <a:rPr sz="1200" spc="-5" dirty="0">
                <a:latin typeface="Arial Rounded MT Bold" pitchFamily="34" charset="0"/>
                <a:cs typeface="Arial MT"/>
              </a:rPr>
              <a:t>varies greatly) but </a:t>
            </a:r>
            <a:r>
              <a:rPr sz="1200" dirty="0">
                <a:latin typeface="Arial Rounded MT Bold" pitchFamily="34" charset="0"/>
                <a:cs typeface="Arial MT"/>
              </a:rPr>
              <a:t>for </a:t>
            </a:r>
            <a:r>
              <a:rPr sz="1200" spc="-5" dirty="0">
                <a:latin typeface="Arial Rounded MT Bold" pitchFamily="34" charset="0"/>
                <a:cs typeface="Arial MT"/>
              </a:rPr>
              <a:t>longer stays </a:t>
            </a:r>
            <a:r>
              <a:rPr sz="1200" dirty="0">
                <a:latin typeface="Arial Rounded MT Bold" pitchFamily="34" charset="0"/>
                <a:cs typeface="Arial MT"/>
              </a:rPr>
              <a:t>(&gt; </a:t>
            </a:r>
            <a:r>
              <a:rPr sz="1200" spc="-5" dirty="0">
                <a:latin typeface="Arial Rounded MT Bold" pitchFamily="34" charset="0"/>
                <a:cs typeface="Arial MT"/>
              </a:rPr>
              <a:t>15 days) adr is </a:t>
            </a:r>
            <a:r>
              <a:rPr sz="1200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comparatively</a:t>
            </a:r>
            <a:r>
              <a:rPr sz="1200" spc="-25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very</a:t>
            </a:r>
            <a:r>
              <a:rPr sz="1200" dirty="0">
                <a:latin typeface="Arial Rounded MT Bold" pitchFamily="34" charset="0"/>
                <a:cs typeface="Arial MT"/>
              </a:rPr>
              <a:t> less.</a:t>
            </a:r>
            <a:r>
              <a:rPr sz="1200" spc="5" dirty="0">
                <a:latin typeface="Arial Rounded MT Bold" pitchFamily="34" charset="0"/>
                <a:cs typeface="Arial MT"/>
              </a:rPr>
              <a:t> </a:t>
            </a:r>
            <a:r>
              <a:rPr sz="1200" dirty="0">
                <a:latin typeface="Arial Rounded MT Bold" pitchFamily="34" charset="0"/>
                <a:cs typeface="Arial MT"/>
              </a:rPr>
              <a:t>Therefore,</a:t>
            </a:r>
            <a:r>
              <a:rPr sz="1200" spc="-25" dirty="0">
                <a:latin typeface="Arial Rounded MT Bold" pitchFamily="34" charset="0"/>
                <a:cs typeface="Arial MT"/>
              </a:rPr>
              <a:t> </a:t>
            </a:r>
            <a:r>
              <a:rPr sz="1200" dirty="0">
                <a:latin typeface="Arial Rounded MT Bold" pitchFamily="34" charset="0"/>
                <a:cs typeface="Arial MT"/>
              </a:rPr>
              <a:t>customers</a:t>
            </a:r>
            <a:r>
              <a:rPr sz="1200" spc="-20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can</a:t>
            </a:r>
            <a:r>
              <a:rPr sz="1200" spc="-15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get</a:t>
            </a:r>
            <a:r>
              <a:rPr sz="1200" spc="5" dirty="0">
                <a:latin typeface="Arial Rounded MT Bold" pitchFamily="34" charset="0"/>
                <a:cs typeface="Arial MT"/>
              </a:rPr>
              <a:t> </a:t>
            </a:r>
            <a:r>
              <a:rPr sz="1200" dirty="0">
                <a:latin typeface="Arial Rounded MT Bold" pitchFamily="34" charset="0"/>
                <a:cs typeface="Arial MT"/>
              </a:rPr>
              <a:t>better</a:t>
            </a:r>
            <a:r>
              <a:rPr sz="1200" spc="-20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deal</a:t>
            </a:r>
            <a:r>
              <a:rPr sz="1200" spc="-20" dirty="0">
                <a:latin typeface="Arial Rounded MT Bold" pitchFamily="34" charset="0"/>
                <a:cs typeface="Arial MT"/>
              </a:rPr>
              <a:t> </a:t>
            </a:r>
            <a:r>
              <a:rPr sz="1200" dirty="0">
                <a:latin typeface="Arial Rounded MT Bold" pitchFamily="34" charset="0"/>
                <a:cs typeface="Arial MT"/>
              </a:rPr>
              <a:t>for</a:t>
            </a:r>
            <a:r>
              <a:rPr sz="1200" spc="-10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longer</a:t>
            </a:r>
            <a:r>
              <a:rPr sz="1200" spc="-20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stays</a:t>
            </a:r>
            <a:r>
              <a:rPr sz="1200" spc="5" dirty="0">
                <a:latin typeface="Arial Rounded MT Bold" pitchFamily="34" charset="0"/>
                <a:cs typeface="Arial MT"/>
              </a:rPr>
              <a:t> </a:t>
            </a:r>
            <a:r>
              <a:rPr sz="1200" dirty="0">
                <a:latin typeface="Arial Rounded MT Bold" pitchFamily="34" charset="0"/>
                <a:cs typeface="Arial MT"/>
              </a:rPr>
              <a:t>more</a:t>
            </a:r>
            <a:r>
              <a:rPr sz="1200" spc="-5" dirty="0">
                <a:latin typeface="Arial Rounded MT Bold" pitchFamily="34" charset="0"/>
                <a:cs typeface="Arial MT"/>
              </a:rPr>
              <a:t> </a:t>
            </a:r>
            <a:r>
              <a:rPr sz="1200" dirty="0">
                <a:latin typeface="Arial Rounded MT Bold" pitchFamily="34" charset="0"/>
                <a:cs typeface="Arial MT"/>
              </a:rPr>
              <a:t>than</a:t>
            </a:r>
            <a:r>
              <a:rPr sz="1200" spc="-25" dirty="0">
                <a:latin typeface="Arial Rounded MT Bold" pitchFamily="34" charset="0"/>
                <a:cs typeface="Arial MT"/>
              </a:rPr>
              <a:t> </a:t>
            </a:r>
            <a:r>
              <a:rPr sz="1200" spc="-5" dirty="0">
                <a:latin typeface="Arial Rounded MT Bold" pitchFamily="34" charset="0"/>
                <a:cs typeface="Arial MT"/>
              </a:rPr>
              <a:t>15 days.</a:t>
            </a:r>
            <a:endParaRPr sz="1200" dirty="0">
              <a:latin typeface="Arial Rounded MT Bold" pitchFamily="34" charset="0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Optimal</a:t>
            </a:r>
            <a:r>
              <a:rPr sz="2500" spc="25" dirty="0"/>
              <a:t> </a:t>
            </a:r>
            <a:r>
              <a:rPr sz="2500" spc="-5" dirty="0"/>
              <a:t>stay</a:t>
            </a:r>
            <a:r>
              <a:rPr sz="2500" spc="5" dirty="0"/>
              <a:t> </a:t>
            </a:r>
            <a:r>
              <a:rPr sz="2500" spc="-5" dirty="0"/>
              <a:t>length</a:t>
            </a:r>
            <a:r>
              <a:rPr sz="2500" spc="25" dirty="0"/>
              <a:t> </a:t>
            </a:r>
            <a:r>
              <a:rPr sz="2500" spc="-5" dirty="0"/>
              <a:t>for</a:t>
            </a:r>
            <a:r>
              <a:rPr sz="2500" spc="5" dirty="0"/>
              <a:t> </a:t>
            </a:r>
            <a:r>
              <a:rPr sz="2500" spc="-5" dirty="0"/>
              <a:t>better</a:t>
            </a:r>
            <a:r>
              <a:rPr sz="2500" spc="20" dirty="0"/>
              <a:t> </a:t>
            </a:r>
            <a:r>
              <a:rPr sz="2500" spc="-5" dirty="0"/>
              <a:t>deals</a:t>
            </a:r>
            <a:r>
              <a:rPr sz="2500" dirty="0"/>
              <a:t> </a:t>
            </a:r>
            <a:r>
              <a:rPr sz="2500" spc="-5" dirty="0"/>
              <a:t>in</a:t>
            </a:r>
            <a:r>
              <a:rPr sz="2500" spc="5" dirty="0"/>
              <a:t> </a:t>
            </a:r>
            <a:r>
              <a:rPr sz="2500" spc="-5" dirty="0"/>
              <a:t>adr</a:t>
            </a:r>
            <a:endParaRPr sz="25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09550"/>
            <a:ext cx="38672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14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CONCLUSION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666750"/>
            <a:ext cx="8610600" cy="3814121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ound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60%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</a:t>
            </a:r>
            <a:r>
              <a:rPr sz="13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hotel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and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40%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hotel,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lang="en-IN"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efo</a:t>
            </a:r>
            <a:r>
              <a:rPr lang="en-IN"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busie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lang="en-IN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hotel.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Also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ove</a:t>
            </a:r>
            <a:r>
              <a:rPr lang="en-IN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all</a:t>
            </a:r>
            <a:r>
              <a:rPr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ad</a:t>
            </a:r>
            <a:r>
              <a:rPr lang="en-IN"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slightly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hotel.</a:t>
            </a:r>
            <a:endParaRPr sz="1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endParaRPr lang="en-US" sz="1300" spc="-15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Mostly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guests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stay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less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5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days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and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longe</a:t>
            </a:r>
            <a:r>
              <a:rPr lang="en-IN"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stays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</a:t>
            </a:r>
            <a:r>
              <a:rPr lang="en-IN"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3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efe</a:t>
            </a:r>
            <a:r>
              <a:rPr lang="en-IN" sz="1300" spc="3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rr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ed.</a:t>
            </a:r>
            <a:endParaRPr sz="1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endParaRPr lang="en-US" sz="1300" spc="-15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Both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have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significantly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cancellation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ates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and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ve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y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few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guests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less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than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3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% </a:t>
            </a:r>
            <a:r>
              <a:rPr lang="en-IN"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etu</a:t>
            </a:r>
            <a:r>
              <a:rPr lang="en-IN"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8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anothe</a:t>
            </a:r>
            <a:r>
              <a:rPr lang="en-IN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City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hotel. 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5%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guests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etu</a:t>
            </a:r>
            <a:r>
              <a:rPr lang="en-IN"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stay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Reso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hotel.</a:t>
            </a:r>
            <a:endParaRPr sz="1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endParaRPr lang="en-US" sz="1300" spc="-1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guests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came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</a:t>
            </a:r>
            <a:r>
              <a:rPr lang="en-IN"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3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om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eu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opean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count</a:t>
            </a:r>
            <a:r>
              <a:rPr lang="en-IN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ies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,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with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no.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guest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coming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</a:t>
            </a:r>
            <a:r>
              <a:rPr lang="en-IN"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3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om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Po</a:t>
            </a:r>
            <a:r>
              <a:rPr lang="en-IN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tugal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.</a:t>
            </a: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endParaRPr lang="en-US" sz="1300" spc="-1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Guests use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diffe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ent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channels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4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making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out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which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most </a:t>
            </a:r>
            <a:r>
              <a:rPr sz="13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</a:t>
            </a:r>
            <a:r>
              <a:rPr lang="en-IN" sz="13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efe</a:t>
            </a:r>
            <a:r>
              <a:rPr lang="en-IN" sz="13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rr</a:t>
            </a:r>
            <a:r>
              <a:rPr sz="13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ed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way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3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A/</a:t>
            </a:r>
            <a:r>
              <a:rPr lang="en-IN" sz="13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spc="14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O.</a:t>
            </a:r>
            <a:endParaRPr sz="1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endParaRPr lang="en-US" sz="1300" spc="35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300" spc="3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Fo</a:t>
            </a:r>
            <a:r>
              <a:rPr lang="en-IN" sz="1300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hotels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highe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ad</a:t>
            </a:r>
            <a:r>
              <a:rPr lang="en-IN"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2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deals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come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via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GDS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channel,</a:t>
            </a:r>
            <a:r>
              <a:rPr sz="1300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so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hotels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should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inc</a:t>
            </a:r>
            <a:r>
              <a:rPr lang="en-IN"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ease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1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thei</a:t>
            </a:r>
            <a:r>
              <a:rPr lang="en-IN"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popula</a:t>
            </a:r>
            <a:r>
              <a:rPr lang="en-IN"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-5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ity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on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this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channel.</a:t>
            </a:r>
            <a:endParaRPr sz="1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endParaRPr lang="en-US" sz="1300" spc="-5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Almost 30%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of</a:t>
            </a:r>
            <a:r>
              <a:rPr sz="1300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bookings</a:t>
            </a:r>
            <a:r>
              <a:rPr sz="1300" spc="1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via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lang="en-IN" sz="13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A/</a:t>
            </a:r>
            <a:r>
              <a:rPr lang="en-IN" sz="13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T</a:t>
            </a:r>
            <a:r>
              <a:rPr sz="1300" spc="165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O</a:t>
            </a:r>
            <a:r>
              <a:rPr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a</a:t>
            </a:r>
            <a:r>
              <a:rPr lang="en-IN"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r</a:t>
            </a:r>
            <a:r>
              <a:rPr sz="1300" spc="3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e</a:t>
            </a:r>
            <a:r>
              <a:rPr sz="1300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 </a:t>
            </a:r>
            <a:r>
              <a:rPr sz="1300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itchFamily="34" charset="0"/>
                <a:cs typeface="Roboto"/>
              </a:rPr>
              <a:t>cancelled.</a:t>
            </a:r>
            <a:endParaRPr lang="en-US" sz="1300" spc="-5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endParaRPr sz="1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itchFamily="34" charset="0"/>
              <a:cs typeface="Roboto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833" y="457200"/>
            <a:ext cx="2334834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defTabSz="914400"/>
            <a:r>
              <a:rPr lang="en-US" sz="2600" u="sng" spc="-114" dirty="0"/>
              <a:t>OBJECTIVE</a:t>
            </a:r>
            <a:endParaRPr lang="en-US" sz="2600" u="sng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05F759F0-AC93-6894-AAB1-EF350080C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86"/>
          <a:stretch/>
        </p:blipFill>
        <p:spPr>
          <a:xfrm>
            <a:off x="20" y="10"/>
            <a:ext cx="5664688" cy="51434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15833" y="1572048"/>
            <a:ext cx="2334834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discuss</a:t>
            </a:r>
            <a:r>
              <a:rPr lang="en-US" sz="800" b="1" spc="-2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800" b="1" spc="-3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800" b="1" spc="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given</a:t>
            </a:r>
            <a:r>
              <a:rPr lang="en-US" sz="800" b="1" spc="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800" b="1" spc="-3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</a:t>
            </a:r>
            <a:r>
              <a:rPr lang="en-US" sz="800" b="1" spc="-3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set</a:t>
            </a:r>
            <a:r>
              <a:rPr lang="en-US" sz="800" b="1" spc="-2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from</a:t>
            </a:r>
            <a:r>
              <a:rPr lang="en-US" sz="800" b="1" spc="-2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2015-2017.</a:t>
            </a: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We’ll</a:t>
            </a:r>
            <a:r>
              <a:rPr lang="en-US" sz="800" b="1" spc="-3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doing</a:t>
            </a:r>
            <a:r>
              <a:rPr lang="en-US" sz="800" b="1" spc="-2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800" b="1" spc="-1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given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</a:t>
            </a:r>
            <a:r>
              <a:rPr lang="en-US" sz="800" b="1" spc="-2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set</a:t>
            </a:r>
            <a:r>
              <a:rPr lang="en-US" sz="800" b="1" spc="-2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following</a:t>
            </a:r>
            <a:r>
              <a:rPr lang="en-US" sz="800" b="1" spc="-2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ways</a:t>
            </a:r>
            <a:r>
              <a:rPr lang="en-US" sz="800" b="1" spc="5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marL="299085" indent="-228600" defTabSz="914400">
              <a:lnSpc>
                <a:spcPct val="110000"/>
              </a:lnSpc>
              <a:spcBef>
                <a:spcPts val="116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Univariate</a:t>
            </a:r>
            <a:r>
              <a:rPr lang="en-US" sz="800" b="1" spc="-5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</a:t>
            </a: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800" b="1" spc="-4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wise</a:t>
            </a:r>
            <a:r>
              <a:rPr lang="en-US" sz="800" b="1" spc="-2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</a:t>
            </a: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Distribution</a:t>
            </a:r>
            <a:r>
              <a:rPr lang="en-US" sz="800" b="1" spc="-6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Channel</a:t>
            </a:r>
            <a:r>
              <a:rPr lang="en-US" sz="800" b="1" spc="-4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wise analysis</a:t>
            </a: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800" b="1" spc="-4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cancellation</a:t>
            </a:r>
            <a:r>
              <a:rPr lang="en-US" sz="800" b="1" spc="-6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</a:t>
            </a: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Timewise</a:t>
            </a:r>
            <a:r>
              <a:rPr lang="en-US" sz="800" b="1" spc="-3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analysis</a:t>
            </a: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By</a:t>
            </a:r>
            <a:r>
              <a:rPr lang="en-US" sz="800" b="1" spc="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doing</a:t>
            </a:r>
            <a:r>
              <a:rPr lang="en-US" sz="800" b="1" spc="-3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this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we’ll</a:t>
            </a:r>
            <a:r>
              <a:rPr lang="en-US" sz="800" b="1" spc="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try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find</a:t>
            </a:r>
            <a:r>
              <a:rPr lang="en-US" sz="800" b="1" spc="-1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out</a:t>
            </a:r>
            <a:r>
              <a:rPr lang="en-US" sz="800" b="1" spc="-1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key</a:t>
            </a:r>
            <a:r>
              <a:rPr lang="en-US" sz="800" b="1" spc="-2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factors</a:t>
            </a:r>
            <a:r>
              <a:rPr lang="en-US" sz="800" b="1" spc="-4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driving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800" b="1" spc="-1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800" b="1" spc="-2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 spc="-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</a:t>
            </a:r>
            <a:r>
              <a:rPr lang="en-US" sz="800" b="1" spc="-35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8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trends.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604" y="457200"/>
            <a:ext cx="4755063" cy="994740"/>
          </a:xfrm>
        </p:spPr>
        <p:txBody>
          <a:bodyPr>
            <a:normAutofit/>
          </a:bodyPr>
          <a:lstStyle/>
          <a:p>
            <a:r>
              <a:rPr lang="en-US" spc="-114" dirty="0">
                <a:latin typeface="Arial Rounded MT Bold" pitchFamily="34" charset="0"/>
              </a:rPr>
              <a:t>CONCLUSION (</a:t>
            </a:r>
            <a:r>
              <a:rPr lang="en-US" spc="-114" dirty="0" err="1">
                <a:latin typeface="Arial Rounded MT Bold" pitchFamily="34" charset="0"/>
              </a:rPr>
              <a:t>Cont</a:t>
            </a:r>
            <a:r>
              <a:rPr lang="en-US" spc="-114" dirty="0">
                <a:latin typeface="Arial Rounded MT Bold" pitchFamily="34" charset="0"/>
              </a:rPr>
              <a:t>…)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70FAE-E5BC-261A-49B4-1A3FDE4D3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4" r="55651"/>
          <a:stretch/>
        </p:blipFill>
        <p:spPr>
          <a:xfrm>
            <a:off x="20" y="10"/>
            <a:ext cx="3476985" cy="5143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603" y="1572048"/>
            <a:ext cx="4755064" cy="2771352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endParaRPr lang="en-US" sz="800" spc="-10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-5" dirty="0">
                <a:latin typeface="Arial Rounded MT Bold" pitchFamily="34" charset="0"/>
                <a:cs typeface="Roboto"/>
              </a:rPr>
              <a:t>Not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getting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same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25" dirty="0">
                <a:latin typeface="Arial Rounded MT Bold" pitchFamily="34" charset="0"/>
                <a:cs typeface="Roboto"/>
              </a:rPr>
              <a:t>room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as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reserved,</a:t>
            </a:r>
            <a:r>
              <a:rPr lang="en-US" sz="800" spc="4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longer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lead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time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and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waiting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time do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not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affect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cancellation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of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bookings.</a:t>
            </a: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endParaRPr lang="en-US" sz="800" spc="-15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-15" dirty="0">
                <a:latin typeface="Arial Rounded MT Bold" pitchFamily="34" charset="0"/>
                <a:cs typeface="Roboto"/>
              </a:rPr>
              <a:t>Although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different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25" dirty="0">
                <a:latin typeface="Arial Rounded MT Bold" pitchFamily="34" charset="0"/>
                <a:cs typeface="Roboto"/>
              </a:rPr>
              <a:t>room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allotment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do</a:t>
            </a:r>
            <a:r>
              <a:rPr lang="en-US" sz="800" spc="2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lowers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the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15" dirty="0" err="1">
                <a:latin typeface="Arial Rounded MT Bold" pitchFamily="34" charset="0"/>
                <a:cs typeface="Roboto"/>
              </a:rPr>
              <a:t>adr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.</a:t>
            </a: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endParaRPr lang="en-US" sz="800" spc="15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-60" dirty="0">
                <a:latin typeface="Arial Rounded MT Bold" pitchFamily="34" charset="0"/>
                <a:cs typeface="Roboto"/>
              </a:rPr>
              <a:t>July-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August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30" dirty="0">
                <a:latin typeface="Arial Rounded MT Bold" pitchFamily="34" charset="0"/>
                <a:cs typeface="Roboto"/>
              </a:rPr>
              <a:t>are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the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most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busier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and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profitable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months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40" dirty="0">
                <a:latin typeface="Arial Rounded MT Bold" pitchFamily="34" charset="0"/>
                <a:cs typeface="Roboto"/>
              </a:rPr>
              <a:t>for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both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of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hotels.</a:t>
            </a:r>
            <a:endParaRPr lang="en-US" sz="800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endParaRPr lang="en-US" sz="800" spc="-15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-15" dirty="0">
                <a:latin typeface="Arial Rounded MT Bold" pitchFamily="34" charset="0"/>
                <a:cs typeface="Roboto"/>
              </a:rPr>
              <a:t>Within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 a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month,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25" dirty="0" err="1">
                <a:latin typeface="Arial Rounded MT Bold" pitchFamily="34" charset="0"/>
                <a:cs typeface="Roboto"/>
              </a:rPr>
              <a:t>adr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gradually</a:t>
            </a:r>
            <a:r>
              <a:rPr lang="en-US" sz="800" spc="2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increases</a:t>
            </a:r>
            <a:r>
              <a:rPr lang="en-US" sz="800" spc="2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as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month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ends,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with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small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sudden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20" dirty="0">
                <a:latin typeface="Arial Rounded MT Bold" pitchFamily="34" charset="0"/>
                <a:cs typeface="Roboto"/>
              </a:rPr>
              <a:t>rise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on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weekends.</a:t>
            </a:r>
            <a:endParaRPr lang="en-US" sz="800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-5" dirty="0">
                <a:latin typeface="Arial Rounded MT Bold" pitchFamily="34" charset="0"/>
                <a:cs typeface="Roboto"/>
              </a:rPr>
              <a:t>Couples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35" dirty="0">
                <a:latin typeface="Arial Rounded MT Bold" pitchFamily="34" charset="0"/>
                <a:cs typeface="Roboto"/>
              </a:rPr>
              <a:t>are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the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most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common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guests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40" dirty="0">
                <a:latin typeface="Arial Rounded MT Bold" pitchFamily="34" charset="0"/>
                <a:cs typeface="Roboto"/>
              </a:rPr>
              <a:t>for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hotels,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hence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hotels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can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plan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dirty="0">
                <a:latin typeface="Arial Rounded MT Bold" pitchFamily="34" charset="0"/>
                <a:cs typeface="Roboto"/>
              </a:rPr>
              <a:t>services</a:t>
            </a:r>
            <a:r>
              <a:rPr lang="en-US" sz="800" spc="30" dirty="0">
                <a:latin typeface="Arial Rounded MT Bold" pitchFamily="34" charset="0"/>
                <a:cs typeface="Roboto"/>
              </a:rPr>
              <a:t> </a:t>
            </a:r>
            <a:r>
              <a:rPr lang="en-US" sz="800" dirty="0">
                <a:latin typeface="Arial Rounded MT Bold" pitchFamily="34" charset="0"/>
                <a:cs typeface="Roboto"/>
              </a:rPr>
              <a:t>according</a:t>
            </a:r>
            <a:r>
              <a:rPr lang="en-US" sz="800" spc="2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to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 couples</a:t>
            </a:r>
            <a:r>
              <a:rPr lang="en-US" sz="800" spc="2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needs </a:t>
            </a:r>
            <a:r>
              <a:rPr lang="en-US" sz="800" spc="-28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to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increase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dirty="0">
                <a:latin typeface="Arial Rounded MT Bold" pitchFamily="34" charset="0"/>
                <a:cs typeface="Roboto"/>
              </a:rPr>
              <a:t>revenue.</a:t>
            </a: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25" dirty="0">
                <a:latin typeface="Arial Rounded MT Bold" pitchFamily="34" charset="0"/>
                <a:cs typeface="Roboto"/>
              </a:rPr>
              <a:t>More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number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of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people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in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guests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dirty="0">
                <a:latin typeface="Arial Rounded MT Bold" pitchFamily="34" charset="0"/>
                <a:cs typeface="Roboto"/>
              </a:rPr>
              <a:t>results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in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25" dirty="0">
                <a:latin typeface="Arial Rounded MT Bold" pitchFamily="34" charset="0"/>
                <a:cs typeface="Roboto"/>
              </a:rPr>
              <a:t>more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number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of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special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requests.</a:t>
            </a:r>
            <a:endParaRPr lang="en-US" sz="800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-15" dirty="0">
                <a:latin typeface="Arial Rounded MT Bold" pitchFamily="34" charset="0"/>
                <a:cs typeface="Roboto"/>
              </a:rPr>
              <a:t>Bookings</a:t>
            </a:r>
            <a:r>
              <a:rPr lang="en-US" sz="800" spc="3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made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via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complementary 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market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segment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and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adults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have</a:t>
            </a:r>
            <a:r>
              <a:rPr lang="en-US" sz="800" spc="3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on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average</a:t>
            </a:r>
            <a:r>
              <a:rPr lang="en-US" sz="800" spc="3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high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no.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of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special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request.</a:t>
            </a:r>
            <a:endParaRPr lang="en-US" sz="800" dirty="0">
              <a:latin typeface="Arial Rounded MT Bold" pitchFamily="34" charset="0"/>
              <a:cs typeface="Roboto"/>
            </a:endParaRPr>
          </a:p>
          <a:p>
            <a:pPr marL="469900" indent="-457200">
              <a:lnSpc>
                <a:spcPct val="110000"/>
              </a:lnSpc>
              <a:spcBef>
                <a:spcPts val="215"/>
              </a:spcBef>
              <a:buClr>
                <a:schemeClr val="tx1"/>
              </a:buClr>
              <a:buSzPct val="101000"/>
              <a:buFont typeface="Arial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800" spc="35" dirty="0">
                <a:latin typeface="Arial Rounded MT Bold" pitchFamily="34" charset="0"/>
                <a:cs typeface="Roboto"/>
              </a:rPr>
              <a:t>For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dirty="0">
                <a:latin typeface="Arial Rounded MT Bold" pitchFamily="34" charset="0"/>
                <a:cs typeface="Roboto"/>
              </a:rPr>
              <a:t>customers,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dirty="0">
                <a:latin typeface="Arial Rounded MT Bold" pitchFamily="34" charset="0"/>
                <a:cs typeface="Roboto"/>
              </a:rPr>
              <a:t>generally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the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longer</a:t>
            </a:r>
            <a:r>
              <a:rPr lang="en-US" sz="800" spc="3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stays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20" dirty="0">
                <a:latin typeface="Arial Rounded MT Bold" pitchFamily="34" charset="0"/>
                <a:cs typeface="Roboto"/>
              </a:rPr>
              <a:t>(more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than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15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days)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5" dirty="0">
                <a:latin typeface="Arial Rounded MT Bold" pitchFamily="34" charset="0"/>
                <a:cs typeface="Roboto"/>
              </a:rPr>
              <a:t>can</a:t>
            </a:r>
            <a:r>
              <a:rPr lang="en-US" sz="800" spc="5" dirty="0">
                <a:latin typeface="Arial Rounded MT Bold" pitchFamily="34" charset="0"/>
                <a:cs typeface="Roboto"/>
              </a:rPr>
              <a:t> result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in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10" dirty="0">
                <a:latin typeface="Arial Rounded MT Bold" pitchFamily="34" charset="0"/>
                <a:cs typeface="Roboto"/>
              </a:rPr>
              <a:t>better</a:t>
            </a:r>
            <a:r>
              <a:rPr lang="en-US" sz="800" spc="-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deals</a:t>
            </a:r>
            <a:r>
              <a:rPr lang="en-US" sz="800" spc="25" dirty="0">
                <a:latin typeface="Arial Rounded MT Bold" pitchFamily="34" charset="0"/>
                <a:cs typeface="Roboto"/>
              </a:rPr>
              <a:t> </a:t>
            </a:r>
            <a:r>
              <a:rPr lang="en-US" sz="800" spc="-20" dirty="0">
                <a:latin typeface="Arial Rounded MT Bold" pitchFamily="34" charset="0"/>
                <a:cs typeface="Roboto"/>
              </a:rPr>
              <a:t>in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terms</a:t>
            </a:r>
            <a:r>
              <a:rPr lang="en-US" sz="80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5" dirty="0">
                <a:latin typeface="Arial Rounded MT Bold" pitchFamily="34" charset="0"/>
                <a:cs typeface="Roboto"/>
              </a:rPr>
              <a:t>of </a:t>
            </a:r>
            <a:r>
              <a:rPr lang="en-US" sz="800" spc="-10" dirty="0">
                <a:latin typeface="Arial Rounded MT Bold" pitchFamily="34" charset="0"/>
                <a:cs typeface="Roboto"/>
              </a:rPr>
              <a:t>low</a:t>
            </a:r>
            <a:r>
              <a:rPr lang="en-US" sz="800" spc="50" dirty="0">
                <a:latin typeface="Arial Rounded MT Bold" pitchFamily="34" charset="0"/>
                <a:cs typeface="Roboto"/>
              </a:rPr>
              <a:t> </a:t>
            </a:r>
            <a:r>
              <a:rPr lang="en-US" sz="800" spc="15" dirty="0" err="1">
                <a:latin typeface="Arial Rounded MT Bold" pitchFamily="34" charset="0"/>
                <a:cs typeface="Roboto"/>
              </a:rPr>
              <a:t>adr</a:t>
            </a:r>
            <a:r>
              <a:rPr lang="en-US" sz="800" spc="15" dirty="0">
                <a:latin typeface="Arial Rounded MT Bold" pitchFamily="34" charset="0"/>
                <a:cs typeface="Roboto"/>
              </a:rPr>
              <a:t>.</a:t>
            </a:r>
            <a:endParaRPr lang="en-US" sz="800" dirty="0">
              <a:latin typeface="Arial Rounded MT Bold" pitchFamily="34" charset="0"/>
              <a:cs typeface="Roboto"/>
            </a:endParaRPr>
          </a:p>
          <a:p>
            <a:pPr>
              <a:lnSpc>
                <a:spcPct val="110000"/>
              </a:lnSpc>
            </a:pPr>
            <a:endParaRPr lang="en-IN" sz="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7005" y="34290"/>
            <a:ext cx="0" cy="507492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1738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873" y="752872"/>
            <a:ext cx="4422294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32080" defTabSz="914400"/>
            <a:r>
              <a:rPr lang="en-US" sz="4100" spc="-114" dirty="0"/>
              <a:t>This is all.</a:t>
            </a:r>
            <a:br>
              <a:rPr lang="en-US" sz="4100" spc="-114" dirty="0"/>
            </a:br>
            <a:br>
              <a:rPr lang="en-US" sz="4100" spc="-114" dirty="0"/>
            </a:br>
            <a:r>
              <a:rPr lang="en-US" sz="4100" spc="-114" dirty="0"/>
              <a:t>Thank you.</a:t>
            </a:r>
            <a:endParaRPr lang="en-US" sz="4100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B73B5A5-5789-B8C7-407A-9099E07D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2600" y="1200150"/>
            <a:ext cx="2552075" cy="255207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2.5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47" y="695325"/>
            <a:ext cx="2564074" cy="346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400" u="sng" spc="-114" dirty="0"/>
              <a:t>DATA</a:t>
            </a:r>
            <a:r>
              <a:rPr lang="en-US" sz="3400" spc="-114" dirty="0"/>
              <a:t> </a:t>
            </a:r>
            <a:r>
              <a:rPr lang="en-US" sz="3400" u="sng" spc="-114" dirty="0"/>
              <a:t>SUMMARY</a:t>
            </a:r>
            <a:endParaRPr lang="en-US" sz="3400" u="sng" dirty="0"/>
          </a:p>
        </p:txBody>
      </p:sp>
      <p:sp>
        <p:nvSpPr>
          <p:cNvPr id="97" name="object 3"/>
          <p:cNvSpPr txBox="1"/>
          <p:nvPr/>
        </p:nvSpPr>
        <p:spPr>
          <a:xfrm>
            <a:off x="3732021" y="728661"/>
            <a:ext cx="4718646" cy="346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Given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data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set</a:t>
            </a:r>
            <a:r>
              <a:rPr lang="en-US" sz="10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has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different</a:t>
            </a:r>
            <a:r>
              <a:rPr lang="en-US" sz="10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columns</a:t>
            </a:r>
            <a:r>
              <a:rPr lang="en-US" sz="10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variables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crucial</a:t>
            </a:r>
            <a:r>
              <a:rPr lang="en-US" sz="10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10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bookings.</a:t>
            </a:r>
            <a:r>
              <a:rPr lang="en-US" sz="10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Some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them</a:t>
            </a:r>
            <a:r>
              <a:rPr lang="en-US" sz="10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are:</a:t>
            </a:r>
          </a:p>
          <a:p>
            <a:pPr indent="-228600" defTabSz="914400">
              <a:lnSpc>
                <a:spcPct val="11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hotel:</a:t>
            </a:r>
            <a:r>
              <a:rPr lang="en-US" sz="10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category</a:t>
            </a:r>
            <a:r>
              <a:rPr lang="en-US" sz="10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hotels,</a:t>
            </a:r>
            <a:r>
              <a:rPr lang="en-US" sz="10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which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two</a:t>
            </a:r>
            <a:r>
              <a:rPr lang="en-US" sz="10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resort</a:t>
            </a:r>
            <a:r>
              <a:rPr lang="en-US" sz="10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city</a:t>
            </a:r>
            <a:r>
              <a:rPr lang="en-US" sz="10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hotel.</a:t>
            </a:r>
          </a:p>
          <a:p>
            <a:pPr marL="12700" indent="-228600" defTabSz="914400">
              <a:lnSpc>
                <a:spcPct val="110000"/>
              </a:lnSpc>
              <a:spcBef>
                <a:spcPts val="1115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is_cancelled</a:t>
            </a:r>
            <a:r>
              <a:rPr lang="en-US" sz="10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value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column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show</a:t>
            </a:r>
            <a:r>
              <a:rPr lang="en-US" sz="10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cancellation</a:t>
            </a:r>
            <a:r>
              <a:rPr lang="en-US" sz="1000" spc="-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type.</a:t>
            </a:r>
            <a:r>
              <a:rPr lang="en-US" sz="10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If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0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10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was</a:t>
            </a:r>
            <a:r>
              <a:rPr lang="en-US" sz="10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           	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cancelled</a:t>
            </a:r>
            <a:r>
              <a:rPr lang="en-US" sz="10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or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not. Values[0,1],</a:t>
            </a:r>
            <a:r>
              <a:rPr lang="en-US" sz="10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where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0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indicates</a:t>
            </a:r>
            <a:r>
              <a:rPr lang="en-US" sz="1000" spc="-6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not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cancelled.</a:t>
            </a:r>
          </a:p>
          <a:p>
            <a:pPr marL="12700" indent="-228600" defTabSz="914400">
              <a:lnSpc>
                <a:spcPct val="110000"/>
              </a:lnSpc>
              <a:spcBef>
                <a:spcPts val="1115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lead_time</a:t>
            </a:r>
            <a:r>
              <a:rPr lang="en-US" sz="10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0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time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between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reservation</a:t>
            </a:r>
            <a:r>
              <a:rPr lang="en-US" sz="10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actual</a:t>
            </a:r>
            <a:r>
              <a:rPr lang="en-US" sz="10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arrival.</a:t>
            </a:r>
          </a:p>
          <a:p>
            <a:pPr marL="12700" indent="-228600" defTabSz="914400">
              <a:lnSpc>
                <a:spcPct val="11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lang="en-US" sz="10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stayed_in_weekend_nights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0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number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weekend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nights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reservation</a:t>
            </a:r>
            <a:endParaRPr lang="en-US" sz="1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marR="1423035" indent="-228600" defTabSz="914400">
              <a:lnSpc>
                <a:spcPct val="11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10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stayed_in_weekday_nights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:</a:t>
            </a:r>
            <a:r>
              <a:rPr lang="en-US" sz="10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number</a:t>
            </a:r>
            <a:r>
              <a:rPr lang="en-US" sz="10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weekday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nights</a:t>
            </a:r>
            <a:r>
              <a:rPr lang="en-US" sz="10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stay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per reservation.</a:t>
            </a:r>
          </a:p>
          <a:p>
            <a:pPr marL="12700" marR="1423035" indent="-228600" defTabSz="914400">
              <a:lnSpc>
                <a:spcPct val="11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1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marR="1423035" indent="-228600" defTabSz="914400">
              <a:lnSpc>
                <a:spcPct val="11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1000" spc="-37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meal: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Meal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preferences</a:t>
            </a:r>
            <a:r>
              <a:rPr lang="en-US" sz="1000" spc="-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reservation.[</a:t>
            </a:r>
            <a:r>
              <a:rPr lang="en-US" sz="10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BB,FB,HB,SC,Undefined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]</a:t>
            </a:r>
            <a:endParaRPr lang="en-US" sz="1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spcBef>
                <a:spcPts val="1285"/>
              </a:spcBef>
              <a:buFont typeface="Arial" panose="020B0604020202020204" pitchFamily="34" charset="0"/>
              <a:buChar char="•"/>
            </a:pP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Country:</a:t>
            </a:r>
            <a:r>
              <a:rPr lang="en-US" sz="10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0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origin</a:t>
            </a:r>
            <a:r>
              <a:rPr lang="en-US" sz="10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country</a:t>
            </a:r>
            <a:r>
              <a:rPr lang="en-US" sz="1000" spc="-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0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guest.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604" y="457200"/>
            <a:ext cx="4755063" cy="9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100" u="sng" spc="-114" dirty="0"/>
              <a:t>DATA SUMMARY  (Continued)</a:t>
            </a:r>
            <a:endParaRPr lang="en-US" sz="3100" u="sng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5EDC3BD-0FA6-064F-4AC9-8828F68A0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2" r="34508"/>
          <a:stretch/>
        </p:blipFill>
        <p:spPr>
          <a:xfrm>
            <a:off x="20" y="10"/>
            <a:ext cx="3476985" cy="51434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95603" y="1572048"/>
            <a:ext cx="4755064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 defTabSz="914400">
              <a:lnSpc>
                <a:spcPct val="11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market_segment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900" spc="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This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column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show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how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reservation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was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made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what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purpose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9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reservation.</a:t>
            </a:r>
            <a:r>
              <a:rPr lang="en-US" sz="9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Eg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corporate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means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corporate</a:t>
            </a:r>
            <a:r>
              <a:rPr lang="en-US" sz="900" spc="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trip,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TA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for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travel</a:t>
            </a:r>
            <a:r>
              <a:rPr lang="en-US" sz="9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agency.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marR="2966720" indent="-228600" defTabSz="914400">
              <a:lnSpc>
                <a:spcPct val="110000"/>
              </a:lnSpc>
              <a:spcBef>
                <a:spcPts val="1205"/>
              </a:spcBef>
              <a:buFont typeface="Arial" panose="020B0604020202020204" pitchFamily="34" charset="0"/>
              <a:buChar char="•"/>
            </a:pP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distribution_channel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 The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medium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through</a:t>
            </a:r>
            <a:r>
              <a:rPr lang="en-US" sz="900" spc="3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 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was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made [</a:t>
            </a: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Direct,Corporate,TA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/</a:t>
            </a: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TO,undefined,GDS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]</a:t>
            </a:r>
          </a:p>
          <a:p>
            <a:pPr marL="12700" indent="-228600" defTabSz="914400">
              <a:lnSpc>
                <a:spcPct val="110000"/>
              </a:lnSpc>
              <a:spcBef>
                <a:spcPts val="1485"/>
              </a:spcBef>
              <a:buFont typeface="Arial" panose="020B0604020202020204" pitchFamily="34" charset="0"/>
              <a:buChar char="•"/>
            </a:pP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Is_repeated_guest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9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Shows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if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guest</a:t>
            </a:r>
            <a:r>
              <a:rPr lang="en-US" sz="9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9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who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has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arrived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earlier</a:t>
            </a:r>
            <a:r>
              <a:rPr lang="en-US" sz="900" spc="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or</a:t>
            </a:r>
            <a:r>
              <a:rPr lang="en-US" sz="900" spc="5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not. Values[0,1]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0 indicates</a:t>
            </a:r>
            <a:r>
              <a:rPr lang="en-US" sz="9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1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indicates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yes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person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 repeated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guest.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spcBef>
                <a:spcPts val="1485"/>
              </a:spcBef>
              <a:buFont typeface="Arial" panose="020B0604020202020204" pitchFamily="34" charset="0"/>
              <a:buChar char="•"/>
            </a:pP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days_in_waiting_list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Number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days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between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actual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and</a:t>
            </a:r>
            <a:r>
              <a:rPr lang="en-US" sz="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transact.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2700" indent="-228600" defTabSz="914400">
              <a:lnSpc>
                <a:spcPct val="110000"/>
              </a:lnSpc>
              <a:spcBef>
                <a:spcPts val="1490"/>
              </a:spcBef>
              <a:buFont typeface="Arial" panose="020B0604020202020204" pitchFamily="34" charset="0"/>
              <a:buChar char="•"/>
            </a:pPr>
            <a:r>
              <a:rPr lang="en-US" sz="9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customer_type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900" spc="5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Type</a:t>
            </a:r>
            <a:r>
              <a:rPr lang="en-US" sz="9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900" spc="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customers(</a:t>
            </a:r>
            <a:r>
              <a:rPr lang="en-US" sz="900" spc="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Transient,</a:t>
            </a:r>
            <a:r>
              <a:rPr lang="en-US" sz="900" spc="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group,</a:t>
            </a:r>
            <a:r>
              <a:rPr lang="en-US" sz="900" spc="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9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etc.)</a:t>
            </a:r>
            <a:endParaRPr lang="en-US" sz="9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99880"/>
            <a:ext cx="3301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sng" spc="-114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DATA SUMMARY</a:t>
            </a:r>
            <a:endParaRPr sz="2800" b="1" u="sng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018032"/>
            <a:ext cx="6829044" cy="382066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356" y="457200"/>
            <a:ext cx="2732362" cy="420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100" spc="-114" dirty="0"/>
              <a:t>UNIVARIATE ANALYSIS</a:t>
            </a:r>
            <a:endParaRPr lang="en-US" sz="3100" dirty="0"/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11E5DF2D-CF33-B0E6-A845-C204F653C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498487"/>
              </p:ext>
            </p:extLst>
          </p:nvPr>
        </p:nvGraphicFramePr>
        <p:xfrm>
          <a:off x="3845718" y="835818"/>
          <a:ext cx="4443413" cy="347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224" y="628092"/>
            <a:ext cx="4078122" cy="20390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2648" y="745338"/>
            <a:ext cx="4078125" cy="18045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2648" y="3167742"/>
            <a:ext cx="3758019" cy="144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9085" indent="-228600" defTabSz="91440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Type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room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most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demanded</a:t>
            </a:r>
            <a:r>
              <a:rPr lang="en-US" sz="1100" spc="-3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by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customers.</a:t>
            </a:r>
          </a:p>
          <a:p>
            <a:pPr indent="-228600" defTabSz="914400">
              <a:lnSpc>
                <a:spcPct val="11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marR="508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Room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types</a:t>
            </a:r>
            <a:r>
              <a:rPr lang="en-US" sz="1100" spc="-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C,</a:t>
            </a:r>
            <a:r>
              <a:rPr lang="en-US" sz="1100" spc="1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and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</a:t>
            </a:r>
            <a:r>
              <a:rPr lang="en-US" sz="11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some</a:t>
            </a:r>
            <a:r>
              <a:rPr lang="en-US" sz="11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the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highest </a:t>
            </a:r>
            <a:r>
              <a:rPr lang="en-US" sz="1100" spc="-3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adr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(average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daily</a:t>
            </a:r>
            <a:r>
              <a:rPr lang="en-US" sz="1100" spc="-2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rate)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generating</a:t>
            </a:r>
            <a:r>
              <a:rPr lang="en-US" sz="1100" spc="-4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rooms.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1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99085" indent="-22860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Agent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spc="-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with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id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no.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9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made</a:t>
            </a:r>
            <a:r>
              <a:rPr lang="en-US" sz="1100" spc="-4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most</a:t>
            </a:r>
            <a:r>
              <a:rPr lang="en-US" sz="1100" spc="-2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</a:t>
            </a:r>
            <a:r>
              <a:rPr lang="en-US" sz="1100" spc="-15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bookings.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587" y="2653038"/>
            <a:ext cx="2608783" cy="2401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00" y="100322"/>
            <a:ext cx="8991600" cy="2377440"/>
            <a:chOff x="139014" y="294091"/>
            <a:chExt cx="8991600" cy="23774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14" y="390619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335" y="294091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29" y="3010661"/>
            <a:ext cx="4436745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Rounded MT Bold" pitchFamily="34" charset="0"/>
                <a:cs typeface="Arial MT"/>
              </a:rPr>
              <a:t>Most </a:t>
            </a:r>
            <a:r>
              <a:rPr sz="1400" dirty="0">
                <a:latin typeface="Arial Rounded MT Bold" pitchFamily="34" charset="0"/>
                <a:cs typeface="Arial MT"/>
              </a:rPr>
              <a:t>of the customers from </a:t>
            </a:r>
            <a:r>
              <a:rPr sz="1400" spc="-5" dirty="0">
                <a:latin typeface="Arial Rounded MT Bold" pitchFamily="34" charset="0"/>
                <a:cs typeface="Arial MT"/>
              </a:rPr>
              <a:t>European countries like Portugal, </a:t>
            </a:r>
            <a:r>
              <a:rPr sz="1400" spc="-320" dirty="0">
                <a:latin typeface="Arial Rounded MT Bold" pitchFamily="34" charset="0"/>
                <a:cs typeface="Arial MT"/>
              </a:rPr>
              <a:t> </a:t>
            </a:r>
            <a:r>
              <a:rPr sz="1400" dirty="0">
                <a:latin typeface="Arial Rounded MT Bold" pitchFamily="34" charset="0"/>
                <a:cs typeface="Arial MT"/>
              </a:rPr>
              <a:t>Great</a:t>
            </a:r>
            <a:r>
              <a:rPr sz="1400" spc="-10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Britain,</a:t>
            </a:r>
            <a:r>
              <a:rPr sz="1400" spc="-10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France</a:t>
            </a:r>
            <a:r>
              <a:rPr sz="1400" spc="-20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and</a:t>
            </a:r>
            <a:r>
              <a:rPr sz="1400" spc="-20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Spain.</a:t>
            </a:r>
            <a:endParaRPr sz="1400" dirty="0">
              <a:latin typeface="Arial Rounded MT Bold" pitchFamily="34" charset="0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00" dirty="0">
              <a:latin typeface="Arial Rounded MT Bold" pitchFamily="34" charset="0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00" dirty="0">
              <a:latin typeface="Arial Rounded MT Bold" pitchFamily="34" charset="0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Rounded MT Bold" pitchFamily="34" charset="0"/>
                <a:cs typeface="Arial MT"/>
              </a:rPr>
              <a:t>Most</a:t>
            </a:r>
            <a:r>
              <a:rPr sz="1400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preferred</a:t>
            </a:r>
            <a:r>
              <a:rPr sz="1400" spc="-45" dirty="0">
                <a:latin typeface="Arial Rounded MT Bold" pitchFamily="34" charset="0"/>
                <a:cs typeface="Arial MT"/>
              </a:rPr>
              <a:t> </a:t>
            </a:r>
            <a:r>
              <a:rPr sz="1400" dirty="0">
                <a:latin typeface="Arial Rounded MT Bold" pitchFamily="34" charset="0"/>
                <a:cs typeface="Arial MT"/>
              </a:rPr>
              <a:t>meal</a:t>
            </a:r>
            <a:r>
              <a:rPr sz="1400" spc="-20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type</a:t>
            </a:r>
            <a:r>
              <a:rPr sz="1400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is</a:t>
            </a:r>
            <a:r>
              <a:rPr sz="1400" spc="5" dirty="0">
                <a:latin typeface="Arial Rounded MT Bold" pitchFamily="34" charset="0"/>
                <a:cs typeface="Arial MT"/>
              </a:rPr>
              <a:t> </a:t>
            </a:r>
            <a:r>
              <a:rPr sz="1400" dirty="0">
                <a:latin typeface="Arial Rounded MT Bold" pitchFamily="34" charset="0"/>
                <a:cs typeface="Arial MT"/>
              </a:rPr>
              <a:t>BB(</a:t>
            </a:r>
            <a:r>
              <a:rPr sz="1400" spc="-15" dirty="0">
                <a:latin typeface="Arial Rounded MT Bold" pitchFamily="34" charset="0"/>
                <a:cs typeface="Arial MT"/>
              </a:rPr>
              <a:t> </a:t>
            </a:r>
            <a:r>
              <a:rPr sz="1400" spc="-5" dirty="0">
                <a:latin typeface="Arial Rounded MT Bold" pitchFamily="34" charset="0"/>
                <a:cs typeface="Arial MT"/>
              </a:rPr>
              <a:t>Bed and</a:t>
            </a:r>
            <a:r>
              <a:rPr sz="1400" spc="-30" dirty="0">
                <a:latin typeface="Arial Rounded MT Bold" pitchFamily="34" charset="0"/>
                <a:cs typeface="Arial MT"/>
              </a:rPr>
              <a:t> </a:t>
            </a:r>
            <a:r>
              <a:rPr sz="1400" dirty="0">
                <a:latin typeface="Arial Rounded MT Bold" pitchFamily="34" charset="0"/>
                <a:cs typeface="Arial MT"/>
              </a:rPr>
              <a:t>breakfast).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234</TotalTime>
  <Words>2187</Words>
  <Application>Microsoft Office PowerPoint</Application>
  <PresentationFormat>On-screen Show (16:9)</PresentationFormat>
  <Paragraphs>185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MT</vt:lpstr>
      <vt:lpstr>Arial Rounded MT Bold</vt:lpstr>
      <vt:lpstr>Bookman Old Style</vt:lpstr>
      <vt:lpstr>Calibri</vt:lpstr>
      <vt:lpstr>Courier New</vt:lpstr>
      <vt:lpstr>Rockwell</vt:lpstr>
      <vt:lpstr>Times New Roman</vt:lpstr>
      <vt:lpstr>Damask</vt:lpstr>
      <vt:lpstr>Capstone Project Topic -  EDA Project on Hotel Booking Analysis</vt:lpstr>
      <vt:lpstr>OUTLINES</vt:lpstr>
      <vt:lpstr>OBJECTIVE</vt:lpstr>
      <vt:lpstr>DATA SUMMARY</vt:lpstr>
      <vt:lpstr>DATA SUMMARY  (Continued)</vt:lpstr>
      <vt:lpstr>DATA SUMMARY</vt:lpstr>
      <vt:lpstr>UNIVARIATE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 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Reasons for special requests</vt:lpstr>
      <vt:lpstr>Reasons for special requests(cont.)</vt:lpstr>
      <vt:lpstr>Correlation Heatmap</vt:lpstr>
      <vt:lpstr>Optimal stay length for better deals in adr</vt:lpstr>
      <vt:lpstr>CONCLUSION</vt:lpstr>
      <vt:lpstr>CONCLUSION (Cont…)</vt:lpstr>
      <vt:lpstr>This is all. 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Amit Singh</cp:lastModifiedBy>
  <cp:revision>11</cp:revision>
  <dcterms:created xsi:type="dcterms:W3CDTF">2022-10-19T15:44:27Z</dcterms:created>
  <dcterms:modified xsi:type="dcterms:W3CDTF">2022-10-25T11:21:04Z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2022-10-19T00:00:00Z</vt:filetime>
  </property>
</Properties>
</file>