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6" r:id="rId6"/>
    <p:sldId id="301" r:id="rId7"/>
    <p:sldId id="261" r:id="rId8"/>
    <p:sldId id="295" r:id="rId9"/>
    <p:sldId id="289" r:id="rId10"/>
    <p:sldId id="264" r:id="rId11"/>
    <p:sldId id="299" r:id="rId12"/>
    <p:sldId id="300" r:id="rId13"/>
    <p:sldId id="296" r:id="rId14"/>
    <p:sldId id="293" r:id="rId15"/>
    <p:sldId id="297" r:id="rId16"/>
    <p:sldId id="30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788B6D-5004-40D3-BC73-B762DBE5AAB8}" v="69" dt="2022-02-07T04:02:14.0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t Srivastava" userId="11beb14d04b36a5c" providerId="LiveId" clId="{83788B6D-5004-40D3-BC73-B762DBE5AAB8}"/>
    <pc:docChg chg="undo custSel addSld delSld modSld sldOrd">
      <pc:chgData name="Amit Srivastava" userId="11beb14d04b36a5c" providerId="LiveId" clId="{83788B6D-5004-40D3-BC73-B762DBE5AAB8}" dt="2022-02-07T08:18:42.479" v="2672" actId="20577"/>
      <pc:docMkLst>
        <pc:docMk/>
      </pc:docMkLst>
      <pc:sldChg chg="addSp delSp modSp mod">
        <pc:chgData name="Amit Srivastava" userId="11beb14d04b36a5c" providerId="LiveId" clId="{83788B6D-5004-40D3-BC73-B762DBE5AAB8}" dt="2022-02-07T04:01:39.574" v="2335" actId="478"/>
        <pc:sldMkLst>
          <pc:docMk/>
          <pc:sldMk cId="1642425379" sldId="256"/>
        </pc:sldMkLst>
        <pc:picChg chg="add del mod">
          <ac:chgData name="Amit Srivastava" userId="11beb14d04b36a5c" providerId="LiveId" clId="{83788B6D-5004-40D3-BC73-B762DBE5AAB8}" dt="2022-02-07T04:01:39.574" v="2335" actId="478"/>
          <ac:picMkLst>
            <pc:docMk/>
            <pc:sldMk cId="1642425379" sldId="256"/>
            <ac:picMk id="5" creationId="{5533C954-3D1B-4CF9-A6C0-BB05CAE088E7}"/>
          </ac:picMkLst>
        </pc:picChg>
      </pc:sldChg>
      <pc:sldChg chg="del">
        <pc:chgData name="Amit Srivastava" userId="11beb14d04b36a5c" providerId="LiveId" clId="{83788B6D-5004-40D3-BC73-B762DBE5AAB8}" dt="2022-02-07T02:01:21.925" v="919" actId="2696"/>
        <pc:sldMkLst>
          <pc:docMk/>
          <pc:sldMk cId="566997565" sldId="260"/>
        </pc:sldMkLst>
      </pc:sldChg>
      <pc:sldChg chg="delSp modSp mod">
        <pc:chgData name="Amit Srivastava" userId="11beb14d04b36a5c" providerId="LiveId" clId="{83788B6D-5004-40D3-BC73-B762DBE5AAB8}" dt="2022-02-07T08:18:42.479" v="2672" actId="20577"/>
        <pc:sldMkLst>
          <pc:docMk/>
          <pc:sldMk cId="1738561688" sldId="261"/>
        </pc:sldMkLst>
        <pc:spChg chg="mod">
          <ac:chgData name="Amit Srivastava" userId="11beb14d04b36a5c" providerId="LiveId" clId="{83788B6D-5004-40D3-BC73-B762DBE5AAB8}" dt="2022-02-07T00:01:16.703" v="68" actId="20577"/>
          <ac:spMkLst>
            <pc:docMk/>
            <pc:sldMk cId="1738561688" sldId="261"/>
            <ac:spMk id="4" creationId="{F5FF1291-56EB-4A7B-A198-1D91F9ECC5D3}"/>
          </ac:spMkLst>
        </pc:spChg>
        <pc:spChg chg="mod">
          <ac:chgData name="Amit Srivastava" userId="11beb14d04b36a5c" providerId="LiveId" clId="{83788B6D-5004-40D3-BC73-B762DBE5AAB8}" dt="2022-02-07T00:15:23.649" v="227" actId="20577"/>
          <ac:spMkLst>
            <pc:docMk/>
            <pc:sldMk cId="1738561688" sldId="261"/>
            <ac:spMk id="5" creationId="{6184E21C-7534-4FB5-9709-F7D1A11034F3}"/>
          </ac:spMkLst>
        </pc:spChg>
        <pc:spChg chg="mod">
          <ac:chgData name="Amit Srivastava" userId="11beb14d04b36a5c" providerId="LiveId" clId="{83788B6D-5004-40D3-BC73-B762DBE5AAB8}" dt="2022-02-07T08:18:42.479" v="2672" actId="20577"/>
          <ac:spMkLst>
            <pc:docMk/>
            <pc:sldMk cId="1738561688" sldId="261"/>
            <ac:spMk id="7" creationId="{D7EB25CA-DA83-483D-AF83-0001BDF2DE2B}"/>
          </ac:spMkLst>
        </pc:spChg>
        <pc:spChg chg="mod">
          <ac:chgData name="Amit Srivastava" userId="11beb14d04b36a5c" providerId="LiveId" clId="{83788B6D-5004-40D3-BC73-B762DBE5AAB8}" dt="2022-02-07T04:10:01.432" v="2523" actId="20577"/>
          <ac:spMkLst>
            <pc:docMk/>
            <pc:sldMk cId="1738561688" sldId="261"/>
            <ac:spMk id="16" creationId="{FC7AA458-D58A-4034-A758-AE5FFAD9A2A3}"/>
          </ac:spMkLst>
        </pc:spChg>
        <pc:spChg chg="del">
          <ac:chgData name="Amit Srivastava" userId="11beb14d04b36a5c" providerId="LiveId" clId="{83788B6D-5004-40D3-BC73-B762DBE5AAB8}" dt="2022-02-07T04:11:34.918" v="2585" actId="478"/>
          <ac:spMkLst>
            <pc:docMk/>
            <pc:sldMk cId="1738561688" sldId="261"/>
            <ac:spMk id="80" creationId="{81398ED2-66DB-46EA-8D89-B07A5C039997}"/>
          </ac:spMkLst>
        </pc:spChg>
      </pc:sldChg>
      <pc:sldChg chg="addSp delSp modSp mod">
        <pc:chgData name="Amit Srivastava" userId="11beb14d04b36a5c" providerId="LiveId" clId="{83788B6D-5004-40D3-BC73-B762DBE5AAB8}" dt="2022-02-07T04:11:45.656" v="2587" actId="478"/>
        <pc:sldMkLst>
          <pc:docMk/>
          <pc:sldMk cId="1346372204" sldId="264"/>
        </pc:sldMkLst>
        <pc:spChg chg="mod">
          <ac:chgData name="Amit Srivastava" userId="11beb14d04b36a5c" providerId="LiveId" clId="{83788B6D-5004-40D3-BC73-B762DBE5AAB8}" dt="2022-02-07T03:18:37.998" v="2220" actId="1076"/>
          <ac:spMkLst>
            <pc:docMk/>
            <pc:sldMk cId="1346372204" sldId="264"/>
            <ac:spMk id="2" creationId="{537E1C88-627C-4655-A4FB-0BB02EDB078A}"/>
          </ac:spMkLst>
        </pc:spChg>
        <pc:spChg chg="mod">
          <ac:chgData name="Amit Srivastava" userId="11beb14d04b36a5c" providerId="LiveId" clId="{83788B6D-5004-40D3-BC73-B762DBE5AAB8}" dt="2022-02-07T03:18:48.338" v="2221" actId="1076"/>
          <ac:spMkLst>
            <pc:docMk/>
            <pc:sldMk cId="1346372204" sldId="264"/>
            <ac:spMk id="3" creationId="{033634FE-ADF0-4BC3-A0A9-447EA9DD096B}"/>
          </ac:spMkLst>
        </pc:spChg>
        <pc:spChg chg="del">
          <ac:chgData name="Amit Srivastava" userId="11beb14d04b36a5c" providerId="LiveId" clId="{83788B6D-5004-40D3-BC73-B762DBE5AAB8}" dt="2022-02-07T04:11:45.656" v="2587" actId="478"/>
          <ac:spMkLst>
            <pc:docMk/>
            <pc:sldMk cId="1346372204" sldId="264"/>
            <ac:spMk id="4" creationId="{5C2ACA2A-6BBE-47CF-B76F-F56C9DBF77E6}"/>
          </ac:spMkLst>
        </pc:spChg>
        <pc:spChg chg="del">
          <ac:chgData name="Amit Srivastava" userId="11beb14d04b36a5c" providerId="LiveId" clId="{83788B6D-5004-40D3-BC73-B762DBE5AAB8}" dt="2022-02-07T04:11:44.495" v="2586" actId="478"/>
          <ac:spMkLst>
            <pc:docMk/>
            <pc:sldMk cId="1346372204" sldId="264"/>
            <ac:spMk id="5" creationId="{396A095E-DB05-47EC-A2D5-47398A4A00B4}"/>
          </ac:spMkLst>
        </pc:spChg>
        <pc:spChg chg="add del mod">
          <ac:chgData name="Amit Srivastava" userId="11beb14d04b36a5c" providerId="LiveId" clId="{83788B6D-5004-40D3-BC73-B762DBE5AAB8}" dt="2022-02-07T03:02:11.239" v="2127" actId="478"/>
          <ac:spMkLst>
            <pc:docMk/>
            <pc:sldMk cId="1346372204" sldId="264"/>
            <ac:spMk id="7" creationId="{28BFFC3F-ACFC-4327-98FA-1535C9C019AB}"/>
          </ac:spMkLst>
        </pc:spChg>
        <pc:spChg chg="add mod">
          <ac:chgData name="Amit Srivastava" userId="11beb14d04b36a5c" providerId="LiveId" clId="{83788B6D-5004-40D3-BC73-B762DBE5AAB8}" dt="2022-02-07T03:19:29.286" v="2230" actId="1076"/>
          <ac:spMkLst>
            <pc:docMk/>
            <pc:sldMk cId="1346372204" sldId="264"/>
            <ac:spMk id="10" creationId="{4FBFA2DA-E51B-4020-949B-953832ED51A7}"/>
          </ac:spMkLst>
        </pc:spChg>
        <pc:spChg chg="add mod">
          <ac:chgData name="Amit Srivastava" userId="11beb14d04b36a5c" providerId="LiveId" clId="{83788B6D-5004-40D3-BC73-B762DBE5AAB8}" dt="2022-02-07T03:19:09.576" v="2226" actId="1076"/>
          <ac:spMkLst>
            <pc:docMk/>
            <pc:sldMk cId="1346372204" sldId="264"/>
            <ac:spMk id="11" creationId="{D63D22CA-7CF9-494C-9B94-33D8FB637DC0}"/>
          </ac:spMkLst>
        </pc:spChg>
        <pc:picChg chg="add del mod">
          <ac:chgData name="Amit Srivastava" userId="11beb14d04b36a5c" providerId="LiveId" clId="{83788B6D-5004-40D3-BC73-B762DBE5AAB8}" dt="2022-02-07T03:17:09.888" v="2205" actId="478"/>
          <ac:picMkLst>
            <pc:docMk/>
            <pc:sldMk cId="1346372204" sldId="264"/>
            <ac:picMk id="9" creationId="{5FDA51AB-EC3F-46B2-BB9D-A7393DDD6FEB}"/>
          </ac:picMkLst>
        </pc:picChg>
      </pc:sldChg>
      <pc:sldChg chg="addSp delSp modSp mod">
        <pc:chgData name="Amit Srivastava" userId="11beb14d04b36a5c" providerId="LiveId" clId="{83788B6D-5004-40D3-BC73-B762DBE5AAB8}" dt="2022-02-07T04:04:55.375" v="2354" actId="478"/>
        <pc:sldMkLst>
          <pc:docMk/>
          <pc:sldMk cId="2121178069" sldId="266"/>
        </pc:sldMkLst>
        <pc:spChg chg="mod">
          <ac:chgData name="Amit Srivastava" userId="11beb14d04b36a5c" providerId="LiveId" clId="{83788B6D-5004-40D3-BC73-B762DBE5AAB8}" dt="2022-02-07T02:30:20.718" v="1780" actId="1076"/>
          <ac:spMkLst>
            <pc:docMk/>
            <pc:sldMk cId="2121178069" sldId="266"/>
            <ac:spMk id="2" creationId="{5CE54ABB-4929-4810-950B-2DAEA0A5BAB4}"/>
          </ac:spMkLst>
        </pc:spChg>
        <pc:spChg chg="del mod">
          <ac:chgData name="Amit Srivastava" userId="11beb14d04b36a5c" providerId="LiveId" clId="{83788B6D-5004-40D3-BC73-B762DBE5AAB8}" dt="2022-02-07T04:01:59.986" v="2345" actId="21"/>
          <ac:spMkLst>
            <pc:docMk/>
            <pc:sldMk cId="2121178069" sldId="266"/>
            <ac:spMk id="3" creationId="{D5E1C399-8F48-44F5-9461-3C89866D4CE1}"/>
          </ac:spMkLst>
        </pc:spChg>
        <pc:spChg chg="del mod">
          <ac:chgData name="Amit Srivastava" userId="11beb14d04b36a5c" providerId="LiveId" clId="{83788B6D-5004-40D3-BC73-B762DBE5AAB8}" dt="2022-02-07T02:30:04.537" v="1772" actId="478"/>
          <ac:spMkLst>
            <pc:docMk/>
            <pc:sldMk cId="2121178069" sldId="266"/>
            <ac:spMk id="4" creationId="{A112B089-A8F9-45B1-BE6E-EAC10163F082}"/>
          </ac:spMkLst>
        </pc:spChg>
        <pc:spChg chg="del mod">
          <ac:chgData name="Amit Srivastava" userId="11beb14d04b36a5c" providerId="LiveId" clId="{83788B6D-5004-40D3-BC73-B762DBE5AAB8}" dt="2022-02-07T02:29:56.344" v="1768" actId="478"/>
          <ac:spMkLst>
            <pc:docMk/>
            <pc:sldMk cId="2121178069" sldId="266"/>
            <ac:spMk id="5" creationId="{CF515C5D-2CDB-4E66-B2B8-1451BC44247F}"/>
          </ac:spMkLst>
        </pc:spChg>
        <pc:spChg chg="del mod">
          <ac:chgData name="Amit Srivastava" userId="11beb14d04b36a5c" providerId="LiveId" clId="{83788B6D-5004-40D3-BC73-B762DBE5AAB8}" dt="2022-02-07T02:29:46.404" v="1763" actId="478"/>
          <ac:spMkLst>
            <pc:docMk/>
            <pc:sldMk cId="2121178069" sldId="266"/>
            <ac:spMk id="6" creationId="{0FE22F9B-4BF8-41DC-8F1C-836B546E59AD}"/>
          </ac:spMkLst>
        </pc:spChg>
        <pc:spChg chg="mod">
          <ac:chgData name="Amit Srivastava" userId="11beb14d04b36a5c" providerId="LiveId" clId="{83788B6D-5004-40D3-BC73-B762DBE5AAB8}" dt="2022-02-07T02:30:26.611" v="1781" actId="1076"/>
          <ac:spMkLst>
            <pc:docMk/>
            <pc:sldMk cId="2121178069" sldId="266"/>
            <ac:spMk id="7" creationId="{6B35F89A-6CDF-41F7-BD87-18B45BD7330B}"/>
          </ac:spMkLst>
        </pc:spChg>
        <pc:spChg chg="del mod">
          <ac:chgData name="Amit Srivastava" userId="11beb14d04b36a5c" providerId="LiveId" clId="{83788B6D-5004-40D3-BC73-B762DBE5AAB8}" dt="2022-02-07T02:29:53.630" v="1766" actId="478"/>
          <ac:spMkLst>
            <pc:docMk/>
            <pc:sldMk cId="2121178069" sldId="266"/>
            <ac:spMk id="8" creationId="{E92B9716-8D44-4864-8986-720957B34362}"/>
          </ac:spMkLst>
        </pc:spChg>
        <pc:spChg chg="mod">
          <ac:chgData name="Amit Srivastava" userId="11beb14d04b36a5c" providerId="LiveId" clId="{83788B6D-5004-40D3-BC73-B762DBE5AAB8}" dt="2022-02-07T01:50:18.383" v="640" actId="20577"/>
          <ac:spMkLst>
            <pc:docMk/>
            <pc:sldMk cId="2121178069" sldId="266"/>
            <ac:spMk id="9" creationId="{7B78F7A0-88C5-4940-B21C-099F472F39F9}"/>
          </ac:spMkLst>
        </pc:spChg>
        <pc:spChg chg="mod">
          <ac:chgData name="Amit Srivastava" userId="11beb14d04b36a5c" providerId="LiveId" clId="{83788B6D-5004-40D3-BC73-B762DBE5AAB8}" dt="2022-02-07T01:57:04.718" v="861" actId="20577"/>
          <ac:spMkLst>
            <pc:docMk/>
            <pc:sldMk cId="2121178069" sldId="266"/>
            <ac:spMk id="10" creationId="{D2186069-FC8E-433D-9BB4-942220CE8CFB}"/>
          </ac:spMkLst>
        </pc:spChg>
        <pc:spChg chg="add del mod">
          <ac:chgData name="Amit Srivastava" userId="11beb14d04b36a5c" providerId="LiveId" clId="{83788B6D-5004-40D3-BC73-B762DBE5AAB8}" dt="2022-02-07T02:29:47.664" v="1764" actId="478"/>
          <ac:spMkLst>
            <pc:docMk/>
            <pc:sldMk cId="2121178069" sldId="266"/>
            <ac:spMk id="13" creationId="{CAB9CD37-03EE-4FD9-A677-511CDBA179B5}"/>
          </ac:spMkLst>
        </pc:spChg>
        <pc:spChg chg="add del mod">
          <ac:chgData name="Amit Srivastava" userId="11beb14d04b36a5c" providerId="LiveId" clId="{83788B6D-5004-40D3-BC73-B762DBE5AAB8}" dt="2022-02-07T02:29:57.364" v="1769" actId="478"/>
          <ac:spMkLst>
            <pc:docMk/>
            <pc:sldMk cId="2121178069" sldId="266"/>
            <ac:spMk id="15" creationId="{A2527CCB-EA91-4917-99C1-374AFDC372D8}"/>
          </ac:spMkLst>
        </pc:spChg>
        <pc:spChg chg="add del mod">
          <ac:chgData name="Amit Srivastava" userId="11beb14d04b36a5c" providerId="LiveId" clId="{83788B6D-5004-40D3-BC73-B762DBE5AAB8}" dt="2022-02-07T02:30:06.138" v="1773" actId="478"/>
          <ac:spMkLst>
            <pc:docMk/>
            <pc:sldMk cId="2121178069" sldId="266"/>
            <ac:spMk id="17" creationId="{A5CDBC97-14FF-4019-A9B4-4D3DDA38739D}"/>
          </ac:spMkLst>
        </pc:spChg>
        <pc:spChg chg="add mod">
          <ac:chgData name="Amit Srivastava" userId="11beb14d04b36a5c" providerId="LiveId" clId="{83788B6D-5004-40D3-BC73-B762DBE5AAB8}" dt="2022-02-07T02:32:50.427" v="1809" actId="1076"/>
          <ac:spMkLst>
            <pc:docMk/>
            <pc:sldMk cId="2121178069" sldId="266"/>
            <ac:spMk id="18" creationId="{E18629C0-E0FD-4FB5-927C-441BE77D71B1}"/>
          </ac:spMkLst>
        </pc:spChg>
        <pc:spChg chg="add mod">
          <ac:chgData name="Amit Srivastava" userId="11beb14d04b36a5c" providerId="LiveId" clId="{83788B6D-5004-40D3-BC73-B762DBE5AAB8}" dt="2022-02-07T02:33:55.853" v="1840" actId="1076"/>
          <ac:spMkLst>
            <pc:docMk/>
            <pc:sldMk cId="2121178069" sldId="266"/>
            <ac:spMk id="19" creationId="{09B6A004-D0C9-40A6-87F6-43110D375C73}"/>
          </ac:spMkLst>
        </pc:spChg>
        <pc:spChg chg="add del mod">
          <ac:chgData name="Amit Srivastava" userId="11beb14d04b36a5c" providerId="LiveId" clId="{83788B6D-5004-40D3-BC73-B762DBE5AAB8}" dt="2022-02-07T04:04:55.375" v="2354" actId="478"/>
          <ac:spMkLst>
            <pc:docMk/>
            <pc:sldMk cId="2121178069" sldId="266"/>
            <ac:spMk id="21" creationId="{98F4FCBF-DAE1-4FC3-B3DF-22E0AC46F9BC}"/>
          </ac:spMkLst>
        </pc:spChg>
      </pc:sldChg>
      <pc:sldChg chg="del">
        <pc:chgData name="Amit Srivastava" userId="11beb14d04b36a5c" providerId="LiveId" clId="{83788B6D-5004-40D3-BC73-B762DBE5AAB8}" dt="2022-02-07T01:59:37.973" v="909" actId="2696"/>
        <pc:sldMkLst>
          <pc:docMk/>
          <pc:sldMk cId="1472106130" sldId="270"/>
        </pc:sldMkLst>
      </pc:sldChg>
      <pc:sldChg chg="addSp delSp modSp del mod">
        <pc:chgData name="Amit Srivastava" userId="11beb14d04b36a5c" providerId="LiveId" clId="{83788B6D-5004-40D3-BC73-B762DBE5AAB8}" dt="2022-02-07T04:13:30.206" v="2635" actId="2696"/>
        <pc:sldMkLst>
          <pc:docMk/>
          <pc:sldMk cId="460935096" sldId="271"/>
        </pc:sldMkLst>
        <pc:spChg chg="add del mod">
          <ac:chgData name="Amit Srivastava" userId="11beb14d04b36a5c" providerId="LiveId" clId="{83788B6D-5004-40D3-BC73-B762DBE5AAB8}" dt="2022-02-07T02:00:58.279" v="916" actId="21"/>
          <ac:spMkLst>
            <pc:docMk/>
            <pc:sldMk cId="460935096" sldId="271"/>
            <ac:spMk id="7" creationId="{53A2F6CF-84A3-4187-A608-6613600D29A9}"/>
          </ac:spMkLst>
        </pc:spChg>
        <pc:spChg chg="add del">
          <ac:chgData name="Amit Srivastava" userId="11beb14d04b36a5c" providerId="LiveId" clId="{83788B6D-5004-40D3-BC73-B762DBE5AAB8}" dt="2022-02-07T02:00:58.279" v="916" actId="21"/>
          <ac:spMkLst>
            <pc:docMk/>
            <pc:sldMk cId="460935096" sldId="271"/>
            <ac:spMk id="9" creationId="{C54CD4A7-4E1A-4902-993B-81A396A3670C}"/>
          </ac:spMkLst>
        </pc:spChg>
        <pc:spChg chg="add del mod">
          <ac:chgData name="Amit Srivastava" userId="11beb14d04b36a5c" providerId="LiveId" clId="{83788B6D-5004-40D3-BC73-B762DBE5AAB8}" dt="2022-02-07T02:00:58.279" v="916" actId="21"/>
          <ac:spMkLst>
            <pc:docMk/>
            <pc:sldMk cId="460935096" sldId="271"/>
            <ac:spMk id="11" creationId="{60E3C563-D684-4290-B769-9498EA00644E}"/>
          </ac:spMkLst>
        </pc:spChg>
        <pc:graphicFrameChg chg="add del">
          <ac:chgData name="Amit Srivastava" userId="11beb14d04b36a5c" providerId="LiveId" clId="{83788B6D-5004-40D3-BC73-B762DBE5AAB8}" dt="2022-02-07T02:00:58.279" v="916" actId="21"/>
          <ac:graphicFrameMkLst>
            <pc:docMk/>
            <pc:sldMk cId="460935096" sldId="271"/>
            <ac:graphicFrameMk id="34" creationId="{9E19FFD2-695D-4BD0-AA46-41C8970D76E2}"/>
          </ac:graphicFrameMkLst>
        </pc:graphicFrameChg>
      </pc:sldChg>
      <pc:sldChg chg="del">
        <pc:chgData name="Amit Srivastava" userId="11beb14d04b36a5c" providerId="LiveId" clId="{83788B6D-5004-40D3-BC73-B762DBE5AAB8}" dt="2022-02-07T02:01:37.620" v="922" actId="2696"/>
        <pc:sldMkLst>
          <pc:docMk/>
          <pc:sldMk cId="920173932" sldId="275"/>
        </pc:sldMkLst>
      </pc:sldChg>
      <pc:sldChg chg="addSp delSp modSp del mod">
        <pc:chgData name="Amit Srivastava" userId="11beb14d04b36a5c" providerId="LiveId" clId="{83788B6D-5004-40D3-BC73-B762DBE5AAB8}" dt="2022-02-07T01:51:41.682" v="717" actId="2696"/>
        <pc:sldMkLst>
          <pc:docMk/>
          <pc:sldMk cId="2069393026" sldId="278"/>
        </pc:sldMkLst>
        <pc:spChg chg="mod">
          <ac:chgData name="Amit Srivastava" userId="11beb14d04b36a5c" providerId="LiveId" clId="{83788B6D-5004-40D3-BC73-B762DBE5AAB8}" dt="2022-02-07T01:51:32.895" v="716" actId="1076"/>
          <ac:spMkLst>
            <pc:docMk/>
            <pc:sldMk cId="2069393026" sldId="278"/>
            <ac:spMk id="2" creationId="{8A4E0A63-A388-49B1-A04E-27CE9BD622EF}"/>
          </ac:spMkLst>
        </pc:spChg>
        <pc:spChg chg="del">
          <ac:chgData name="Amit Srivastava" userId="11beb14d04b36a5c" providerId="LiveId" clId="{83788B6D-5004-40D3-BC73-B762DBE5AAB8}" dt="2022-02-07T01:51:25.940" v="714" actId="478"/>
          <ac:spMkLst>
            <pc:docMk/>
            <pc:sldMk cId="2069393026" sldId="278"/>
            <ac:spMk id="5" creationId="{06E82690-B145-4D4F-B2D1-0B2A8C50FD71}"/>
          </ac:spMkLst>
        </pc:spChg>
        <pc:spChg chg="del">
          <ac:chgData name="Amit Srivastava" userId="11beb14d04b36a5c" providerId="LiveId" clId="{83788B6D-5004-40D3-BC73-B762DBE5AAB8}" dt="2022-02-07T01:51:09.072" v="701" actId="478"/>
          <ac:spMkLst>
            <pc:docMk/>
            <pc:sldMk cId="2069393026" sldId="278"/>
            <ac:spMk id="6" creationId="{7640DF9D-0C9E-4C5D-9635-6B4DE10CCEE5}"/>
          </ac:spMkLst>
        </pc:spChg>
        <pc:spChg chg="del">
          <ac:chgData name="Amit Srivastava" userId="11beb14d04b36a5c" providerId="LiveId" clId="{83788B6D-5004-40D3-BC73-B762DBE5AAB8}" dt="2022-02-07T01:51:13.443" v="704" actId="478"/>
          <ac:spMkLst>
            <pc:docMk/>
            <pc:sldMk cId="2069393026" sldId="278"/>
            <ac:spMk id="7" creationId="{40297407-CE4E-4284-879D-AEC395713625}"/>
          </ac:spMkLst>
        </pc:spChg>
        <pc:spChg chg="del">
          <ac:chgData name="Amit Srivastava" userId="11beb14d04b36a5c" providerId="LiveId" clId="{83788B6D-5004-40D3-BC73-B762DBE5AAB8}" dt="2022-02-07T01:51:16.386" v="706" actId="478"/>
          <ac:spMkLst>
            <pc:docMk/>
            <pc:sldMk cId="2069393026" sldId="278"/>
            <ac:spMk id="8" creationId="{F5C3A7BE-F7FC-4942-A31A-491A8A806103}"/>
          </ac:spMkLst>
        </pc:spChg>
        <pc:spChg chg="del">
          <ac:chgData name="Amit Srivastava" userId="11beb14d04b36a5c" providerId="LiveId" clId="{83788B6D-5004-40D3-BC73-B762DBE5AAB8}" dt="2022-02-07T01:51:19.425" v="709" actId="478"/>
          <ac:spMkLst>
            <pc:docMk/>
            <pc:sldMk cId="2069393026" sldId="278"/>
            <ac:spMk id="9" creationId="{95CCE699-03D1-4642-B46A-B14EF17DA183}"/>
          </ac:spMkLst>
        </pc:spChg>
        <pc:spChg chg="del">
          <ac:chgData name="Amit Srivastava" userId="11beb14d04b36a5c" providerId="LiveId" clId="{83788B6D-5004-40D3-BC73-B762DBE5AAB8}" dt="2022-02-07T01:51:23.136" v="711" actId="478"/>
          <ac:spMkLst>
            <pc:docMk/>
            <pc:sldMk cId="2069393026" sldId="278"/>
            <ac:spMk id="10" creationId="{BC1DF189-6F2F-4C21-88CC-C82D3D0D147B}"/>
          </ac:spMkLst>
        </pc:spChg>
        <pc:spChg chg="add del mod">
          <ac:chgData name="Amit Srivastava" userId="11beb14d04b36a5c" providerId="LiveId" clId="{83788B6D-5004-40D3-BC73-B762DBE5AAB8}" dt="2022-02-07T01:51:11.016" v="703" actId="478"/>
          <ac:spMkLst>
            <pc:docMk/>
            <pc:sldMk cId="2069393026" sldId="278"/>
            <ac:spMk id="12" creationId="{1ABD6E9B-694F-463C-804D-CDFA21AAE2B2}"/>
          </ac:spMkLst>
        </pc:spChg>
        <pc:spChg chg="add del mod">
          <ac:chgData name="Amit Srivastava" userId="11beb14d04b36a5c" providerId="LiveId" clId="{83788B6D-5004-40D3-BC73-B762DBE5AAB8}" dt="2022-02-07T01:51:14.859" v="705" actId="478"/>
          <ac:spMkLst>
            <pc:docMk/>
            <pc:sldMk cId="2069393026" sldId="278"/>
            <ac:spMk id="14" creationId="{CD2FA7B5-F60C-4EC2-A2D9-C611C567A818}"/>
          </ac:spMkLst>
        </pc:spChg>
        <pc:spChg chg="add del mod">
          <ac:chgData name="Amit Srivastava" userId="11beb14d04b36a5c" providerId="LiveId" clId="{83788B6D-5004-40D3-BC73-B762DBE5AAB8}" dt="2022-02-07T01:51:17.483" v="708" actId="478"/>
          <ac:spMkLst>
            <pc:docMk/>
            <pc:sldMk cId="2069393026" sldId="278"/>
            <ac:spMk id="16" creationId="{3E485DC5-2AA6-4105-944E-4D33C874E7D1}"/>
          </ac:spMkLst>
        </pc:spChg>
        <pc:spChg chg="add del mod">
          <ac:chgData name="Amit Srivastava" userId="11beb14d04b36a5c" providerId="LiveId" clId="{83788B6D-5004-40D3-BC73-B762DBE5AAB8}" dt="2022-02-07T01:51:21.024" v="710" actId="478"/>
          <ac:spMkLst>
            <pc:docMk/>
            <pc:sldMk cId="2069393026" sldId="278"/>
            <ac:spMk id="18" creationId="{B3B703F4-A9E2-4F02-86E0-F2C56CD739DB}"/>
          </ac:spMkLst>
        </pc:spChg>
        <pc:spChg chg="add del mod">
          <ac:chgData name="Amit Srivastava" userId="11beb14d04b36a5c" providerId="LiveId" clId="{83788B6D-5004-40D3-BC73-B762DBE5AAB8}" dt="2022-02-07T01:51:24.134" v="713" actId="478"/>
          <ac:spMkLst>
            <pc:docMk/>
            <pc:sldMk cId="2069393026" sldId="278"/>
            <ac:spMk id="20" creationId="{3EACB72B-77FF-4EEB-991E-0CB588018623}"/>
          </ac:spMkLst>
        </pc:spChg>
        <pc:spChg chg="add del mod">
          <ac:chgData name="Amit Srivastava" userId="11beb14d04b36a5c" providerId="LiveId" clId="{83788B6D-5004-40D3-BC73-B762DBE5AAB8}" dt="2022-02-07T01:51:27.510" v="715" actId="478"/>
          <ac:spMkLst>
            <pc:docMk/>
            <pc:sldMk cId="2069393026" sldId="278"/>
            <ac:spMk id="22" creationId="{9CFB79E2-E177-4EC3-92E2-EDBE53546164}"/>
          </ac:spMkLst>
        </pc:spChg>
      </pc:sldChg>
      <pc:sldChg chg="add del">
        <pc:chgData name="Amit Srivastava" userId="11beb14d04b36a5c" providerId="LiveId" clId="{83788B6D-5004-40D3-BC73-B762DBE5AAB8}" dt="2022-02-07T01:52:01.375" v="721"/>
        <pc:sldMkLst>
          <pc:docMk/>
          <pc:sldMk cId="2592586422" sldId="278"/>
        </pc:sldMkLst>
      </pc:sldChg>
      <pc:sldChg chg="del">
        <pc:chgData name="Amit Srivastava" userId="11beb14d04b36a5c" providerId="LiveId" clId="{83788B6D-5004-40D3-BC73-B762DBE5AAB8}" dt="2022-02-07T01:58:21.678" v="883" actId="2696"/>
        <pc:sldMkLst>
          <pc:docMk/>
          <pc:sldMk cId="1417396711" sldId="280"/>
        </pc:sldMkLst>
      </pc:sldChg>
      <pc:sldChg chg="del">
        <pc:chgData name="Amit Srivastava" userId="11beb14d04b36a5c" providerId="LiveId" clId="{83788B6D-5004-40D3-BC73-B762DBE5AAB8}" dt="2022-02-07T02:01:26.265" v="920" actId="2696"/>
        <pc:sldMkLst>
          <pc:docMk/>
          <pc:sldMk cId="3477453048" sldId="282"/>
        </pc:sldMkLst>
      </pc:sldChg>
      <pc:sldChg chg="del">
        <pc:chgData name="Amit Srivastava" userId="11beb14d04b36a5c" providerId="LiveId" clId="{83788B6D-5004-40D3-BC73-B762DBE5AAB8}" dt="2022-02-07T02:01:06.404" v="917" actId="2696"/>
        <pc:sldMkLst>
          <pc:docMk/>
          <pc:sldMk cId="57897592" sldId="287"/>
        </pc:sldMkLst>
      </pc:sldChg>
      <pc:sldChg chg="addSp delSp modSp mod">
        <pc:chgData name="Amit Srivastava" userId="11beb14d04b36a5c" providerId="LiveId" clId="{83788B6D-5004-40D3-BC73-B762DBE5AAB8}" dt="2022-02-07T02:00:53.803" v="915"/>
        <pc:sldMkLst>
          <pc:docMk/>
          <pc:sldMk cId="1844941827" sldId="289"/>
        </pc:sldMkLst>
        <pc:spChg chg="mod">
          <ac:chgData name="Amit Srivastava" userId="11beb14d04b36a5c" providerId="LiveId" clId="{83788B6D-5004-40D3-BC73-B762DBE5AAB8}" dt="2022-02-06T23:57:26.103" v="3" actId="1076"/>
          <ac:spMkLst>
            <pc:docMk/>
            <pc:sldMk cId="1844941827" sldId="289"/>
            <ac:spMk id="2" creationId="{75031FE9-9059-4FE8-B4AC-9771F23A1B89}"/>
          </ac:spMkLst>
        </pc:spChg>
        <pc:spChg chg="mod">
          <ac:chgData name="Amit Srivastava" userId="11beb14d04b36a5c" providerId="LiveId" clId="{83788B6D-5004-40D3-BC73-B762DBE5AAB8}" dt="2022-02-06T23:59:34.460" v="33" actId="20577"/>
          <ac:spMkLst>
            <pc:docMk/>
            <pc:sldMk cId="1844941827" sldId="289"/>
            <ac:spMk id="20" creationId="{A74D661B-510C-4CF2-BF77-3EAFB649883D}"/>
          </ac:spMkLst>
        </pc:spChg>
        <pc:spChg chg="mod">
          <ac:chgData name="Amit Srivastava" userId="11beb14d04b36a5c" providerId="LiveId" clId="{83788B6D-5004-40D3-BC73-B762DBE5AAB8}" dt="2022-02-06T23:59:51.335" v="56" actId="20577"/>
          <ac:spMkLst>
            <pc:docMk/>
            <pc:sldMk cId="1844941827" sldId="289"/>
            <ac:spMk id="21" creationId="{7E44CAC0-3B5A-49F6-A2CB-0BC80D111A87}"/>
          </ac:spMkLst>
        </pc:spChg>
        <pc:spChg chg="add del mod">
          <ac:chgData name="Amit Srivastava" userId="11beb14d04b36a5c" providerId="LiveId" clId="{83788B6D-5004-40D3-BC73-B762DBE5AAB8}" dt="2022-02-07T02:00:53.803" v="915"/>
          <ac:spMkLst>
            <pc:docMk/>
            <pc:sldMk cId="1844941827" sldId="289"/>
            <ac:spMk id="42" creationId="{8C088095-65DA-4D13-B227-28E05804AF3D}"/>
          </ac:spMkLst>
        </pc:spChg>
        <pc:graphicFrameChg chg="add del mod">
          <ac:chgData name="Amit Srivastava" userId="11beb14d04b36a5c" providerId="LiveId" clId="{83788B6D-5004-40D3-BC73-B762DBE5AAB8}" dt="2022-02-07T02:00:53.803" v="915"/>
          <ac:graphicFrameMkLst>
            <pc:docMk/>
            <pc:sldMk cId="1844941827" sldId="289"/>
            <ac:graphicFrameMk id="43" creationId="{CF01E04D-13B1-4803-9D40-FB8432DEFA85}"/>
          </ac:graphicFrameMkLst>
        </pc:graphicFrameChg>
        <pc:picChg chg="mod">
          <ac:chgData name="Amit Srivastava" userId="11beb14d04b36a5c" providerId="LiveId" clId="{83788B6D-5004-40D3-BC73-B762DBE5AAB8}" dt="2022-02-07T00:00:07.331" v="57" actId="1076"/>
          <ac:picMkLst>
            <pc:docMk/>
            <pc:sldMk cId="1844941827" sldId="289"/>
            <ac:picMk id="33" creationId="{D6C9824E-FB4D-4973-84B6-5D2BECEE757C}"/>
          </ac:picMkLst>
        </pc:picChg>
        <pc:picChg chg="add del mod">
          <ac:chgData name="Amit Srivastava" userId="11beb14d04b36a5c" providerId="LiveId" clId="{83788B6D-5004-40D3-BC73-B762DBE5AAB8}" dt="2022-02-06T23:59:09.849" v="19" actId="478"/>
          <ac:picMkLst>
            <pc:docMk/>
            <pc:sldMk cId="1844941827" sldId="289"/>
            <ac:picMk id="34" creationId="{F7637228-8B73-4219-9B63-C0DE23578C0E}"/>
          </ac:picMkLst>
        </pc:picChg>
        <pc:picChg chg="add del mod">
          <ac:chgData name="Amit Srivastava" userId="11beb14d04b36a5c" providerId="LiveId" clId="{83788B6D-5004-40D3-BC73-B762DBE5AAB8}" dt="2022-02-06T23:58:43.799" v="13" actId="478"/>
          <ac:picMkLst>
            <pc:docMk/>
            <pc:sldMk cId="1844941827" sldId="289"/>
            <ac:picMk id="35" creationId="{79B62804-755C-4EF3-B609-9C391B31D18F}"/>
          </ac:picMkLst>
        </pc:picChg>
        <pc:picChg chg="add del mod">
          <ac:chgData name="Amit Srivastava" userId="11beb14d04b36a5c" providerId="LiveId" clId="{83788B6D-5004-40D3-BC73-B762DBE5AAB8}" dt="2022-02-06T23:58:43.316" v="12" actId="478"/>
          <ac:picMkLst>
            <pc:docMk/>
            <pc:sldMk cId="1844941827" sldId="289"/>
            <ac:picMk id="36" creationId="{D102BE88-366C-4649-A7AA-AAB0B81C2CEC}"/>
          </ac:picMkLst>
        </pc:picChg>
        <pc:picChg chg="add del mod">
          <ac:chgData name="Amit Srivastava" userId="11beb14d04b36a5c" providerId="LiveId" clId="{83788B6D-5004-40D3-BC73-B762DBE5AAB8}" dt="2022-02-06T23:59:09.092" v="18" actId="478"/>
          <ac:picMkLst>
            <pc:docMk/>
            <pc:sldMk cId="1844941827" sldId="289"/>
            <ac:picMk id="37" creationId="{3E1F8D26-53E1-411D-8D50-BCD49A9B6194}"/>
          </ac:picMkLst>
        </pc:picChg>
        <pc:picChg chg="add del mod">
          <ac:chgData name="Amit Srivastava" userId="11beb14d04b36a5c" providerId="LiveId" clId="{83788B6D-5004-40D3-BC73-B762DBE5AAB8}" dt="2022-02-06T23:59:10.274" v="20" actId="478"/>
          <ac:picMkLst>
            <pc:docMk/>
            <pc:sldMk cId="1844941827" sldId="289"/>
            <ac:picMk id="38" creationId="{C83DCB8B-4F37-43A1-BF7C-74A3E10EBD19}"/>
          </ac:picMkLst>
        </pc:picChg>
        <pc:picChg chg="add del mod">
          <ac:chgData name="Amit Srivastava" userId="11beb14d04b36a5c" providerId="LiveId" clId="{83788B6D-5004-40D3-BC73-B762DBE5AAB8}" dt="2022-02-06T23:58:44.315" v="14" actId="478"/>
          <ac:picMkLst>
            <pc:docMk/>
            <pc:sldMk cId="1844941827" sldId="289"/>
            <ac:picMk id="39" creationId="{EE33A68F-010A-4677-9433-EEB8233867DE}"/>
          </ac:picMkLst>
        </pc:picChg>
        <pc:picChg chg="add del mod">
          <ac:chgData name="Amit Srivastava" userId="11beb14d04b36a5c" providerId="LiveId" clId="{83788B6D-5004-40D3-BC73-B762DBE5AAB8}" dt="2022-02-06T23:58:42.585" v="11" actId="478"/>
          <ac:picMkLst>
            <pc:docMk/>
            <pc:sldMk cId="1844941827" sldId="289"/>
            <ac:picMk id="40" creationId="{DF18537E-36C3-492B-8344-9669EE109454}"/>
          </ac:picMkLst>
        </pc:picChg>
        <pc:picChg chg="add del mod">
          <ac:chgData name="Amit Srivastava" userId="11beb14d04b36a5c" providerId="LiveId" clId="{83788B6D-5004-40D3-BC73-B762DBE5AAB8}" dt="2022-02-06T23:59:08.445" v="17" actId="478"/>
          <ac:picMkLst>
            <pc:docMk/>
            <pc:sldMk cId="1844941827" sldId="289"/>
            <ac:picMk id="41" creationId="{CD3E52D0-7F1D-4E9B-99F0-DCED77A5D20A}"/>
          </ac:picMkLst>
        </pc:picChg>
      </pc:sldChg>
      <pc:sldChg chg="del">
        <pc:chgData name="Amit Srivastava" userId="11beb14d04b36a5c" providerId="LiveId" clId="{83788B6D-5004-40D3-BC73-B762DBE5AAB8}" dt="2022-02-07T02:01:33.931" v="921" actId="2696"/>
        <pc:sldMkLst>
          <pc:docMk/>
          <pc:sldMk cId="1177824853" sldId="290"/>
        </pc:sldMkLst>
      </pc:sldChg>
      <pc:sldChg chg="addSp delSp modSp mod">
        <pc:chgData name="Amit Srivastava" userId="11beb14d04b36a5c" providerId="LiveId" clId="{83788B6D-5004-40D3-BC73-B762DBE5AAB8}" dt="2022-02-07T04:14:17.006" v="2657" actId="478"/>
        <pc:sldMkLst>
          <pc:docMk/>
          <pc:sldMk cId="1057409390" sldId="293"/>
        </pc:sldMkLst>
        <pc:spChg chg="add del mod">
          <ac:chgData name="Amit Srivastava" userId="11beb14d04b36a5c" providerId="LiveId" clId="{83788B6D-5004-40D3-BC73-B762DBE5AAB8}" dt="2022-02-07T01:58:00.644" v="877" actId="478"/>
          <ac:spMkLst>
            <pc:docMk/>
            <pc:sldMk cId="1057409390" sldId="293"/>
            <ac:spMk id="3" creationId="{AB60EAD2-5044-4083-82F3-E07EFB4414C0}"/>
          </ac:spMkLst>
        </pc:spChg>
        <pc:spChg chg="mod">
          <ac:chgData name="Amit Srivastava" userId="11beb14d04b36a5c" providerId="LiveId" clId="{83788B6D-5004-40D3-BC73-B762DBE5AAB8}" dt="2022-02-07T01:59:17.202" v="907" actId="14100"/>
          <ac:spMkLst>
            <pc:docMk/>
            <pc:sldMk cId="1057409390" sldId="293"/>
            <ac:spMk id="4" creationId="{FAD2AE59-5630-4D5C-83A9-4CDEF4D7DCFB}"/>
          </ac:spMkLst>
        </pc:spChg>
        <pc:spChg chg="del">
          <ac:chgData name="Amit Srivastava" userId="11beb14d04b36a5c" providerId="LiveId" clId="{83788B6D-5004-40D3-BC73-B762DBE5AAB8}" dt="2022-02-07T01:57:59.559" v="876" actId="478"/>
          <ac:spMkLst>
            <pc:docMk/>
            <pc:sldMk cId="1057409390" sldId="293"/>
            <ac:spMk id="5" creationId="{F8657664-A458-4DDD-ACC2-1D87FCD6FCA9}"/>
          </ac:spMkLst>
        </pc:spChg>
        <pc:spChg chg="del mod">
          <ac:chgData name="Amit Srivastava" userId="11beb14d04b36a5c" providerId="LiveId" clId="{83788B6D-5004-40D3-BC73-B762DBE5AAB8}" dt="2022-02-07T01:57:57.864" v="875" actId="478"/>
          <ac:spMkLst>
            <pc:docMk/>
            <pc:sldMk cId="1057409390" sldId="293"/>
            <ac:spMk id="6" creationId="{5A6B31B0-7B84-475D-961F-09C0191F91A2}"/>
          </ac:spMkLst>
        </pc:spChg>
        <pc:spChg chg="del">
          <ac:chgData name="Amit Srivastava" userId="11beb14d04b36a5c" providerId="LiveId" clId="{83788B6D-5004-40D3-BC73-B762DBE5AAB8}" dt="2022-02-07T01:58:03.632" v="879" actId="478"/>
          <ac:spMkLst>
            <pc:docMk/>
            <pc:sldMk cId="1057409390" sldId="293"/>
            <ac:spMk id="7" creationId="{578017FE-712E-4E95-B483-B700F1AA4B2A}"/>
          </ac:spMkLst>
        </pc:spChg>
        <pc:spChg chg="add del mod">
          <ac:chgData name="Amit Srivastava" userId="11beb14d04b36a5c" providerId="LiveId" clId="{83788B6D-5004-40D3-BC73-B762DBE5AAB8}" dt="2022-02-07T01:58:02.399" v="878" actId="478"/>
          <ac:spMkLst>
            <pc:docMk/>
            <pc:sldMk cId="1057409390" sldId="293"/>
            <ac:spMk id="9" creationId="{5058840D-1691-4F39-8B77-990B58C51D1B}"/>
          </ac:spMkLst>
        </pc:spChg>
        <pc:spChg chg="del">
          <ac:chgData name="Amit Srivastava" userId="11beb14d04b36a5c" providerId="LiveId" clId="{83788B6D-5004-40D3-BC73-B762DBE5AAB8}" dt="2022-02-07T01:58:06.536" v="881" actId="478"/>
          <ac:spMkLst>
            <pc:docMk/>
            <pc:sldMk cId="1057409390" sldId="293"/>
            <ac:spMk id="11" creationId="{D0E0ACA0-9139-4C37-920D-BF3C1FF461C1}"/>
          </ac:spMkLst>
        </pc:spChg>
        <pc:spChg chg="del">
          <ac:chgData name="Amit Srivastava" userId="11beb14d04b36a5c" providerId="LiveId" clId="{83788B6D-5004-40D3-BC73-B762DBE5AAB8}" dt="2022-02-07T04:14:17.006" v="2657" actId="478"/>
          <ac:spMkLst>
            <pc:docMk/>
            <pc:sldMk cId="1057409390" sldId="293"/>
            <ac:spMk id="12" creationId="{5909F2DC-F097-42AB-88E7-0CA09BD5E2C2}"/>
          </ac:spMkLst>
        </pc:spChg>
        <pc:spChg chg="del">
          <ac:chgData name="Amit Srivastava" userId="11beb14d04b36a5c" providerId="LiveId" clId="{83788B6D-5004-40D3-BC73-B762DBE5AAB8}" dt="2022-02-07T04:14:15.764" v="2656" actId="478"/>
          <ac:spMkLst>
            <pc:docMk/>
            <pc:sldMk cId="1057409390" sldId="293"/>
            <ac:spMk id="13" creationId="{F4A37AA9-0BEE-42AC-8CC0-AE5B8663553A}"/>
          </ac:spMkLst>
        </pc:spChg>
        <pc:spChg chg="add del mod">
          <ac:chgData name="Amit Srivastava" userId="11beb14d04b36a5c" providerId="LiveId" clId="{83788B6D-5004-40D3-BC73-B762DBE5AAB8}" dt="2022-02-07T01:58:05.114" v="880" actId="478"/>
          <ac:spMkLst>
            <pc:docMk/>
            <pc:sldMk cId="1057409390" sldId="293"/>
            <ac:spMk id="15" creationId="{8399D5B0-F5F1-407B-A26F-4F2BF93868B2}"/>
          </ac:spMkLst>
        </pc:spChg>
        <pc:spChg chg="add mod">
          <ac:chgData name="Amit Srivastava" userId="11beb14d04b36a5c" providerId="LiveId" clId="{83788B6D-5004-40D3-BC73-B762DBE5AAB8}" dt="2022-02-07T04:12:20.188" v="2596" actId="20577"/>
          <ac:spMkLst>
            <pc:docMk/>
            <pc:sldMk cId="1057409390" sldId="293"/>
            <ac:spMk id="17" creationId="{51450CCF-AF14-4A74-B7EF-D44A34C98B49}"/>
          </ac:spMkLst>
        </pc:spChg>
      </pc:sldChg>
      <pc:sldChg chg="del">
        <pc:chgData name="Amit Srivastava" userId="11beb14d04b36a5c" providerId="LiveId" clId="{83788B6D-5004-40D3-BC73-B762DBE5AAB8}" dt="2022-02-07T02:01:16.334" v="918" actId="2696"/>
        <pc:sldMkLst>
          <pc:docMk/>
          <pc:sldMk cId="1308391444" sldId="294"/>
        </pc:sldMkLst>
      </pc:sldChg>
      <pc:sldChg chg="new del">
        <pc:chgData name="Amit Srivastava" userId="11beb14d04b36a5c" providerId="LiveId" clId="{83788B6D-5004-40D3-BC73-B762DBE5AAB8}" dt="2022-02-07T00:03:57.062" v="70" actId="47"/>
        <pc:sldMkLst>
          <pc:docMk/>
          <pc:sldMk cId="815223621" sldId="295"/>
        </pc:sldMkLst>
      </pc:sldChg>
      <pc:sldChg chg="addSp delSp modSp new mod ord">
        <pc:chgData name="Amit Srivastava" userId="11beb14d04b36a5c" providerId="LiveId" clId="{83788B6D-5004-40D3-BC73-B762DBE5AAB8}" dt="2022-02-07T04:11:21.539" v="2584" actId="20577"/>
        <pc:sldMkLst>
          <pc:docMk/>
          <pc:sldMk cId="2710046744" sldId="295"/>
        </pc:sldMkLst>
        <pc:spChg chg="mod">
          <ac:chgData name="Amit Srivastava" userId="11beb14d04b36a5c" providerId="LiveId" clId="{83788B6D-5004-40D3-BC73-B762DBE5AAB8}" dt="2022-02-07T02:35:50.851" v="1864" actId="1076"/>
          <ac:spMkLst>
            <pc:docMk/>
            <pc:sldMk cId="2710046744" sldId="295"/>
            <ac:spMk id="2" creationId="{6DEAF5C3-38AD-4C44-B255-A0E935C59436}"/>
          </ac:spMkLst>
        </pc:spChg>
        <pc:spChg chg="mod">
          <ac:chgData name="Amit Srivastava" userId="11beb14d04b36a5c" providerId="LiveId" clId="{83788B6D-5004-40D3-BC73-B762DBE5AAB8}" dt="2022-02-07T02:35:50.851" v="1864" actId="1076"/>
          <ac:spMkLst>
            <pc:docMk/>
            <pc:sldMk cId="2710046744" sldId="295"/>
            <ac:spMk id="3" creationId="{F5096761-BE14-4276-9C6C-FE3B55B588F2}"/>
          </ac:spMkLst>
        </pc:spChg>
        <pc:spChg chg="mod">
          <ac:chgData name="Amit Srivastava" userId="11beb14d04b36a5c" providerId="LiveId" clId="{83788B6D-5004-40D3-BC73-B762DBE5AAB8}" dt="2022-02-07T04:11:21.539" v="2584" actId="20577"/>
          <ac:spMkLst>
            <pc:docMk/>
            <pc:sldMk cId="2710046744" sldId="295"/>
            <ac:spMk id="4" creationId="{17521215-3AF4-4D1D-AB72-733D73589459}"/>
          </ac:spMkLst>
        </pc:spChg>
        <pc:spChg chg="mod">
          <ac:chgData name="Amit Srivastava" userId="11beb14d04b36a5c" providerId="LiveId" clId="{83788B6D-5004-40D3-BC73-B762DBE5AAB8}" dt="2022-02-07T02:35:50.851" v="1864" actId="1076"/>
          <ac:spMkLst>
            <pc:docMk/>
            <pc:sldMk cId="2710046744" sldId="295"/>
            <ac:spMk id="5" creationId="{BC9C42C2-368D-4C78-A61B-416FDC8776BB}"/>
          </ac:spMkLst>
        </pc:spChg>
        <pc:spChg chg="mod">
          <ac:chgData name="Amit Srivastava" userId="11beb14d04b36a5c" providerId="LiveId" clId="{83788B6D-5004-40D3-BC73-B762DBE5AAB8}" dt="2022-02-07T02:35:50.851" v="1864" actId="1076"/>
          <ac:spMkLst>
            <pc:docMk/>
            <pc:sldMk cId="2710046744" sldId="295"/>
            <ac:spMk id="6" creationId="{EC6A495F-D17E-4F3B-966C-1DBC9830D203}"/>
          </ac:spMkLst>
        </pc:spChg>
        <pc:spChg chg="add mod">
          <ac:chgData name="Amit Srivastava" userId="11beb14d04b36a5c" providerId="LiveId" clId="{83788B6D-5004-40D3-BC73-B762DBE5AAB8}" dt="2022-02-07T02:45:06.099" v="1899" actId="1076"/>
          <ac:spMkLst>
            <pc:docMk/>
            <pc:sldMk cId="2710046744" sldId="295"/>
            <ac:spMk id="7" creationId="{36BDC81C-250D-45C9-AC6C-93EE3D153A5F}"/>
          </ac:spMkLst>
        </pc:spChg>
        <pc:spChg chg="add del mod">
          <ac:chgData name="Amit Srivastava" userId="11beb14d04b36a5c" providerId="LiveId" clId="{83788B6D-5004-40D3-BC73-B762DBE5AAB8}" dt="2022-02-07T02:35:28.964" v="1862"/>
          <ac:spMkLst>
            <pc:docMk/>
            <pc:sldMk cId="2710046744" sldId="295"/>
            <ac:spMk id="8" creationId="{8A845120-E415-4EE4-9F60-A2B70063CDAF}"/>
          </ac:spMkLst>
        </pc:spChg>
        <pc:spChg chg="add mod">
          <ac:chgData name="Amit Srivastava" userId="11beb14d04b36a5c" providerId="LiveId" clId="{83788B6D-5004-40D3-BC73-B762DBE5AAB8}" dt="2022-02-07T02:45:16.660" v="1902" actId="20577"/>
          <ac:spMkLst>
            <pc:docMk/>
            <pc:sldMk cId="2710046744" sldId="295"/>
            <ac:spMk id="9" creationId="{1A34BB68-8BA1-42DB-AD1A-9B37937EE044}"/>
          </ac:spMkLst>
        </pc:spChg>
      </pc:sldChg>
      <pc:sldChg chg="delSp modSp new mod">
        <pc:chgData name="Amit Srivastava" userId="11beb14d04b36a5c" providerId="LiveId" clId="{83788B6D-5004-40D3-BC73-B762DBE5AAB8}" dt="2022-02-07T04:12:04.251" v="2593" actId="478"/>
        <pc:sldMkLst>
          <pc:docMk/>
          <pc:sldMk cId="4253765294" sldId="296"/>
        </pc:sldMkLst>
        <pc:spChg chg="mod">
          <ac:chgData name="Amit Srivastava" userId="11beb14d04b36a5c" providerId="LiveId" clId="{83788B6D-5004-40D3-BC73-B762DBE5AAB8}" dt="2022-02-07T01:54:59.152" v="765" actId="1076"/>
          <ac:spMkLst>
            <pc:docMk/>
            <pc:sldMk cId="4253765294" sldId="296"/>
            <ac:spMk id="2" creationId="{D24F951E-C6AE-4F26-A6C2-EF7DA4A78FFC}"/>
          </ac:spMkLst>
        </pc:spChg>
        <pc:spChg chg="del mod">
          <ac:chgData name="Amit Srivastava" userId="11beb14d04b36a5c" providerId="LiveId" clId="{83788B6D-5004-40D3-BC73-B762DBE5AAB8}" dt="2022-02-07T01:54:52.823" v="764" actId="478"/>
          <ac:spMkLst>
            <pc:docMk/>
            <pc:sldMk cId="4253765294" sldId="296"/>
            <ac:spMk id="3" creationId="{06D91F90-EBA2-43B5-8C12-7AAA62CA5D9B}"/>
          </ac:spMkLst>
        </pc:spChg>
        <pc:spChg chg="del">
          <ac:chgData name="Amit Srivastava" userId="11beb14d04b36a5c" providerId="LiveId" clId="{83788B6D-5004-40D3-BC73-B762DBE5AAB8}" dt="2022-02-07T04:12:03.011" v="2592" actId="478"/>
          <ac:spMkLst>
            <pc:docMk/>
            <pc:sldMk cId="4253765294" sldId="296"/>
            <ac:spMk id="4" creationId="{BD38D7D3-2E79-449C-BD40-9E52DB673F5D}"/>
          </ac:spMkLst>
        </pc:spChg>
        <pc:spChg chg="del">
          <ac:chgData name="Amit Srivastava" userId="11beb14d04b36a5c" providerId="LiveId" clId="{83788B6D-5004-40D3-BC73-B762DBE5AAB8}" dt="2022-02-07T04:12:04.251" v="2593" actId="478"/>
          <ac:spMkLst>
            <pc:docMk/>
            <pc:sldMk cId="4253765294" sldId="296"/>
            <ac:spMk id="5" creationId="{CEEB27B0-5BCE-45B3-A201-C819B16B59FA}"/>
          </ac:spMkLst>
        </pc:spChg>
      </pc:sldChg>
      <pc:sldChg chg="delSp modSp add mod">
        <pc:chgData name="Amit Srivastava" userId="11beb14d04b36a5c" providerId="LiveId" clId="{83788B6D-5004-40D3-BC73-B762DBE5AAB8}" dt="2022-02-07T04:14:22.280" v="2659" actId="478"/>
        <pc:sldMkLst>
          <pc:docMk/>
          <pc:sldMk cId="84795191" sldId="297"/>
        </pc:sldMkLst>
        <pc:spChg chg="mod">
          <ac:chgData name="Amit Srivastava" userId="11beb14d04b36a5c" providerId="LiveId" clId="{83788B6D-5004-40D3-BC73-B762DBE5AAB8}" dt="2022-02-07T01:58:44.489" v="903" actId="1076"/>
          <ac:spMkLst>
            <pc:docMk/>
            <pc:sldMk cId="84795191" sldId="297"/>
            <ac:spMk id="4" creationId="{FAD2AE59-5630-4D5C-83A9-4CDEF4D7DCFB}"/>
          </ac:spMkLst>
        </pc:spChg>
        <pc:spChg chg="del">
          <ac:chgData name="Amit Srivastava" userId="11beb14d04b36a5c" providerId="LiveId" clId="{83788B6D-5004-40D3-BC73-B762DBE5AAB8}" dt="2022-02-07T04:14:22.280" v="2659" actId="478"/>
          <ac:spMkLst>
            <pc:docMk/>
            <pc:sldMk cId="84795191" sldId="297"/>
            <ac:spMk id="12" creationId="{5909F2DC-F097-42AB-88E7-0CA09BD5E2C2}"/>
          </ac:spMkLst>
        </pc:spChg>
        <pc:spChg chg="del">
          <ac:chgData name="Amit Srivastava" userId="11beb14d04b36a5c" providerId="LiveId" clId="{83788B6D-5004-40D3-BC73-B762DBE5AAB8}" dt="2022-02-07T04:14:21.009" v="2658" actId="478"/>
          <ac:spMkLst>
            <pc:docMk/>
            <pc:sldMk cId="84795191" sldId="297"/>
            <ac:spMk id="13" creationId="{F4A37AA9-0BEE-42AC-8CC0-AE5B8663553A}"/>
          </ac:spMkLst>
        </pc:spChg>
        <pc:spChg chg="mod">
          <ac:chgData name="Amit Srivastava" userId="11beb14d04b36a5c" providerId="LiveId" clId="{83788B6D-5004-40D3-BC73-B762DBE5AAB8}" dt="2022-02-07T04:13:17.558" v="2634" actId="20577"/>
          <ac:spMkLst>
            <pc:docMk/>
            <pc:sldMk cId="84795191" sldId="297"/>
            <ac:spMk id="17" creationId="{51450CCF-AF14-4A74-B7EF-D44A34C98B49}"/>
          </ac:spMkLst>
        </pc:spChg>
      </pc:sldChg>
      <pc:sldChg chg="addSp delSp modSp new del mod ord">
        <pc:chgData name="Amit Srivastava" userId="11beb14d04b36a5c" providerId="LiveId" clId="{83788B6D-5004-40D3-BC73-B762DBE5AAB8}" dt="2022-02-07T03:18:20.376" v="2217" actId="47"/>
        <pc:sldMkLst>
          <pc:docMk/>
          <pc:sldMk cId="557703122" sldId="298"/>
        </pc:sldMkLst>
        <pc:spChg chg="mod">
          <ac:chgData name="Amit Srivastava" userId="11beb14d04b36a5c" providerId="LiveId" clId="{83788B6D-5004-40D3-BC73-B762DBE5AAB8}" dt="2022-02-07T03:03:22.287" v="2158" actId="20577"/>
          <ac:spMkLst>
            <pc:docMk/>
            <pc:sldMk cId="557703122" sldId="298"/>
            <ac:spMk id="2" creationId="{2E5E0C5E-AE70-4989-AA4B-1FBFB5B50753}"/>
          </ac:spMkLst>
        </pc:spChg>
        <pc:spChg chg="del">
          <ac:chgData name="Amit Srivastava" userId="11beb14d04b36a5c" providerId="LiveId" clId="{83788B6D-5004-40D3-BC73-B762DBE5AAB8}" dt="2022-02-07T02:51:10.419" v="1916" actId="478"/>
          <ac:spMkLst>
            <pc:docMk/>
            <pc:sldMk cId="557703122" sldId="298"/>
            <ac:spMk id="3" creationId="{0258ED05-2762-4C8D-A82D-D1CE962B6CB2}"/>
          </ac:spMkLst>
        </pc:spChg>
        <pc:spChg chg="del">
          <ac:chgData name="Amit Srivastava" userId="11beb14d04b36a5c" providerId="LiveId" clId="{83788B6D-5004-40D3-BC73-B762DBE5AAB8}" dt="2022-02-07T02:51:10.998" v="1917" actId="478"/>
          <ac:spMkLst>
            <pc:docMk/>
            <pc:sldMk cId="557703122" sldId="298"/>
            <ac:spMk id="4" creationId="{3AF90099-841D-4036-A605-5DADCE43484E}"/>
          </ac:spMkLst>
        </pc:spChg>
        <pc:spChg chg="del">
          <ac:chgData name="Amit Srivastava" userId="11beb14d04b36a5c" providerId="LiveId" clId="{83788B6D-5004-40D3-BC73-B762DBE5AAB8}" dt="2022-02-07T02:51:06.278" v="1912" actId="478"/>
          <ac:spMkLst>
            <pc:docMk/>
            <pc:sldMk cId="557703122" sldId="298"/>
            <ac:spMk id="5" creationId="{BBD50501-F7E7-479D-A3AC-DD6747060B0D}"/>
          </ac:spMkLst>
        </pc:spChg>
        <pc:spChg chg="del">
          <ac:chgData name="Amit Srivastava" userId="11beb14d04b36a5c" providerId="LiveId" clId="{83788B6D-5004-40D3-BC73-B762DBE5AAB8}" dt="2022-02-07T02:51:07.918" v="1913" actId="478"/>
          <ac:spMkLst>
            <pc:docMk/>
            <pc:sldMk cId="557703122" sldId="298"/>
            <ac:spMk id="6" creationId="{7D3B1471-3529-43BD-82FD-F7CD197B511D}"/>
          </ac:spMkLst>
        </pc:spChg>
        <pc:spChg chg="del">
          <ac:chgData name="Amit Srivastava" userId="11beb14d04b36a5c" providerId="LiveId" clId="{83788B6D-5004-40D3-BC73-B762DBE5AAB8}" dt="2022-02-07T02:51:08.600" v="1914" actId="478"/>
          <ac:spMkLst>
            <pc:docMk/>
            <pc:sldMk cId="557703122" sldId="298"/>
            <ac:spMk id="7" creationId="{5CCF6083-3C62-446B-8D5D-84C78EFF1B70}"/>
          </ac:spMkLst>
        </pc:spChg>
        <pc:spChg chg="del">
          <ac:chgData name="Amit Srivastava" userId="11beb14d04b36a5c" providerId="LiveId" clId="{83788B6D-5004-40D3-BC73-B762DBE5AAB8}" dt="2022-02-07T02:51:09.548" v="1915" actId="478"/>
          <ac:spMkLst>
            <pc:docMk/>
            <pc:sldMk cId="557703122" sldId="298"/>
            <ac:spMk id="8" creationId="{3FAA6388-DBB7-4A92-A177-E842F78D2D32}"/>
          </ac:spMkLst>
        </pc:spChg>
        <pc:spChg chg="add del mod">
          <ac:chgData name="Amit Srivastava" userId="11beb14d04b36a5c" providerId="LiveId" clId="{83788B6D-5004-40D3-BC73-B762DBE5AAB8}" dt="2022-02-07T03:18:14.457" v="2215" actId="21"/>
          <ac:spMkLst>
            <pc:docMk/>
            <pc:sldMk cId="557703122" sldId="298"/>
            <ac:spMk id="12" creationId="{4DEF4D97-3FAA-4573-88B5-1CC69EA9FC6F}"/>
          </ac:spMkLst>
        </pc:spChg>
        <pc:spChg chg="add del">
          <ac:chgData name="Amit Srivastava" userId="11beb14d04b36a5c" providerId="LiveId" clId="{83788B6D-5004-40D3-BC73-B762DBE5AAB8}" dt="2022-02-07T02:52:36.789" v="1943"/>
          <ac:spMkLst>
            <pc:docMk/>
            <pc:sldMk cId="557703122" sldId="298"/>
            <ac:spMk id="13" creationId="{10003483-F194-4BB9-831C-0F5A770628EF}"/>
          </ac:spMkLst>
        </pc:spChg>
        <pc:spChg chg="add del">
          <ac:chgData name="Amit Srivastava" userId="11beb14d04b36a5c" providerId="LiveId" clId="{83788B6D-5004-40D3-BC73-B762DBE5AAB8}" dt="2022-02-07T02:52:55.229" v="1945"/>
          <ac:spMkLst>
            <pc:docMk/>
            <pc:sldMk cId="557703122" sldId="298"/>
            <ac:spMk id="14" creationId="{F4AA15F3-3D42-47D7-B390-B5B362D63704}"/>
          </ac:spMkLst>
        </pc:spChg>
        <pc:spChg chg="add del mod">
          <ac:chgData name="Amit Srivastava" userId="11beb14d04b36a5c" providerId="LiveId" clId="{83788B6D-5004-40D3-BC73-B762DBE5AAB8}" dt="2022-02-07T03:18:08.297" v="2213" actId="21"/>
          <ac:spMkLst>
            <pc:docMk/>
            <pc:sldMk cId="557703122" sldId="298"/>
            <ac:spMk id="15" creationId="{EF1C8AD6-F328-4A5A-A6F0-402F1D1EE4D7}"/>
          </ac:spMkLst>
        </pc:spChg>
        <pc:graphicFrameChg chg="add del mod">
          <ac:chgData name="Amit Srivastava" userId="11beb14d04b36a5c" providerId="LiveId" clId="{83788B6D-5004-40D3-BC73-B762DBE5AAB8}" dt="2022-02-07T03:17:18.796" v="2206" actId="21"/>
          <ac:graphicFrameMkLst>
            <pc:docMk/>
            <pc:sldMk cId="557703122" sldId="298"/>
            <ac:graphicFrameMk id="20" creationId="{6072B008-7B4A-474B-886B-EFB6F9C4647F}"/>
          </ac:graphicFrameMkLst>
        </pc:graphicFrameChg>
        <pc:picChg chg="add del mod">
          <ac:chgData name="Amit Srivastava" userId="11beb14d04b36a5c" providerId="LiveId" clId="{83788B6D-5004-40D3-BC73-B762DBE5AAB8}" dt="2022-02-07T03:10:08.080" v="2173" actId="478"/>
          <ac:picMkLst>
            <pc:docMk/>
            <pc:sldMk cId="557703122" sldId="298"/>
            <ac:picMk id="17" creationId="{4B9948D7-4FA7-4D16-9BFA-E40672DB633E}"/>
          </ac:picMkLst>
        </pc:picChg>
        <pc:picChg chg="add del mod">
          <ac:chgData name="Amit Srivastava" userId="11beb14d04b36a5c" providerId="LiveId" clId="{83788B6D-5004-40D3-BC73-B762DBE5AAB8}" dt="2022-02-07T03:16:37.706" v="2197" actId="21"/>
          <ac:picMkLst>
            <pc:docMk/>
            <pc:sldMk cId="557703122" sldId="298"/>
            <ac:picMk id="19" creationId="{D8E634F5-EEB0-4215-A8E4-AD28935D06EF}"/>
          </ac:picMkLst>
        </pc:picChg>
      </pc:sldChg>
      <pc:sldChg chg="new del">
        <pc:chgData name="Amit Srivastava" userId="11beb14d04b36a5c" providerId="LiveId" clId="{83788B6D-5004-40D3-BC73-B762DBE5AAB8}" dt="2022-02-07T02:50:32.878" v="1908" actId="2696"/>
        <pc:sldMkLst>
          <pc:docMk/>
          <pc:sldMk cId="2398534687" sldId="298"/>
        </pc:sldMkLst>
      </pc:sldChg>
      <pc:sldChg chg="addSp delSp modSp add mod">
        <pc:chgData name="Amit Srivastava" userId="11beb14d04b36a5c" providerId="LiveId" clId="{83788B6D-5004-40D3-BC73-B762DBE5AAB8}" dt="2022-02-07T04:11:54.411" v="2589" actId="478"/>
        <pc:sldMkLst>
          <pc:docMk/>
          <pc:sldMk cId="2414402109" sldId="299"/>
        </pc:sldMkLst>
        <pc:spChg chg="mod">
          <ac:chgData name="Amit Srivastava" userId="11beb14d04b36a5c" providerId="LiveId" clId="{83788B6D-5004-40D3-BC73-B762DBE5AAB8}" dt="2022-02-07T03:21:08.480" v="2249" actId="27636"/>
          <ac:spMkLst>
            <pc:docMk/>
            <pc:sldMk cId="2414402109" sldId="299"/>
            <ac:spMk id="2" creationId="{2E5E0C5E-AE70-4989-AA4B-1FBFB5B50753}"/>
          </ac:spMkLst>
        </pc:spChg>
        <pc:spChg chg="del">
          <ac:chgData name="Amit Srivastava" userId="11beb14d04b36a5c" providerId="LiveId" clId="{83788B6D-5004-40D3-BC73-B762DBE5AAB8}" dt="2022-02-07T04:11:52.947" v="2588" actId="478"/>
          <ac:spMkLst>
            <pc:docMk/>
            <pc:sldMk cId="2414402109" sldId="299"/>
            <ac:spMk id="9" creationId="{C2730C85-DE2E-4BC0-A49D-BD67BEDB7E35}"/>
          </ac:spMkLst>
        </pc:spChg>
        <pc:spChg chg="del">
          <ac:chgData name="Amit Srivastava" userId="11beb14d04b36a5c" providerId="LiveId" clId="{83788B6D-5004-40D3-BC73-B762DBE5AAB8}" dt="2022-02-07T04:11:54.411" v="2589" actId="478"/>
          <ac:spMkLst>
            <pc:docMk/>
            <pc:sldMk cId="2414402109" sldId="299"/>
            <ac:spMk id="10" creationId="{E84CEE82-416D-4DAD-BE62-453B29C3D078}"/>
          </ac:spMkLst>
        </pc:spChg>
        <pc:spChg chg="del">
          <ac:chgData name="Amit Srivastava" userId="11beb14d04b36a5c" providerId="LiveId" clId="{83788B6D-5004-40D3-BC73-B762DBE5AAB8}" dt="2022-02-07T03:14:31.667" v="2185" actId="478"/>
          <ac:spMkLst>
            <pc:docMk/>
            <pc:sldMk cId="2414402109" sldId="299"/>
            <ac:spMk id="12" creationId="{4DEF4D97-3FAA-4573-88B5-1CC69EA9FC6F}"/>
          </ac:spMkLst>
        </pc:spChg>
        <pc:spChg chg="mod">
          <ac:chgData name="Amit Srivastava" userId="11beb14d04b36a5c" providerId="LiveId" clId="{83788B6D-5004-40D3-BC73-B762DBE5AAB8}" dt="2022-02-07T03:16:58.056" v="2203" actId="1076"/>
          <ac:spMkLst>
            <pc:docMk/>
            <pc:sldMk cId="2414402109" sldId="299"/>
            <ac:spMk id="15" creationId="{EF1C8AD6-F328-4A5A-A6F0-402F1D1EE4D7}"/>
          </ac:spMkLst>
        </pc:spChg>
        <pc:graphicFrameChg chg="add mod">
          <ac:chgData name="Amit Srivastava" userId="11beb14d04b36a5c" providerId="LiveId" clId="{83788B6D-5004-40D3-BC73-B762DBE5AAB8}" dt="2022-02-07T03:17:45.618" v="2210" actId="1076"/>
          <ac:graphicFrameMkLst>
            <pc:docMk/>
            <pc:sldMk cId="2414402109" sldId="299"/>
            <ac:graphicFrameMk id="7" creationId="{A024FCBC-7036-43F2-BB19-49E49CC07213}"/>
          </ac:graphicFrameMkLst>
        </pc:graphicFrameChg>
        <pc:graphicFrameChg chg="add mod">
          <ac:chgData name="Amit Srivastava" userId="11beb14d04b36a5c" providerId="LiveId" clId="{83788B6D-5004-40D3-BC73-B762DBE5AAB8}" dt="2022-02-07T03:17:51.257" v="2211" actId="1076"/>
          <ac:graphicFrameMkLst>
            <pc:docMk/>
            <pc:sldMk cId="2414402109" sldId="299"/>
            <ac:graphicFrameMk id="17" creationId="{ACCDF3F3-EF13-4488-A386-851237F6274A}"/>
          </ac:graphicFrameMkLst>
        </pc:graphicFrameChg>
        <pc:graphicFrameChg chg="del">
          <ac:chgData name="Amit Srivastava" userId="11beb14d04b36a5c" providerId="LiveId" clId="{83788B6D-5004-40D3-BC73-B762DBE5AAB8}" dt="2022-02-07T03:14:25.217" v="2182" actId="478"/>
          <ac:graphicFrameMkLst>
            <pc:docMk/>
            <pc:sldMk cId="2414402109" sldId="299"/>
            <ac:graphicFrameMk id="20" creationId="{6072B008-7B4A-474B-886B-EFB6F9C4647F}"/>
          </ac:graphicFrameMkLst>
        </pc:graphicFrameChg>
        <pc:picChg chg="add del">
          <ac:chgData name="Amit Srivastava" userId="11beb14d04b36a5c" providerId="LiveId" clId="{83788B6D-5004-40D3-BC73-B762DBE5AAB8}" dt="2022-02-07T03:15:59.112" v="2193" actId="21"/>
          <ac:picMkLst>
            <pc:docMk/>
            <pc:sldMk cId="2414402109" sldId="299"/>
            <ac:picMk id="4" creationId="{7C4F6321-2A6D-4F5B-B0E9-A1DC90164E8F}"/>
          </ac:picMkLst>
        </pc:picChg>
        <pc:picChg chg="add del">
          <ac:chgData name="Amit Srivastava" userId="11beb14d04b36a5c" providerId="LiveId" clId="{83788B6D-5004-40D3-BC73-B762DBE5AAB8}" dt="2022-02-07T03:15:57.149" v="2192" actId="478"/>
          <ac:picMkLst>
            <pc:docMk/>
            <pc:sldMk cId="2414402109" sldId="299"/>
            <ac:picMk id="6" creationId="{E44726BA-F49A-46F0-B3AE-F7354ED460FD}"/>
          </ac:picMkLst>
        </pc:picChg>
        <pc:picChg chg="add mod">
          <ac:chgData name="Amit Srivastava" userId="11beb14d04b36a5c" providerId="LiveId" clId="{83788B6D-5004-40D3-BC73-B762DBE5AAB8}" dt="2022-02-07T03:17:52.938" v="2212" actId="1076"/>
          <ac:picMkLst>
            <pc:docMk/>
            <pc:sldMk cId="2414402109" sldId="299"/>
            <ac:picMk id="16" creationId="{A38FAA91-E005-46B5-AE7A-5EEBD79DA4B6}"/>
          </ac:picMkLst>
        </pc:picChg>
        <pc:picChg chg="del">
          <ac:chgData name="Amit Srivastava" userId="11beb14d04b36a5c" providerId="LiveId" clId="{83788B6D-5004-40D3-BC73-B762DBE5AAB8}" dt="2022-02-07T03:14:24.587" v="2181" actId="478"/>
          <ac:picMkLst>
            <pc:docMk/>
            <pc:sldMk cId="2414402109" sldId="299"/>
            <ac:picMk id="19" creationId="{D8E634F5-EEB0-4215-A8E4-AD28935D06EF}"/>
          </ac:picMkLst>
        </pc:picChg>
      </pc:sldChg>
      <pc:sldChg chg="addSp delSp modSp new mod">
        <pc:chgData name="Amit Srivastava" userId="11beb14d04b36a5c" providerId="LiveId" clId="{83788B6D-5004-40D3-BC73-B762DBE5AAB8}" dt="2022-02-07T04:12:00.274" v="2591" actId="478"/>
        <pc:sldMkLst>
          <pc:docMk/>
          <pc:sldMk cId="1585628181" sldId="300"/>
        </pc:sldMkLst>
        <pc:spChg chg="mod">
          <ac:chgData name="Amit Srivastava" userId="11beb14d04b36a5c" providerId="LiveId" clId="{83788B6D-5004-40D3-BC73-B762DBE5AAB8}" dt="2022-02-07T03:38:37.768" v="2322" actId="20577"/>
          <ac:spMkLst>
            <pc:docMk/>
            <pc:sldMk cId="1585628181" sldId="300"/>
            <ac:spMk id="2" creationId="{7A99A0F9-2826-4D80-83C2-F3803D8BEBE9}"/>
          </ac:spMkLst>
        </pc:spChg>
        <pc:spChg chg="del">
          <ac:chgData name="Amit Srivastava" userId="11beb14d04b36a5c" providerId="LiveId" clId="{83788B6D-5004-40D3-BC73-B762DBE5AAB8}" dt="2022-02-07T03:20:41.542" v="2232" actId="478"/>
          <ac:spMkLst>
            <pc:docMk/>
            <pc:sldMk cId="1585628181" sldId="300"/>
            <ac:spMk id="3" creationId="{F06C5DE8-1DBE-45E1-B389-F9E3C9568BCB}"/>
          </ac:spMkLst>
        </pc:spChg>
        <pc:spChg chg="del">
          <ac:chgData name="Amit Srivastava" userId="11beb14d04b36a5c" providerId="LiveId" clId="{83788B6D-5004-40D3-BC73-B762DBE5AAB8}" dt="2022-02-07T03:20:41.542" v="2232" actId="478"/>
          <ac:spMkLst>
            <pc:docMk/>
            <pc:sldMk cId="1585628181" sldId="300"/>
            <ac:spMk id="4" creationId="{F4F994C4-0469-45FD-8B78-C65C2F99F6BC}"/>
          </ac:spMkLst>
        </pc:spChg>
        <pc:spChg chg="del">
          <ac:chgData name="Amit Srivastava" userId="11beb14d04b36a5c" providerId="LiveId" clId="{83788B6D-5004-40D3-BC73-B762DBE5AAB8}" dt="2022-02-07T03:20:41.542" v="2232" actId="478"/>
          <ac:spMkLst>
            <pc:docMk/>
            <pc:sldMk cId="1585628181" sldId="300"/>
            <ac:spMk id="5" creationId="{30EE8B5A-208F-4E59-85F1-BBD678C6A628}"/>
          </ac:spMkLst>
        </pc:spChg>
        <pc:spChg chg="del">
          <ac:chgData name="Amit Srivastava" userId="11beb14d04b36a5c" providerId="LiveId" clId="{83788B6D-5004-40D3-BC73-B762DBE5AAB8}" dt="2022-02-07T03:20:41.542" v="2232" actId="478"/>
          <ac:spMkLst>
            <pc:docMk/>
            <pc:sldMk cId="1585628181" sldId="300"/>
            <ac:spMk id="6" creationId="{017089CE-D2C5-43BB-955B-8AB959F8CEDD}"/>
          </ac:spMkLst>
        </pc:spChg>
        <pc:spChg chg="del">
          <ac:chgData name="Amit Srivastava" userId="11beb14d04b36a5c" providerId="LiveId" clId="{83788B6D-5004-40D3-BC73-B762DBE5AAB8}" dt="2022-02-07T03:20:41.542" v="2232" actId="478"/>
          <ac:spMkLst>
            <pc:docMk/>
            <pc:sldMk cId="1585628181" sldId="300"/>
            <ac:spMk id="7" creationId="{C57F512C-60D3-4B03-9B93-B7C970EC81EA}"/>
          </ac:spMkLst>
        </pc:spChg>
        <pc:spChg chg="del">
          <ac:chgData name="Amit Srivastava" userId="11beb14d04b36a5c" providerId="LiveId" clId="{83788B6D-5004-40D3-BC73-B762DBE5AAB8}" dt="2022-02-07T03:20:41.542" v="2232" actId="478"/>
          <ac:spMkLst>
            <pc:docMk/>
            <pc:sldMk cId="1585628181" sldId="300"/>
            <ac:spMk id="8" creationId="{2A79ACED-BB44-44E6-8440-D371599A1E5B}"/>
          </ac:spMkLst>
        </pc:spChg>
        <pc:spChg chg="del">
          <ac:chgData name="Amit Srivastava" userId="11beb14d04b36a5c" providerId="LiveId" clId="{83788B6D-5004-40D3-BC73-B762DBE5AAB8}" dt="2022-02-07T04:12:00.274" v="2591" actId="478"/>
          <ac:spMkLst>
            <pc:docMk/>
            <pc:sldMk cId="1585628181" sldId="300"/>
            <ac:spMk id="9" creationId="{D6F93F64-9E9B-4252-8DD0-731412D9E58A}"/>
          </ac:spMkLst>
        </pc:spChg>
        <pc:spChg chg="del">
          <ac:chgData name="Amit Srivastava" userId="11beb14d04b36a5c" providerId="LiveId" clId="{83788B6D-5004-40D3-BC73-B762DBE5AAB8}" dt="2022-02-07T04:11:57.791" v="2590" actId="478"/>
          <ac:spMkLst>
            <pc:docMk/>
            <pc:sldMk cId="1585628181" sldId="300"/>
            <ac:spMk id="10" creationId="{37D247E5-FFBC-43E5-86FC-F1A9E2C56BEF}"/>
          </ac:spMkLst>
        </pc:spChg>
        <pc:spChg chg="add mod">
          <ac:chgData name="Amit Srivastava" userId="11beb14d04b36a5c" providerId="LiveId" clId="{83788B6D-5004-40D3-BC73-B762DBE5AAB8}" dt="2022-02-07T03:37:10.475" v="2296" actId="1076"/>
          <ac:spMkLst>
            <pc:docMk/>
            <pc:sldMk cId="1585628181" sldId="300"/>
            <ac:spMk id="14" creationId="{BF31CFF9-0CEB-47C3-98EC-5829AE7FF0D4}"/>
          </ac:spMkLst>
        </pc:spChg>
        <pc:graphicFrameChg chg="add del mod">
          <ac:chgData name="Amit Srivastava" userId="11beb14d04b36a5c" providerId="LiveId" clId="{83788B6D-5004-40D3-BC73-B762DBE5AAB8}" dt="2022-02-07T03:29:32.998" v="2260" actId="478"/>
          <ac:graphicFrameMkLst>
            <pc:docMk/>
            <pc:sldMk cId="1585628181" sldId="300"/>
            <ac:graphicFrameMk id="12" creationId="{FC0332CC-1D89-4FD4-9068-CAC899A0FE03}"/>
          </ac:graphicFrameMkLst>
        </pc:graphicFrameChg>
        <pc:graphicFrameChg chg="add mod">
          <ac:chgData name="Amit Srivastava" userId="11beb14d04b36a5c" providerId="LiveId" clId="{83788B6D-5004-40D3-BC73-B762DBE5AAB8}" dt="2022-02-07T03:38:11.531" v="2303" actId="14100"/>
          <ac:graphicFrameMkLst>
            <pc:docMk/>
            <pc:sldMk cId="1585628181" sldId="300"/>
            <ac:graphicFrameMk id="13" creationId="{85EA6972-0B05-4B9B-954C-144200FF32CE}"/>
          </ac:graphicFrameMkLst>
        </pc:graphicFrameChg>
        <pc:graphicFrameChg chg="add mod">
          <ac:chgData name="Amit Srivastava" userId="11beb14d04b36a5c" providerId="LiveId" clId="{83788B6D-5004-40D3-BC73-B762DBE5AAB8}" dt="2022-02-07T03:38:07.464" v="2302" actId="14100"/>
          <ac:graphicFrameMkLst>
            <pc:docMk/>
            <pc:sldMk cId="1585628181" sldId="300"/>
            <ac:graphicFrameMk id="15" creationId="{3C165F89-2FBF-4D58-98A5-C73A5790519F}"/>
          </ac:graphicFrameMkLst>
        </pc:graphicFrameChg>
      </pc:sldChg>
      <pc:sldChg chg="addSp delSp modSp new mod">
        <pc:chgData name="Amit Srivastava" userId="11beb14d04b36a5c" providerId="LiveId" clId="{83788B6D-5004-40D3-BC73-B762DBE5AAB8}" dt="2022-02-07T04:11:06.367" v="2578" actId="20577"/>
        <pc:sldMkLst>
          <pc:docMk/>
          <pc:sldMk cId="2906705860" sldId="301"/>
        </pc:sldMkLst>
        <pc:spChg chg="del">
          <ac:chgData name="Amit Srivastava" userId="11beb14d04b36a5c" providerId="LiveId" clId="{83788B6D-5004-40D3-BC73-B762DBE5AAB8}" dt="2022-02-07T04:01:50.178" v="2337" actId="478"/>
          <ac:spMkLst>
            <pc:docMk/>
            <pc:sldMk cId="2906705860" sldId="301"/>
            <ac:spMk id="2" creationId="{95250544-1A41-442D-82D2-B72306EF1720}"/>
          </ac:spMkLst>
        </pc:spChg>
        <pc:spChg chg="del">
          <ac:chgData name="Amit Srivastava" userId="11beb14d04b36a5c" providerId="LiveId" clId="{83788B6D-5004-40D3-BC73-B762DBE5AAB8}" dt="2022-02-07T04:01:53.491" v="2340" actId="478"/>
          <ac:spMkLst>
            <pc:docMk/>
            <pc:sldMk cId="2906705860" sldId="301"/>
            <ac:spMk id="3" creationId="{C448A636-4568-4E0F-810F-3DABBBA4F008}"/>
          </ac:spMkLst>
        </pc:spChg>
        <pc:spChg chg="del">
          <ac:chgData name="Amit Srivastava" userId="11beb14d04b36a5c" providerId="LiveId" clId="{83788B6D-5004-40D3-BC73-B762DBE5AAB8}" dt="2022-02-07T04:01:55.333" v="2343" actId="478"/>
          <ac:spMkLst>
            <pc:docMk/>
            <pc:sldMk cId="2906705860" sldId="301"/>
            <ac:spMk id="4" creationId="{2362A1D4-00BA-48A0-AF4F-16F1A22F933A}"/>
          </ac:spMkLst>
        </pc:spChg>
        <pc:spChg chg="del">
          <ac:chgData name="Amit Srivastava" userId="11beb14d04b36a5c" providerId="LiveId" clId="{83788B6D-5004-40D3-BC73-B762DBE5AAB8}" dt="2022-02-07T04:01:51.528" v="2338" actId="478"/>
          <ac:spMkLst>
            <pc:docMk/>
            <pc:sldMk cId="2906705860" sldId="301"/>
            <ac:spMk id="5" creationId="{783BEC88-9B79-488C-9B8D-1696E1D479B3}"/>
          </ac:spMkLst>
        </pc:spChg>
        <pc:spChg chg="del">
          <ac:chgData name="Amit Srivastava" userId="11beb14d04b36a5c" providerId="LiveId" clId="{83788B6D-5004-40D3-BC73-B762DBE5AAB8}" dt="2022-02-07T04:01:54.196" v="2341" actId="478"/>
          <ac:spMkLst>
            <pc:docMk/>
            <pc:sldMk cId="2906705860" sldId="301"/>
            <ac:spMk id="6" creationId="{DBABAC96-A4A9-4EF0-95FD-4BAD4E90A545}"/>
          </ac:spMkLst>
        </pc:spChg>
        <pc:spChg chg="del">
          <ac:chgData name="Amit Srivastava" userId="11beb14d04b36a5c" providerId="LiveId" clId="{83788B6D-5004-40D3-BC73-B762DBE5AAB8}" dt="2022-02-07T04:01:52.675" v="2339" actId="478"/>
          <ac:spMkLst>
            <pc:docMk/>
            <pc:sldMk cId="2906705860" sldId="301"/>
            <ac:spMk id="7" creationId="{7F37EB9B-70B4-4B13-96D4-C497A15F8360}"/>
          </ac:spMkLst>
        </pc:spChg>
        <pc:spChg chg="del">
          <ac:chgData name="Amit Srivastava" userId="11beb14d04b36a5c" providerId="LiveId" clId="{83788B6D-5004-40D3-BC73-B762DBE5AAB8}" dt="2022-02-07T04:01:54.928" v="2342" actId="478"/>
          <ac:spMkLst>
            <pc:docMk/>
            <pc:sldMk cId="2906705860" sldId="301"/>
            <ac:spMk id="8" creationId="{249A102B-A825-4F25-A182-7BBAECFA131F}"/>
          </ac:spMkLst>
        </pc:spChg>
        <pc:spChg chg="mod">
          <ac:chgData name="Amit Srivastava" userId="11beb14d04b36a5c" providerId="LiveId" clId="{83788B6D-5004-40D3-BC73-B762DBE5AAB8}" dt="2022-02-07T04:11:06.367" v="2578" actId="20577"/>
          <ac:spMkLst>
            <pc:docMk/>
            <pc:sldMk cId="2906705860" sldId="301"/>
            <ac:spMk id="9" creationId="{84EA50B6-F45A-4DE6-9870-1064F8AD3B12}"/>
          </ac:spMkLst>
        </pc:spChg>
        <pc:spChg chg="mod">
          <ac:chgData name="Amit Srivastava" userId="11beb14d04b36a5c" providerId="LiveId" clId="{83788B6D-5004-40D3-BC73-B762DBE5AAB8}" dt="2022-02-07T04:10:55.940" v="2573" actId="20577"/>
          <ac:spMkLst>
            <pc:docMk/>
            <pc:sldMk cId="2906705860" sldId="301"/>
            <ac:spMk id="10" creationId="{FB050533-1FD3-4BDB-A310-599E08508DF2}"/>
          </ac:spMkLst>
        </pc:spChg>
        <pc:spChg chg="add mod">
          <ac:chgData name="Amit Srivastava" userId="11beb14d04b36a5c" providerId="LiveId" clId="{83788B6D-5004-40D3-BC73-B762DBE5AAB8}" dt="2022-02-07T04:09:40.787" v="2516" actId="1076"/>
          <ac:spMkLst>
            <pc:docMk/>
            <pc:sldMk cId="2906705860" sldId="301"/>
            <ac:spMk id="12" creationId="{D0470067-EE5C-4C64-8644-301B6B8922C9}"/>
          </ac:spMkLst>
        </pc:spChg>
        <pc:spChg chg="add mod">
          <ac:chgData name="Amit Srivastava" userId="11beb14d04b36a5c" providerId="LiveId" clId="{83788B6D-5004-40D3-BC73-B762DBE5AAB8}" dt="2022-02-07T04:02:14.040" v="2348"/>
          <ac:spMkLst>
            <pc:docMk/>
            <pc:sldMk cId="2906705860" sldId="301"/>
            <ac:spMk id="13" creationId="{7B90BDDC-927E-4D34-B6C6-7BA986B8ED67}"/>
          </ac:spMkLst>
        </pc:spChg>
      </pc:sldChg>
      <pc:sldChg chg="delSp modSp new mod">
        <pc:chgData name="Amit Srivastava" userId="11beb14d04b36a5c" providerId="LiveId" clId="{83788B6D-5004-40D3-BC73-B762DBE5AAB8}" dt="2022-02-07T04:14:38.969" v="2662" actId="1076"/>
        <pc:sldMkLst>
          <pc:docMk/>
          <pc:sldMk cId="3188593681" sldId="302"/>
        </pc:sldMkLst>
        <pc:spChg chg="mod">
          <ac:chgData name="Amit Srivastava" userId="11beb14d04b36a5c" providerId="LiveId" clId="{83788B6D-5004-40D3-BC73-B762DBE5AAB8}" dt="2022-02-07T04:14:38.969" v="2662" actId="1076"/>
          <ac:spMkLst>
            <pc:docMk/>
            <pc:sldMk cId="3188593681" sldId="302"/>
            <ac:spMk id="2" creationId="{E4263B93-2289-4E3B-80D1-692FBD8184D8}"/>
          </ac:spMkLst>
        </pc:spChg>
        <pc:spChg chg="del">
          <ac:chgData name="Amit Srivastava" userId="11beb14d04b36a5c" providerId="LiveId" clId="{83788B6D-5004-40D3-BC73-B762DBE5AAB8}" dt="2022-02-07T04:13:38.469" v="2638" actId="478"/>
          <ac:spMkLst>
            <pc:docMk/>
            <pc:sldMk cId="3188593681" sldId="302"/>
            <ac:spMk id="3" creationId="{210E1493-7D0B-4B3C-816B-0C1D02FD61AC}"/>
          </ac:spMkLst>
        </pc:spChg>
        <pc:spChg chg="del">
          <ac:chgData name="Amit Srivastava" userId="11beb14d04b36a5c" providerId="LiveId" clId="{83788B6D-5004-40D3-BC73-B762DBE5AAB8}" dt="2022-02-07T04:13:39.765" v="2639" actId="478"/>
          <ac:spMkLst>
            <pc:docMk/>
            <pc:sldMk cId="3188593681" sldId="302"/>
            <ac:spMk id="4" creationId="{BFE7A6DA-876A-4D0B-B319-10707865866B}"/>
          </ac:spMkLst>
        </pc:spChg>
        <pc:spChg chg="del">
          <ac:chgData name="Amit Srivastava" userId="11beb14d04b36a5c" providerId="LiveId" clId="{83788B6D-5004-40D3-BC73-B762DBE5AAB8}" dt="2022-02-07T04:13:36.865" v="2637" actId="478"/>
          <ac:spMkLst>
            <pc:docMk/>
            <pc:sldMk cId="3188593681" sldId="302"/>
            <ac:spMk id="5" creationId="{83D032A1-668F-4824-B19C-CAF9D48BAE06}"/>
          </ac:spMkLst>
        </pc:spChg>
        <pc:spChg chg="del">
          <ac:chgData name="Amit Srivastava" userId="11beb14d04b36a5c" providerId="LiveId" clId="{83788B6D-5004-40D3-BC73-B762DBE5AAB8}" dt="2022-02-07T04:13:40.378" v="2640" actId="478"/>
          <ac:spMkLst>
            <pc:docMk/>
            <pc:sldMk cId="3188593681" sldId="302"/>
            <ac:spMk id="6" creationId="{E96DB167-D527-475C-BA88-1BFC342DB4FD}"/>
          </ac:spMkLst>
        </pc:spChg>
        <pc:spChg chg="del">
          <ac:chgData name="Amit Srivastava" userId="11beb14d04b36a5c" providerId="LiveId" clId="{83788B6D-5004-40D3-BC73-B762DBE5AAB8}" dt="2022-02-07T04:14:24.352" v="2660" actId="478"/>
          <ac:spMkLst>
            <pc:docMk/>
            <pc:sldMk cId="3188593681" sldId="302"/>
            <ac:spMk id="7" creationId="{B18EA50C-F416-4BB2-9053-133B29F52E0C}"/>
          </ac:spMkLst>
        </pc:spChg>
        <pc:spChg chg="del">
          <ac:chgData name="Amit Srivastava" userId="11beb14d04b36a5c" providerId="LiveId" clId="{83788B6D-5004-40D3-BC73-B762DBE5AAB8}" dt="2022-02-07T04:14:26.535" v="2661" actId="478"/>
          <ac:spMkLst>
            <pc:docMk/>
            <pc:sldMk cId="3188593681" sldId="302"/>
            <ac:spMk id="8" creationId="{4C214E23-5DCB-45E5-9973-894354B33FB8}"/>
          </ac:spMkLst>
        </pc:spChg>
      </pc:sldChg>
      <pc:sldMasterChg chg="delSldLayout">
        <pc:chgData name="Amit Srivastava" userId="11beb14d04b36a5c" providerId="LiveId" clId="{83788B6D-5004-40D3-BC73-B762DBE5AAB8}" dt="2022-02-07T01:58:21.678" v="883" actId="2696"/>
        <pc:sldMasterMkLst>
          <pc:docMk/>
          <pc:sldMasterMk cId="1928452137" sldId="2147483666"/>
        </pc:sldMasterMkLst>
        <pc:sldLayoutChg chg="del">
          <pc:chgData name="Amit Srivastava" userId="11beb14d04b36a5c" providerId="LiveId" clId="{83788B6D-5004-40D3-BC73-B762DBE5AAB8}" dt="2022-02-07T01:58:21.678" v="883" actId="2696"/>
          <pc:sldLayoutMkLst>
            <pc:docMk/>
            <pc:sldMasterMk cId="1928452137" sldId="2147483666"/>
            <pc:sldLayoutMk cId="4026250860" sldId="214748368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sz="6000" dirty="0"/>
              <a:t>Geocoder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1213" y="5557042"/>
            <a:ext cx="4941770" cy="396660"/>
          </a:xfrm>
        </p:spPr>
        <p:txBody>
          <a:bodyPr/>
          <a:lstStyle/>
          <a:p>
            <a:r>
              <a:rPr lang="en-US" dirty="0"/>
              <a:t>Mapping Ireland.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951E-C6AE-4F26-A6C2-EF7DA4A78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588" y="2224088"/>
            <a:ext cx="5111750" cy="1204912"/>
          </a:xfrm>
        </p:spPr>
        <p:txBody>
          <a:bodyPr/>
          <a:lstStyle/>
          <a:p>
            <a:r>
              <a:rPr lang="en-US" dirty="0"/>
              <a:t>Convert itm to latitude and longitude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EDD90-4CC4-4165-A99B-9E43F8F7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6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513" y="590028"/>
            <a:ext cx="3378973" cy="952526"/>
          </a:xfrm>
        </p:spPr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1450CCF-AF14-4A74-B7EF-D44A34C98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89488" y="2010266"/>
            <a:ext cx="5213022" cy="283746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Word Count catches local common words as opposed to only global ones.</a:t>
            </a:r>
          </a:p>
          <a:p>
            <a:endParaRPr lang="en-US" dirty="0"/>
          </a:p>
          <a:p>
            <a:r>
              <a:rPr lang="en-US" dirty="0"/>
              <a:t>Covers a lot of combinations.</a:t>
            </a:r>
          </a:p>
          <a:p>
            <a:endParaRPr lang="en-US" dirty="0"/>
          </a:p>
          <a:p>
            <a:r>
              <a:rPr lang="en-US" dirty="0"/>
              <a:t>Generates many search options and Prioritizes them.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513" y="475117"/>
            <a:ext cx="3378973" cy="1325563"/>
          </a:xfrm>
        </p:spPr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1450CCF-AF14-4A74-B7EF-D44A34C98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52791" y="2036626"/>
            <a:ext cx="4486415" cy="2784747"/>
          </a:xfrm>
        </p:spPr>
        <p:txBody>
          <a:bodyPr/>
          <a:lstStyle/>
          <a:p>
            <a:r>
              <a:rPr lang="en-US" dirty="0"/>
              <a:t>Many rules. Can become error prone very quickly.</a:t>
            </a:r>
          </a:p>
          <a:p>
            <a:endParaRPr lang="en-US" dirty="0"/>
          </a:p>
          <a:p>
            <a:r>
              <a:rPr lang="en-US" dirty="0"/>
              <a:t>No house number support.</a:t>
            </a:r>
          </a:p>
          <a:p>
            <a:endParaRPr lang="en-US" dirty="0"/>
          </a:p>
          <a:p>
            <a:r>
              <a:rPr lang="en-US" dirty="0"/>
              <a:t>Uses only csv and not Spatial data.</a:t>
            </a:r>
          </a:p>
          <a:p>
            <a:endParaRPr lang="en-US" dirty="0"/>
          </a:p>
          <a:p>
            <a:r>
              <a:rPr lang="en-US" dirty="0"/>
              <a:t>Better spell check needed.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5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3B93-2289-4E3B-80D1-692FBD81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006" y="2447600"/>
            <a:ext cx="3397987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Thank you.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84937-F776-43B2-95E2-DA2316E5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59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53888"/>
            <a:ext cx="8421688" cy="1325563"/>
          </a:xfrm>
        </p:spPr>
        <p:txBody>
          <a:bodyPr/>
          <a:lstStyle/>
          <a:p>
            <a:r>
              <a:rPr lang="en-US" dirty="0"/>
              <a:t>What is geocoding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68360" y="1879451"/>
            <a:ext cx="5855280" cy="5300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ZA" noProof="1"/>
              <a:t>Provide geographical co-ordinates corresponding to a location.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02/07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The coordinates of Guinness storehouse, Dublin is 54.342 N and 6.2886 W.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8629C0-E0FD-4FB5-927C-441BE77D71B1}"/>
              </a:ext>
            </a:extLst>
          </p:cNvPr>
          <p:cNvSpPr txBox="1"/>
          <p:nvPr/>
        </p:nvSpPr>
        <p:spPr>
          <a:xfrm>
            <a:off x="637676" y="2692701"/>
            <a:ext cx="545832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200" dirty="0"/>
              <a:t>Mercy Mounthawk School,</a:t>
            </a:r>
          </a:p>
          <a:p>
            <a:r>
              <a:rPr lang="en-US" sz="3200" dirty="0"/>
              <a:t>Tralee, </a:t>
            </a:r>
          </a:p>
          <a:p>
            <a:r>
              <a:rPr lang="en-US" sz="3200" dirty="0"/>
              <a:t>Kerry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B6A004-D0C9-40A6-87F6-43110D375C73}"/>
              </a:ext>
            </a:extLst>
          </p:cNvPr>
          <p:cNvSpPr txBox="1"/>
          <p:nvPr/>
        </p:nvSpPr>
        <p:spPr>
          <a:xfrm>
            <a:off x="7355939" y="3031255"/>
            <a:ext cx="3614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52.2821, -9.7222</a:t>
            </a: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4EA50B6-F45A-4DE6-9870-1064F8AD3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02/07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B050533-1FD3-4BDB-A310-599E08508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Mountain bar is the nearest place for a pint.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2D730EE-FBF3-49E4-A4D5-168DC883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0470067-EE5C-4C64-8644-301B6B8922C9}"/>
              </a:ext>
            </a:extLst>
          </p:cNvPr>
          <p:cNvSpPr txBox="1">
            <a:spLocks/>
          </p:cNvSpPr>
          <p:nvPr/>
        </p:nvSpPr>
        <p:spPr>
          <a:xfrm>
            <a:off x="3432927" y="2474068"/>
            <a:ext cx="5326145" cy="2504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Many ways to represent same address. Spell checking is hard.</a:t>
            </a:r>
          </a:p>
          <a:p>
            <a:r>
              <a:rPr lang="en-ZA" sz="1600" dirty="0"/>
              <a:t>HAYESTOWN LITTLE, </a:t>
            </a:r>
            <a:r>
              <a:rPr lang="en-ZA" sz="1600" dirty="0" err="1"/>
              <a:t>Rathaspick</a:t>
            </a:r>
            <a:r>
              <a:rPr lang="en-ZA" sz="1600" dirty="0"/>
              <a:t>, </a:t>
            </a:r>
            <a:r>
              <a:rPr lang="en-ZA" sz="1600" dirty="0" err="1"/>
              <a:t>wexford</a:t>
            </a:r>
            <a:r>
              <a:rPr lang="en-ZA" sz="1600" dirty="0"/>
              <a:t>.</a:t>
            </a:r>
          </a:p>
          <a:p>
            <a:r>
              <a:rPr lang="en-ZA" sz="1600" dirty="0"/>
              <a:t>Little </a:t>
            </a:r>
            <a:r>
              <a:rPr lang="en-ZA" sz="1600" dirty="0" err="1"/>
              <a:t>Hayestown</a:t>
            </a:r>
            <a:r>
              <a:rPr lang="en-ZA" sz="1600" dirty="0"/>
              <a:t>, </a:t>
            </a:r>
            <a:r>
              <a:rPr lang="en-ZA" sz="1600" dirty="0" err="1"/>
              <a:t>Rathaspick</a:t>
            </a:r>
            <a:r>
              <a:rPr lang="en-ZA" sz="1600" dirty="0"/>
              <a:t>, </a:t>
            </a:r>
            <a:r>
              <a:rPr lang="en-ZA" sz="1600" dirty="0" err="1"/>
              <a:t>wexford</a:t>
            </a:r>
            <a:r>
              <a:rPr lang="en-ZA" sz="1600" dirty="0"/>
              <a:t>.</a:t>
            </a:r>
          </a:p>
          <a:p>
            <a:r>
              <a:rPr lang="en-ZA" sz="1600" dirty="0"/>
              <a:t>Rd. Little </a:t>
            </a:r>
            <a:r>
              <a:rPr lang="en-ZA" sz="1600" dirty="0" err="1"/>
              <a:t>Hayestown</a:t>
            </a:r>
            <a:r>
              <a:rPr lang="en-ZA" sz="1600" dirty="0"/>
              <a:t>, </a:t>
            </a:r>
            <a:r>
              <a:rPr lang="en-ZA" sz="1600" dirty="0" err="1"/>
              <a:t>Rathospick</a:t>
            </a:r>
            <a:r>
              <a:rPr lang="en-ZA" sz="1600" dirty="0"/>
              <a:t>, </a:t>
            </a:r>
            <a:r>
              <a:rPr lang="en-ZA" sz="1600" dirty="0" err="1"/>
              <a:t>wexford</a:t>
            </a:r>
            <a:r>
              <a:rPr lang="en-ZA" sz="1600" dirty="0"/>
              <a:t>.</a:t>
            </a:r>
          </a:p>
          <a:p>
            <a:r>
              <a:rPr lang="en-ZA" sz="1600" dirty="0"/>
              <a:t>Little </a:t>
            </a:r>
            <a:r>
              <a:rPr lang="en-ZA" sz="1600" dirty="0" err="1"/>
              <a:t>hayestown</a:t>
            </a:r>
            <a:r>
              <a:rPr lang="en-ZA" sz="1600" dirty="0"/>
              <a:t> road, </a:t>
            </a:r>
            <a:r>
              <a:rPr lang="en-ZA" sz="1600" dirty="0" err="1"/>
              <a:t>Rathaspick</a:t>
            </a:r>
            <a:r>
              <a:rPr lang="en-ZA" sz="1600" dirty="0"/>
              <a:t>, </a:t>
            </a:r>
            <a:r>
              <a:rPr lang="en-ZA" sz="1600" dirty="0" err="1"/>
              <a:t>wex</a:t>
            </a:r>
            <a:r>
              <a:rPr lang="en-ZA" sz="1600" dirty="0"/>
              <a:t>.</a:t>
            </a:r>
          </a:p>
          <a:p>
            <a:endParaRPr lang="en-ZA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90BDDC-927E-4D34-B6C6-7BA986B8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53888"/>
            <a:ext cx="8421688" cy="1325563"/>
          </a:xfrm>
        </p:spPr>
        <p:txBody>
          <a:bodyPr/>
          <a:lstStyle/>
          <a:p>
            <a:r>
              <a:rPr lang="en-US" dirty="0"/>
              <a:t>What is geocoding</a:t>
            </a:r>
          </a:p>
        </p:txBody>
      </p:sp>
    </p:spTree>
    <p:extLst>
      <p:ext uri="{BB962C8B-B14F-4D97-AF65-F5344CB8AC3E}">
        <p14:creationId xmlns:p14="http://schemas.microsoft.com/office/powerpoint/2010/main" val="290670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dirty="0"/>
              <a:t>Pre-Process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dirty="0"/>
              <a:t>Word cloud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dirty="0"/>
              <a:t>It’s all about the search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US" dirty="0"/>
              <a:t>Latitude &amp; longitude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en-US" dirty="0"/>
              <a:t>Extract relevant columns, Lower case string.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/>
          <a:lstStyle/>
          <a:p>
            <a:r>
              <a:rPr lang="en-US" dirty="0"/>
              <a:t>Count common words like North, South, etc. in townland.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US" dirty="0"/>
              <a:t>A clever County and Townland search.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r>
              <a:rPr lang="en-US" dirty="0"/>
              <a:t>Map EPSG:2157 to EPSG:4326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02/07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C7AA458-D58A-4034-A758-AE5FFAD9A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864" y="450498"/>
            <a:ext cx="2010146" cy="588961"/>
          </a:xfrm>
        </p:spPr>
        <p:txBody>
          <a:bodyPr/>
          <a:lstStyle/>
          <a:p>
            <a:r>
              <a:rPr lang="en-US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AF5C3-38AD-4C44-B255-A0E935C5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7115" y="708895"/>
            <a:ext cx="3834695" cy="554727"/>
          </a:xfrm>
        </p:spPr>
        <p:txBody>
          <a:bodyPr/>
          <a:lstStyle/>
          <a:p>
            <a:r>
              <a:rPr lang="en-US" dirty="0"/>
              <a:t>Pre-process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96761-BE14-4276-9C6C-FE3B55B58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1261" y="1263622"/>
            <a:ext cx="5571241" cy="75371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Convert all data to lower string and remove special characters.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21215-3AF4-4D1D-AB72-733D7358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C42C2-368D-4C78-A61B-416FDC87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A495F-D17E-4F3B-966C-1DBC9830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BDC81C-250D-45C9-AC6C-93EE3D153A5F}"/>
              </a:ext>
            </a:extLst>
          </p:cNvPr>
          <p:cNvSpPr txBox="1"/>
          <p:nvPr/>
        </p:nvSpPr>
        <p:spPr>
          <a:xfrm>
            <a:off x="475267" y="3085391"/>
            <a:ext cx="3469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Rath-Healy, “Cork”</a:t>
            </a:r>
          </a:p>
          <a:p>
            <a:endParaRPr lang="en-US" sz="1800" dirty="0"/>
          </a:p>
          <a:p>
            <a:r>
              <a:rPr lang="en-US" dirty="0"/>
              <a:t>Dun Chaoin, Baile Bhiocaire (Vicarstown), Tralee, kerry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34BB68-8BA1-42DB-AD1A-9B37937EE044}"/>
              </a:ext>
            </a:extLst>
          </p:cNvPr>
          <p:cNvSpPr txBox="1"/>
          <p:nvPr/>
        </p:nvSpPr>
        <p:spPr>
          <a:xfrm>
            <a:off x="4543719" y="3085391"/>
            <a:ext cx="32993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rath healy cork</a:t>
            </a:r>
          </a:p>
          <a:p>
            <a:endParaRPr lang="en-US" dirty="0"/>
          </a:p>
          <a:p>
            <a:r>
              <a:rPr lang="en-US" dirty="0"/>
              <a:t>dun chaoin baile bhiocaire vicarstown tralee kerry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046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969" y="421420"/>
            <a:ext cx="3139440" cy="599867"/>
          </a:xfrm>
        </p:spPr>
        <p:txBody>
          <a:bodyPr/>
          <a:lstStyle/>
          <a:p>
            <a:r>
              <a:rPr lang="en-US" dirty="0"/>
              <a:t>   Word cloud   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02/07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What the feck is this?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3" name="Picture 32" descr="Text&#10;&#10;Description automatically generated">
            <a:extLst>
              <a:ext uri="{FF2B5EF4-FFF2-40B4-BE49-F238E27FC236}">
                <a16:creationId xmlns:a16="http://schemas.microsoft.com/office/drawing/2014/main" id="{D6C9824E-FB4D-4973-84B6-5D2BECEE7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518" y="1709303"/>
            <a:ext cx="6884342" cy="343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941" y="325635"/>
            <a:ext cx="1614115" cy="586531"/>
          </a:xfrm>
        </p:spPr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0614" y="1348316"/>
            <a:ext cx="5029986" cy="98680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ZA" dirty="0"/>
          </a:p>
          <a:p>
            <a:r>
              <a:rPr lang="en-ZA" dirty="0"/>
              <a:t>Search for county. Then town. Then prefix + town + suffix.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FA2DA-E51B-4020-949B-953832ED51A7}"/>
              </a:ext>
            </a:extLst>
          </p:cNvPr>
          <p:cNvSpPr txBox="1"/>
          <p:nvPr/>
        </p:nvSpPr>
        <p:spPr>
          <a:xfrm>
            <a:off x="3027770" y="3790297"/>
            <a:ext cx="6135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[‘rath’, ‘healy’, ‘road’, ‘Fermoy’, ‘cork’]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3D22CA-7CF9-494C-9B94-33D8FB637DC0}"/>
              </a:ext>
            </a:extLst>
          </p:cNvPr>
          <p:cNvSpPr txBox="1"/>
          <p:nvPr/>
        </p:nvSpPr>
        <p:spPr>
          <a:xfrm>
            <a:off x="2710351" y="2399560"/>
            <a:ext cx="6770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Address: Rath-Healy Road, Fermoy, cork</a:t>
            </a: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E0C5E-AE70-4989-AA4B-1FBFB5B50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799" y="222994"/>
            <a:ext cx="6725444" cy="421380"/>
          </a:xfrm>
        </p:spPr>
        <p:txBody>
          <a:bodyPr>
            <a:normAutofit fontScale="90000"/>
          </a:bodyPr>
          <a:lstStyle/>
          <a:p>
            <a:r>
              <a:rPr lang="en-US" dirty="0"/>
              <a:t>Search(2)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3D546EF-9DC4-4ECE-813A-47F1591E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8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1C8AD6-F328-4A5A-A6F0-402F1D1EE4D7}"/>
              </a:ext>
            </a:extLst>
          </p:cNvPr>
          <p:cNvSpPr txBox="1"/>
          <p:nvPr/>
        </p:nvSpPr>
        <p:spPr>
          <a:xfrm>
            <a:off x="4100120" y="1013704"/>
            <a:ext cx="411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[‘rath’, ‘healy’, ‘road’, ‘Fermoy’, ‘cork’]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024FCBC-7036-43F2-BB19-49E49CC072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36740"/>
              </p:ext>
            </p:extLst>
          </p:nvPr>
        </p:nvGraphicFramePr>
        <p:xfrm>
          <a:off x="3267070" y="4920508"/>
          <a:ext cx="56578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657760" imgH="552600" progId="Paint.Picture">
                  <p:embed/>
                </p:oleObj>
              </mc:Choice>
              <mc:Fallback>
                <p:oleObj name="Bitmap Image" r:id="rId2" imgW="5657760" imgH="552600" progId="Paint.Pictur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024FCBC-7036-43F2-BB19-49E49CC072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67070" y="4920508"/>
                        <a:ext cx="5657850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 descr="Text, table&#10;&#10;Description automatically generated">
            <a:extLst>
              <a:ext uri="{FF2B5EF4-FFF2-40B4-BE49-F238E27FC236}">
                <a16:creationId xmlns:a16="http://schemas.microsoft.com/office/drawing/2014/main" id="{A38FAA91-E005-46B5-AE7A-5EEBD79DA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595" y="1752366"/>
            <a:ext cx="5534797" cy="1676634"/>
          </a:xfrm>
          <a:prstGeom prst="rect">
            <a:avLst/>
          </a:prstGeom>
        </p:spPr>
      </p:pic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ACCDF3F3-EF13-4488-A386-851237F627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229015"/>
              </p:ext>
            </p:extLst>
          </p:nvPr>
        </p:nvGraphicFramePr>
        <p:xfrm>
          <a:off x="3243257" y="3889004"/>
          <a:ext cx="57054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5705640" imgH="571680" progId="Paint.Picture">
                  <p:embed/>
                </p:oleObj>
              </mc:Choice>
              <mc:Fallback>
                <p:oleObj name="Bitmap Image" r:id="rId5" imgW="5705640" imgH="571680" progId="Paint.Picture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ACCDF3F3-EF13-4488-A386-851237F627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3257" y="3889004"/>
                        <a:ext cx="5705475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440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9A0F9-2826-4D80-83C2-F3803D8B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98289"/>
            <a:ext cx="8421688" cy="568978"/>
          </a:xfrm>
        </p:spPr>
        <p:txBody>
          <a:bodyPr>
            <a:normAutofit/>
          </a:bodyPr>
          <a:lstStyle/>
          <a:p>
            <a:r>
              <a:rPr lang="en-US" dirty="0"/>
              <a:t>Search flexibility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D53D5C1-AE24-4B30-9887-B4A064D2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85EA6972-0B05-4B9B-954C-144200FF32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994361"/>
              </p:ext>
            </p:extLst>
          </p:nvPr>
        </p:nvGraphicFramePr>
        <p:xfrm>
          <a:off x="640646" y="1393190"/>
          <a:ext cx="10910707" cy="706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2754080" imgH="666720" progId="Paint.Picture">
                  <p:embed/>
                </p:oleObj>
              </mc:Choice>
              <mc:Fallback>
                <p:oleObj name="Bitmap Image" r:id="rId2" imgW="12754080" imgH="666720" progId="Paint.Picture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85EA6972-0B05-4B9B-954C-144200FF3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646" y="1393190"/>
                        <a:ext cx="10910707" cy="7067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F31CFF9-0CEB-47C3-98EC-5829AE7FF0D4}"/>
              </a:ext>
            </a:extLst>
          </p:cNvPr>
          <p:cNvSpPr txBox="1"/>
          <p:nvPr/>
        </p:nvSpPr>
        <p:spPr>
          <a:xfrm>
            <a:off x="3791930" y="2695026"/>
            <a:ext cx="460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Address: East </a:t>
            </a:r>
            <a:r>
              <a:rPr lang="en-US" sz="1800" dirty="0"/>
              <a:t>Rath Road, Fermoy, cork</a:t>
            </a:r>
            <a:endParaRPr lang="en-US" dirty="0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3C165F89-2FBF-4D58-98A5-C73A579051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907142"/>
              </p:ext>
            </p:extLst>
          </p:nvPr>
        </p:nvGraphicFramePr>
        <p:xfrm>
          <a:off x="640646" y="3659417"/>
          <a:ext cx="10910707" cy="667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12725280" imgH="590400" progId="Paint.Picture">
                  <p:embed/>
                </p:oleObj>
              </mc:Choice>
              <mc:Fallback>
                <p:oleObj name="Bitmap Image" r:id="rId4" imgW="12725280" imgH="590400" progId="Paint.Picture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3C165F89-2FBF-4D58-98A5-C73A579051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646" y="3659417"/>
                        <a:ext cx="10910707" cy="667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5628181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300</TotalTime>
  <Words>347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Tenorite</vt:lpstr>
      <vt:lpstr>Monoline</vt:lpstr>
      <vt:lpstr>Bitmap Image</vt:lpstr>
      <vt:lpstr>Geocoder</vt:lpstr>
      <vt:lpstr>What is geocoding</vt:lpstr>
      <vt:lpstr>What is geocoding</vt:lpstr>
      <vt:lpstr>process</vt:lpstr>
      <vt:lpstr>Pre-process data</vt:lpstr>
      <vt:lpstr>   Word cloud   </vt:lpstr>
      <vt:lpstr>search</vt:lpstr>
      <vt:lpstr>Search(2)</vt:lpstr>
      <vt:lpstr>Search flexibility</vt:lpstr>
      <vt:lpstr>Convert itm to latitude and longitude</vt:lpstr>
      <vt:lpstr>advantages</vt:lpstr>
      <vt:lpstr>disadvantages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Geocoder</dc:title>
  <dc:creator>Amit Srivastava</dc:creator>
  <cp:lastModifiedBy>Amit Srivastava</cp:lastModifiedBy>
  <cp:revision>1</cp:revision>
  <dcterms:created xsi:type="dcterms:W3CDTF">2022-02-06T23:15:40Z</dcterms:created>
  <dcterms:modified xsi:type="dcterms:W3CDTF">2022-02-07T08:19:02Z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