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5C54-364C-4841-9EA6-EEEDAD00E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C673E-CFF3-469A-A95D-9D78EF707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9E37-BD10-4DB8-8DF0-382EF865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627-C895-4063-A051-254CA707D17F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0EAF-DD21-4D6A-9E52-66C6169B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E2A32-64B3-46FF-B472-7D62963E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F92F-86EF-439C-A615-8B702E14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62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A4F3-E228-42F0-8673-E66BA7E6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C48E3-48CD-4694-A189-1BF8DBC97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9A24-C05C-488F-A7EB-02076D95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627-C895-4063-A051-254CA707D17F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84A3-87B6-4B7A-8082-B17302D4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2BB8-6FE9-4CF4-A0AF-8C51E8A7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F92F-86EF-439C-A615-8B702E14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92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C1FE0-6474-43B4-80A7-7D098F3E2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A0C6B-B10C-4B15-A764-A6E7CEC1D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46D4-8733-4D17-B7F1-36860CD4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627-C895-4063-A051-254CA707D17F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5146-5AC5-4BE8-ADB6-8C9BEA4E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391F-C9DD-464E-A7E9-5B651385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F92F-86EF-439C-A615-8B702E14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5E7D-BC33-4863-BF67-3038CCC1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9DE7-93A0-4791-8FA5-A0E7F6CF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ED44-4BF3-40A6-805A-8BC3E463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627-C895-4063-A051-254CA707D17F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EC91A-97F8-4AC9-A584-BCE9FA6D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9DF7-167E-4872-8452-8FFF65E6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F92F-86EF-439C-A615-8B702E14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068B-08A2-4A9E-95AD-3FFDF89C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9D2B4-1DF1-4677-9DBB-A3204CDC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6559B-0728-46D3-8D73-6600A493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627-C895-4063-A051-254CA707D17F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0475-05AE-44D5-8CD1-46B49C5B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2D2A-ECEC-4BE8-87AC-BF82182E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F92F-86EF-439C-A615-8B702E14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36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BF97-56B4-4884-A6FA-F060D611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5335-558C-4B92-8903-B6BAEF5B1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9BC5D-7808-4F52-ACF5-0041EE80E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E292E-4D5B-48BF-839B-D8EB14C2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627-C895-4063-A051-254CA707D17F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8D9EA-C65A-438C-A573-C412FDB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03953-66CE-4A44-A178-EA5A9EC2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F92F-86EF-439C-A615-8B702E14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6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6123-5D5B-474E-A357-448FF059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F5D5C-3006-4014-AFDE-FA3ECDF71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E88C8-AF5D-48E4-9DC2-9D953856D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71FEC-7B45-41BF-9705-E36560792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88F5E-767E-4C41-9B1A-FE5319B14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3A100-401A-4C4F-9C79-F5ADD051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627-C895-4063-A051-254CA707D17F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B2FC8-0ED0-415F-9A6D-315161E1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564A1-980B-41CA-89EF-F8E03673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F92F-86EF-439C-A615-8B702E14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69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CDA1-BF77-4CDA-89D5-4023947E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79A5F-3A6A-43B9-9D36-BF5FF9CC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627-C895-4063-A051-254CA707D17F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ED922-69BD-4C2E-9877-52EB227B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A08AF-48C0-47D3-ACB8-FAB8FB9E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F92F-86EF-439C-A615-8B702E14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18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5BA11-37A3-404A-8B3D-D45E97B2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627-C895-4063-A051-254CA707D17F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91A9-6C6B-4E09-BA04-118019E4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530D1-B5AD-4421-AC74-4B5F3372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F92F-86EF-439C-A615-8B702E14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7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0FB9-422C-49A9-B04E-792B12AB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1A7C-E50D-4140-84F8-95E7B3CE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155A8-505E-474F-94BC-C8CFE5B2C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2AA46-F7E6-4D57-9057-C82CFD76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627-C895-4063-A051-254CA707D17F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80443-41C4-47BC-8A87-CD5D0032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D5284-F875-45BB-8C89-990EC1DD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F92F-86EF-439C-A615-8B702E14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6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FD56-0F27-4BFD-B00C-74D69712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1F84A-FCA7-4F78-AD79-A27003D5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C2976-833A-474C-A35F-3BD3D0AF8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FEC23-5C05-45AF-B934-378AF41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627-C895-4063-A051-254CA707D17F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98EA5-3ABC-442D-9933-65D13ED7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077DF-2D4A-4B42-BDAC-755A746F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F92F-86EF-439C-A615-8B702E14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8B885-B3B9-4107-91DA-DE7904F3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C8DD7-39E7-4C8A-B29A-343DC5D1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DC88-D4F6-4A88-BE67-23CA6815A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A627-C895-4063-A051-254CA707D17F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8F589-D9EF-4314-8633-C66133BA7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F65F-636A-4088-BC44-18F4B907D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F92F-86EF-439C-A615-8B702E145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1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5054-D060-41F0-B394-F27FD93CA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oyee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778A-3E4F-461D-9F14-7553C5FB4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8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oyee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oyee</dc:title>
  <dc:creator>Amit Pandharikar</dc:creator>
  <cp:lastModifiedBy>Amit Pandharikar</cp:lastModifiedBy>
  <cp:revision>1</cp:revision>
  <dcterms:created xsi:type="dcterms:W3CDTF">2020-11-13T14:23:05Z</dcterms:created>
  <dcterms:modified xsi:type="dcterms:W3CDTF">2020-11-13T14:23:12Z</dcterms:modified>
</cp:coreProperties>
</file>