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y="7315200" cx="9753600"/>
  <p:notesSz cx="9753600" cy="73152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48613" name="PlaceHolder 2"/>
          <p:cNvSpPr>
            <a:spLocks noGrp="1"/>
          </p:cNvSpPr>
          <p:nvPr>
            <p:ph type="body"/>
          </p:nvPr>
        </p:nvSpPr>
        <p:spPr>
          <a:xfrm>
            <a:off x="487680" y="1711488"/>
            <a:ext cx="8777856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14" name="PlaceHolder 3"/>
          <p:cNvSpPr>
            <a:spLocks noGrp="1"/>
          </p:cNvSpPr>
          <p:nvPr>
            <p:ph type="body"/>
          </p:nvPr>
        </p:nvSpPr>
        <p:spPr>
          <a:xfrm>
            <a:off x="487680" y="3927552"/>
            <a:ext cx="8777856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48588" name="PlaceHolder 2"/>
          <p:cNvSpPr>
            <a:spLocks noGrp="1"/>
          </p:cNvSpPr>
          <p:nvPr>
            <p:ph type="body"/>
          </p:nvPr>
        </p:nvSpPr>
        <p:spPr>
          <a:xfrm>
            <a:off x="487680" y="1711488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589" name="PlaceHolder 3"/>
          <p:cNvSpPr>
            <a:spLocks noGrp="1"/>
          </p:cNvSpPr>
          <p:nvPr>
            <p:ph type="body"/>
          </p:nvPr>
        </p:nvSpPr>
        <p:spPr>
          <a:xfrm>
            <a:off x="4985856" y="1711488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590" name="PlaceHolder 4"/>
          <p:cNvSpPr>
            <a:spLocks noGrp="1"/>
          </p:cNvSpPr>
          <p:nvPr>
            <p:ph type="body"/>
          </p:nvPr>
        </p:nvSpPr>
        <p:spPr>
          <a:xfrm>
            <a:off x="487680" y="3927552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591" name="PlaceHolder 5"/>
          <p:cNvSpPr>
            <a:spLocks noGrp="1"/>
          </p:cNvSpPr>
          <p:nvPr>
            <p:ph type="body"/>
          </p:nvPr>
        </p:nvSpPr>
        <p:spPr>
          <a:xfrm>
            <a:off x="4985856" y="3927552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48604" name="PlaceHolder 2"/>
          <p:cNvSpPr>
            <a:spLocks noGrp="1"/>
          </p:cNvSpPr>
          <p:nvPr>
            <p:ph type="body"/>
          </p:nvPr>
        </p:nvSpPr>
        <p:spPr>
          <a:xfrm>
            <a:off x="487680" y="1711488"/>
            <a:ext cx="282624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05" name="PlaceHolder 3"/>
          <p:cNvSpPr>
            <a:spLocks noGrp="1"/>
          </p:cNvSpPr>
          <p:nvPr>
            <p:ph type="body"/>
          </p:nvPr>
        </p:nvSpPr>
        <p:spPr>
          <a:xfrm>
            <a:off x="3455616" y="1711488"/>
            <a:ext cx="282624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06" name="PlaceHolder 4"/>
          <p:cNvSpPr>
            <a:spLocks noGrp="1"/>
          </p:cNvSpPr>
          <p:nvPr>
            <p:ph type="body"/>
          </p:nvPr>
        </p:nvSpPr>
        <p:spPr>
          <a:xfrm>
            <a:off x="6423552" y="1711488"/>
            <a:ext cx="282624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07" name="PlaceHolder 5"/>
          <p:cNvSpPr>
            <a:spLocks noGrp="1"/>
          </p:cNvSpPr>
          <p:nvPr>
            <p:ph type="body"/>
          </p:nvPr>
        </p:nvSpPr>
        <p:spPr>
          <a:xfrm>
            <a:off x="487680" y="3927552"/>
            <a:ext cx="282624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08" name="PlaceHolder 6"/>
          <p:cNvSpPr>
            <a:spLocks noGrp="1"/>
          </p:cNvSpPr>
          <p:nvPr>
            <p:ph type="body"/>
          </p:nvPr>
        </p:nvSpPr>
        <p:spPr>
          <a:xfrm>
            <a:off x="3455616" y="3927552"/>
            <a:ext cx="282624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09" name="PlaceHolder 7"/>
          <p:cNvSpPr>
            <a:spLocks noGrp="1"/>
          </p:cNvSpPr>
          <p:nvPr>
            <p:ph type="body"/>
          </p:nvPr>
        </p:nvSpPr>
        <p:spPr>
          <a:xfrm>
            <a:off x="6423552" y="3927552"/>
            <a:ext cx="282624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48611" name="PlaceHolder 2"/>
          <p:cNvSpPr>
            <a:spLocks noGrp="1"/>
          </p:cNvSpPr>
          <p:nvPr>
            <p:ph type="subTitle"/>
          </p:nvPr>
        </p:nvSpPr>
        <p:spPr>
          <a:xfrm>
            <a:off x="487680" y="1711488"/>
            <a:ext cx="8777856" cy="4242432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sz="3413" lang="en-US" spc="-1" strike="noStrike">
                <a:latin typeface="Arial"/>
              </a:rPr>
              <a:t>Click to edit Master subtitle style</a:t>
            </a:r>
            <a:endParaRPr b="0" sz="3413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48597" name="PlaceHolder 2"/>
          <p:cNvSpPr>
            <a:spLocks noGrp="1"/>
          </p:cNvSpPr>
          <p:nvPr>
            <p:ph type="body"/>
          </p:nvPr>
        </p:nvSpPr>
        <p:spPr>
          <a:xfrm>
            <a:off x="487680" y="1711488"/>
            <a:ext cx="8777856" cy="4242432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48616" name="PlaceHolder 2"/>
          <p:cNvSpPr>
            <a:spLocks noGrp="1"/>
          </p:cNvSpPr>
          <p:nvPr>
            <p:ph type="body"/>
          </p:nvPr>
        </p:nvSpPr>
        <p:spPr>
          <a:xfrm>
            <a:off x="487680" y="1711488"/>
            <a:ext cx="4283520" cy="4242432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17" name="PlaceHolder 3"/>
          <p:cNvSpPr>
            <a:spLocks noGrp="1"/>
          </p:cNvSpPr>
          <p:nvPr>
            <p:ph type="body"/>
          </p:nvPr>
        </p:nvSpPr>
        <p:spPr>
          <a:xfrm>
            <a:off x="4985856" y="1711488"/>
            <a:ext cx="4283520" cy="4242432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PlaceHolder 1"/>
          <p:cNvSpPr>
            <a:spLocks noGrp="1"/>
          </p:cNvSpPr>
          <p:nvPr>
            <p:ph type="subTitle"/>
          </p:nvPr>
        </p:nvSpPr>
        <p:spPr>
          <a:xfrm>
            <a:off x="487680" y="291840"/>
            <a:ext cx="8777856" cy="5661696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sz="3413" lang="en-US" spc="-1" strike="noStrike">
                <a:latin typeface="Arial"/>
              </a:rPr>
              <a:t>Click to edit Master subtitle style</a:t>
            </a:r>
            <a:endParaRPr b="0" sz="3413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48600" name="PlaceHolder 2"/>
          <p:cNvSpPr>
            <a:spLocks noGrp="1"/>
          </p:cNvSpPr>
          <p:nvPr>
            <p:ph type="body"/>
          </p:nvPr>
        </p:nvSpPr>
        <p:spPr>
          <a:xfrm>
            <a:off x="487680" y="1711488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01" name="PlaceHolder 3"/>
          <p:cNvSpPr>
            <a:spLocks noGrp="1"/>
          </p:cNvSpPr>
          <p:nvPr>
            <p:ph type="body"/>
          </p:nvPr>
        </p:nvSpPr>
        <p:spPr>
          <a:xfrm>
            <a:off x="4985856" y="1711488"/>
            <a:ext cx="4283520" cy="4242432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02" name="PlaceHolder 4"/>
          <p:cNvSpPr>
            <a:spLocks noGrp="1"/>
          </p:cNvSpPr>
          <p:nvPr>
            <p:ph type="body"/>
          </p:nvPr>
        </p:nvSpPr>
        <p:spPr>
          <a:xfrm>
            <a:off x="487680" y="3927552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48619" name="PlaceHolder 2"/>
          <p:cNvSpPr>
            <a:spLocks noGrp="1"/>
          </p:cNvSpPr>
          <p:nvPr>
            <p:ph type="body"/>
          </p:nvPr>
        </p:nvSpPr>
        <p:spPr>
          <a:xfrm>
            <a:off x="487680" y="1711488"/>
            <a:ext cx="4283520" cy="4242432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20" name="PlaceHolder 3"/>
          <p:cNvSpPr>
            <a:spLocks noGrp="1"/>
          </p:cNvSpPr>
          <p:nvPr>
            <p:ph type="body"/>
          </p:nvPr>
        </p:nvSpPr>
        <p:spPr>
          <a:xfrm>
            <a:off x="4985856" y="1711488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621" name="PlaceHolder 4"/>
          <p:cNvSpPr>
            <a:spLocks noGrp="1"/>
          </p:cNvSpPr>
          <p:nvPr>
            <p:ph type="body"/>
          </p:nvPr>
        </p:nvSpPr>
        <p:spPr>
          <a:xfrm>
            <a:off x="4985856" y="3927552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PlaceHolder 1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48593" name="PlaceHolder 2"/>
          <p:cNvSpPr>
            <a:spLocks noGrp="1"/>
          </p:cNvSpPr>
          <p:nvPr>
            <p:ph type="body"/>
          </p:nvPr>
        </p:nvSpPr>
        <p:spPr>
          <a:xfrm>
            <a:off x="487680" y="1711488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594" name="PlaceHolder 3"/>
          <p:cNvSpPr>
            <a:spLocks noGrp="1"/>
          </p:cNvSpPr>
          <p:nvPr>
            <p:ph type="body"/>
          </p:nvPr>
        </p:nvSpPr>
        <p:spPr>
          <a:xfrm>
            <a:off x="4985856" y="1711488"/>
            <a:ext cx="4283520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8595" name="PlaceHolder 4"/>
          <p:cNvSpPr>
            <a:spLocks noGrp="1"/>
          </p:cNvSpPr>
          <p:nvPr>
            <p:ph type="body"/>
          </p:nvPr>
        </p:nvSpPr>
        <p:spPr>
          <a:xfrm>
            <a:off x="487680" y="3927552"/>
            <a:ext cx="8777856" cy="2023296"/>
          </a:xfrm>
          <a:prstGeom prst="rect"/>
        </p:spPr>
        <p:txBody>
          <a:bodyPr bIns="0" lIns="0" rIns="0" tIns="0">
            <a:normAutofit/>
          </a:bodyPr>
          <a:p>
            <a:pPr lvl="0"/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image" Target="../media/image1.png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CustomShape 1"/>
          <p:cNvSpPr/>
          <p:nvPr/>
        </p:nvSpPr>
        <p:spPr>
          <a:xfrm>
            <a:off x="391296" y="819456"/>
            <a:ext cx="9037056" cy="72576"/>
          </a:xfrm>
          <a:prstGeom prst="parallelogram">
            <a:avLst>
              <a:gd name="adj" fmla="val 3032954"/>
            </a:avLst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77" name="CustomShape 2"/>
          <p:cNvSpPr/>
          <p:nvPr/>
        </p:nvSpPr>
        <p:spPr>
          <a:xfrm>
            <a:off x="453888" y="6732672"/>
            <a:ext cx="9037056" cy="72576"/>
          </a:xfrm>
          <a:prstGeom prst="parallelogram">
            <a:avLst>
              <a:gd name="adj" fmla="val 3032954"/>
            </a:avLst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78" name="CustomShape 3"/>
          <p:cNvSpPr/>
          <p:nvPr/>
        </p:nvSpPr>
        <p:spPr>
          <a:xfrm>
            <a:off x="1011072" y="127104"/>
            <a:ext cx="4510000" cy="6167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8000" lIns="96000" rIns="96000" tIns="48000" wrap="none">
            <a:spAutoFit/>
          </a:bodyPr>
          <a:p>
            <a:pPr>
              <a:lnSpc>
                <a:spcPct val="90000"/>
              </a:lnSpc>
            </a:pPr>
            <a:r>
              <a:rPr b="1" sz="192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D. Y. Patil College of Engineering, Akurdi </a:t>
            </a:r>
            <a:endParaRPr b="0" sz="1920" lang="en-IN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sz="1493" i="1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Mechanical Engineering</a:t>
            </a:r>
            <a:endParaRPr b="0" sz="1493" lang="en-IN" spc="-1" strike="noStrike">
              <a:latin typeface="Arial"/>
            </a:endParaRPr>
          </a:p>
        </p:txBody>
      </p:sp>
      <p:pic>
        <p:nvPicPr>
          <p:cNvPr id="2097152" name="Picture 3076"/>
          <p:cNvPicPr>
            <a:picLocks/>
          </p:cNvPicPr>
          <p:nvPr/>
        </p:nvPicPr>
        <p:blipFill>
          <a:blip xmlns:r="http://schemas.openxmlformats.org/officeDocument/2006/relationships" r:embed="rId14"/>
          <a:stretch>
            <a:fillRect/>
          </a:stretch>
        </p:blipFill>
        <p:spPr>
          <a:xfrm>
            <a:off x="309888" y="20352"/>
            <a:ext cx="744960" cy="790656"/>
          </a:xfrm>
          <a:prstGeom prst="rect"/>
          <a:ln>
            <a:noFill/>
          </a:ln>
        </p:spPr>
      </p:pic>
      <p:sp>
        <p:nvSpPr>
          <p:cNvPr id="1048579" name="PlaceHolder 4"/>
          <p:cNvSpPr>
            <a:spLocks noGrp="1"/>
          </p:cNvSpPr>
          <p:nvPr>
            <p:ph type="title"/>
          </p:nvPr>
        </p:nvSpPr>
        <p:spPr>
          <a:xfrm>
            <a:off x="487680" y="291840"/>
            <a:ext cx="8777856" cy="1221120"/>
          </a:xfrm>
          <a:prstGeom prst="rect"/>
        </p:spPr>
        <p:txBody>
          <a:bodyPr anchor="ctr" bIns="0" lIns="0" rIns="0" tIns="0">
            <a:noAutofit/>
          </a:bodyPr>
          <a:p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580" name="PlaceHolder 5"/>
          <p:cNvSpPr>
            <a:spLocks noGrp="1"/>
          </p:cNvSpPr>
          <p:nvPr>
            <p:ph type="body"/>
          </p:nvPr>
        </p:nvSpPr>
        <p:spPr>
          <a:xfrm>
            <a:off x="487680" y="1711488"/>
            <a:ext cx="8777856" cy="4242432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987" lang="en-US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indent="-345611" lvl="1" marL="921629">
              <a:spcBef>
                <a:spcPts val="121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133" lang="en-US" spc="-1" strike="noStrike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indent="-307210" lvl="2" marL="1382443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indent="-230407" lvl="3" marL="1843258">
              <a:spcBef>
                <a:spcPts val="60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920" lang="en-US" spc="-1" strike="noStrike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indent="-230407" lvl="4" marL="2304072">
              <a:spcBef>
                <a:spcPts val="3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133" lang="en-US" spc="-1" strike="noStrike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indent="-230407" lvl="5" marL="2764886">
              <a:spcBef>
                <a:spcPts val="3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133" lang="en-US" spc="-1" strike="noStrike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indent="-230407" lvl="6" marL="3225701">
              <a:spcBef>
                <a:spcPts val="3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133" lang="en-US" spc="-1" strike="noStrike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75390" eaLnBrk="1" hangingPunct="1" latinLnBrk="0" rtl="0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75390" eaLnBrk="1" hangingPunct="1" indent="-345611" latinLnBrk="0" marL="460814" rtl="0">
        <a:lnSpc>
          <a:spcPct val="90000"/>
        </a:lnSpc>
        <a:spcBef>
          <a:spcPts val="1512"/>
        </a:spcBef>
        <a:buClr>
          <a:srgbClr val="000000"/>
        </a:buClr>
        <a:buSzPct val="45000"/>
        <a:buFont typeface="Wingdings" charset="2"/>
        <a:buChar char="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75390" eaLnBrk="1" hangingPunct="1" indent="-243848" latinLnBrk="0" marL="731543" rtl="0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75390" eaLnBrk="1" hangingPunct="1" indent="-243848" latinLnBrk="0" marL="1219238" rtl="0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75390" eaLnBrk="1" hangingPunct="1" indent="-243848" latinLnBrk="0" marL="1706933" rtl="0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75390" eaLnBrk="1" hangingPunct="1" indent="-243848" latinLnBrk="0" marL="2194629" rtl="0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75390" eaLnBrk="1" hangingPunct="1" indent="-243848" latinLnBrk="0" marL="2682324" rtl="0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75390" eaLnBrk="1" hangingPunct="1" indent="-243848" latinLnBrk="0" marL="3170019" rtl="0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75390" eaLnBrk="1" hangingPunct="1" indent="-243848" latinLnBrk="0" marL="3657714" rtl="0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75390" eaLnBrk="1" hangingPunct="1" indent="-243848" latinLnBrk="0" marL="4145410" rtl="0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75390" eaLnBrk="1" hangingPunct="1" latinLnBrk="0" marL="0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75390" eaLnBrk="1" hangingPunct="1" latinLnBrk="0" marL="487695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75390" eaLnBrk="1" hangingPunct="1" latinLnBrk="0" marL="975390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75390" eaLnBrk="1" hangingPunct="1" latinLnBrk="0" marL="1463086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75390" eaLnBrk="1" hangingPunct="1" latinLnBrk="0" marL="1950781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75390" eaLnBrk="1" hangingPunct="1" latinLnBrk="0" marL="2438476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75390" eaLnBrk="1" hangingPunct="1" latinLnBrk="0" marL="2926171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75390" eaLnBrk="1" hangingPunct="1" latinLnBrk="0" marL="3413867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75390" eaLnBrk="1" hangingPunct="1" latinLnBrk="0" marL="3901562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ustomShape 1"/>
          <p:cNvSpPr/>
          <p:nvPr/>
        </p:nvSpPr>
        <p:spPr>
          <a:xfrm>
            <a:off x="609480" y="2614320"/>
            <a:ext cx="7922880" cy="37087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dirty="0" sz="2400" lang="en-US" spc="-1" strike="noStrike">
                <a:solidFill>
                  <a:srgbClr val="0070C0"/>
                </a:solidFill>
                <a:latin typeface="Times New Roman"/>
                <a:ea typeface="DejaVu Sans"/>
              </a:rPr>
              <a:t>	           </a:t>
            </a:r>
            <a:endParaRPr b="0" dirty="0" sz="2400" lang="en-IN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dirty="0" sz="2400" lang="en-US" spc="-1" strike="noStrike">
                <a:solidFill>
                  <a:srgbClr val="0070C0"/>
                </a:solidFill>
                <a:latin typeface="Times New Roman"/>
                <a:ea typeface="DejaVu Sans"/>
              </a:rPr>
              <a:t>                      </a:t>
            </a:r>
            <a:endParaRPr b="0" dirty="0" sz="2400" lang="en-IN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dirty="0" sz="2000" lang="en-US" spc="-1" strike="noStrike">
                <a:solidFill>
                  <a:srgbClr val="0070C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</a:t>
            </a:r>
            <a:r>
              <a:rPr b="0" dirty="0" sz="2000" lang="en-IN" spc="-1" strike="noStrike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–</a:t>
            </a: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dirty="0" sz="2400" lang="en-IN" spc="-1" strike="noStrike">
                <a:latin typeface="Times New Roman" panose="02020603050405020304" pitchFamily="18" charset="0"/>
                <a:cs typeface="Times New Roman" panose="02020603050405020304" pitchFamily="18" charset="0"/>
              </a:rPr>
              <a:t>Amit </a:t>
            </a:r>
            <a:r>
              <a:rPr b="0" dirty="0" sz="2400" lang="en-IN" spc="-1" err="1" strike="noStrike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IN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adasaheb</a:t>
            </a:r>
            <a:r>
              <a:rPr dirty="0" sz="2400" lang="en-IN" spc="-1">
                <a:latin typeface="Times New Roman" panose="02020603050405020304" pitchFamily="18" charset="0"/>
                <a:cs typeface="Times New Roman" panose="02020603050405020304" pitchFamily="18" charset="0"/>
              </a:rPr>
              <a:t> Pawar</a:t>
            </a: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dirty="0" sz="2000" lang="en-IN" spc="-1" strike="noStrike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Sea</a:t>
            </a:r>
            <a:r>
              <a:rPr dirty="0" sz="2000" lang="en-IN" spc="-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No:</a:t>
            </a:r>
            <a:r>
              <a:rPr dirty="0" sz="2000" lang="en-IN" spc="-1">
                <a:latin typeface="Times New Roman" panose="02020603050405020304" pitchFamily="18" charset="0"/>
                <a:cs typeface="Times New Roman" panose="02020603050405020304" pitchFamily="18" charset="0"/>
              </a:rPr>
              <a:t>B150080952</a:t>
            </a: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dirty="0" sz="2000" lang="en-IN" spc="-1" strike="noStrike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PRN:</a:t>
            </a:r>
            <a:r>
              <a:rPr b="0" dirty="0" sz="2000" lang="en-IN" spc="-1" strike="noStrike">
                <a:latin typeface="Times New Roman" panose="02020603050405020304" pitchFamily="18" charset="0"/>
                <a:cs typeface="Times New Roman" panose="02020603050405020304" pitchFamily="18" charset="0"/>
              </a:rPr>
              <a:t>71924303D</a:t>
            </a:r>
            <a:endParaRPr b="0" dirty="0" sz="2000" lang="en-US" spc="-1" strike="noStrike">
              <a:solidFill>
                <a:srgbClr val="0070C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dirty="0" sz="2400" lang="en-US" spc="-1">
                <a:solidFill>
                  <a:srgbClr val="0070C0"/>
                </a:solidFill>
                <a:latin typeface="Times New Roman"/>
              </a:rPr>
              <a:t>                       </a:t>
            </a:r>
            <a:endParaRPr b="0" dirty="0" sz="2400" lang="en-IN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endParaRPr b="0" dirty="0" sz="2400" lang="en-IN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dirty="0" sz="2400" lang="en-US" spc="-1" strike="noStrike">
                <a:solidFill>
                  <a:srgbClr val="0070C0"/>
                </a:solidFill>
                <a:latin typeface="Times New Roman"/>
                <a:ea typeface="DejaVu Sans"/>
              </a:rPr>
              <a:t>                                        </a:t>
            </a:r>
            <a:endParaRPr b="0" dirty="0" sz="2400" lang="en-IN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dirty="0" sz="2400" lang="en-US" spc="-1" strike="noStrike">
                <a:solidFill>
                  <a:srgbClr val="0070C0"/>
                </a:solidFill>
                <a:latin typeface="Times New Roman"/>
                <a:ea typeface="DejaVu Sans"/>
              </a:rPr>
              <a:t>                                                             </a:t>
            </a:r>
            <a:endParaRPr b="0" dirty="0" sz="2400" lang="en-IN" spc="-1" strike="noStrike">
              <a:latin typeface="Arial"/>
            </a:endParaRPr>
          </a:p>
        </p:txBody>
      </p:sp>
      <p:sp>
        <p:nvSpPr>
          <p:cNvPr id="1048585" name="CustomShape 2"/>
          <p:cNvSpPr/>
          <p:nvPr/>
        </p:nvSpPr>
        <p:spPr>
          <a:xfrm>
            <a:off x="647360" y="1800000"/>
            <a:ext cx="7770600" cy="983692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ctr" bIns="45000" lIns="90000" rIns="90000" tIns="45000">
            <a:noAutofit/>
          </a:bodyPr>
          <a:p>
            <a:pPr algn="ctr">
              <a:lnSpc>
                <a:spcPct val="100000"/>
              </a:lnSpc>
            </a:pPr>
            <a:r>
              <a:rPr b="1" dirty="0" sz="3200" lang="en-US" spc="-1" strike="noStrike">
                <a:solidFill>
                  <a:srgbClr val="002060"/>
                </a:solidFill>
                <a:latin typeface="Times New Roman"/>
                <a:ea typeface="DejaVu Sans"/>
              </a:rPr>
              <a:t>DESIGN </a:t>
            </a:r>
            <a:r>
              <a:rPr b="1" dirty="0" sz="3200" lang="en-US" spc="-1">
                <a:solidFill>
                  <a:srgbClr val="002060"/>
                </a:solidFill>
                <a:latin typeface="Times New Roman"/>
                <a:ea typeface="DejaVu Sans"/>
              </a:rPr>
              <a:t>OF FLYWHEEL</a:t>
            </a:r>
            <a:endParaRPr b="0" dirty="0" sz="3200" lang="en-IN" spc="-1" strike="noStrike">
              <a:latin typeface="Arial"/>
            </a:endParaRPr>
          </a:p>
        </p:txBody>
      </p:sp>
      <p:pic>
        <p:nvPicPr>
          <p:cNvPr id="2097153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81480" y="865080"/>
            <a:ext cx="1523880" cy="1158120"/>
          </a:xfrm>
          <a:prstGeom prst="rect"/>
          <a:ln>
            <a:noFill/>
          </a:ln>
        </p:spPr>
      </p:pic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12068" y="864860"/>
            <a:ext cx="1524132" cy="115834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3400" y="685800"/>
            <a:ext cx="8534400" cy="58674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3400" y="381000"/>
            <a:ext cx="8686800" cy="67056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3400" y="685800"/>
            <a:ext cx="8686800" cy="48768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6800" y="381000"/>
            <a:ext cx="7781925" cy="663892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7200" y="685800"/>
            <a:ext cx="8848725" cy="587692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19200" y="685800"/>
            <a:ext cx="7477125" cy="633412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3400" y="685800"/>
            <a:ext cx="8458200" cy="31242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7200" y="381000"/>
            <a:ext cx="8839200" cy="65532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2000" y="304800"/>
            <a:ext cx="8305800" cy="61722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3400" y="381000"/>
            <a:ext cx="8610600" cy="54102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3400" y="381000"/>
            <a:ext cx="8534400" cy="6477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3400" y="685800"/>
            <a:ext cx="8610600" cy="66294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838200"/>
            <a:ext cx="8077200" cy="37338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7200" y="685800"/>
            <a:ext cx="8839200" cy="633412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3400" y="381000"/>
            <a:ext cx="8153400" cy="64008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lastClr="000000" val="windowText"/>
      </a:dk1>
      <a:lt1>
        <a:sysClr lastClr="FFFFFF" val="window"/>
      </a:lt1>
      <a:dk2>
        <a:srgbClr val="CECECE"/>
      </a:dk2>
      <a:lt2>
        <a:srgbClr val="000000"/>
      </a:lt2>
      <a:accent1>
        <a:srgbClr val="DADADA"/>
      </a:accent1>
      <a:accent2>
        <a:srgbClr val="474747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676767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hp</dc:creator>
  <cp:lastModifiedBy>Mech TE C 352 Jadhav Priyanka</cp:lastModifiedBy>
  <dcterms:created xsi:type="dcterms:W3CDTF">2021-06-06T01:35:22Z</dcterms:created>
  <dcterms:modified xsi:type="dcterms:W3CDTF">2021-06-06T12:45:08Z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2021-06-05T00:00:00Z</vt:filetime>
  </property>
  <property fmtid="{D5CDD505-2E9C-101B-9397-08002B2CF9AE}" pid="3" name="LastSaved">
    <vt:filetime>2021-06-05T00:00:00Z</vt:filetime>
  </property>
</Properties>
</file>