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26" r:id="rId2"/>
    <p:sldMasterId id="2147483861" r:id="rId3"/>
  </p:sldMasterIdLst>
  <p:notesMasterIdLst>
    <p:notesMasterId r:id="rId44"/>
  </p:notesMasterIdLst>
  <p:handoutMasterIdLst>
    <p:handoutMasterId r:id="rId45"/>
  </p:handoutMasterIdLst>
  <p:sldIdLst>
    <p:sldId id="428" r:id="rId4"/>
    <p:sldId id="383" r:id="rId5"/>
    <p:sldId id="650" r:id="rId6"/>
    <p:sldId id="566" r:id="rId7"/>
    <p:sldId id="642" r:id="rId8"/>
    <p:sldId id="643" r:id="rId9"/>
    <p:sldId id="572" r:id="rId10"/>
    <p:sldId id="569" r:id="rId11"/>
    <p:sldId id="663" r:id="rId12"/>
    <p:sldId id="551" r:id="rId13"/>
    <p:sldId id="582" r:id="rId14"/>
    <p:sldId id="647" r:id="rId15"/>
    <p:sldId id="644" r:id="rId16"/>
    <p:sldId id="664" r:id="rId17"/>
    <p:sldId id="580" r:id="rId18"/>
    <p:sldId id="646" r:id="rId19"/>
    <p:sldId id="645" r:id="rId20"/>
    <p:sldId id="649" r:id="rId21"/>
    <p:sldId id="648" r:id="rId22"/>
    <p:sldId id="614" r:id="rId23"/>
    <p:sldId id="666" r:id="rId24"/>
    <p:sldId id="665" r:id="rId25"/>
    <p:sldId id="667" r:id="rId26"/>
    <p:sldId id="668" r:id="rId27"/>
    <p:sldId id="583" r:id="rId28"/>
    <p:sldId id="584" r:id="rId29"/>
    <p:sldId id="651" r:id="rId30"/>
    <p:sldId id="669" r:id="rId31"/>
    <p:sldId id="585" r:id="rId32"/>
    <p:sldId id="652" r:id="rId33"/>
    <p:sldId id="654" r:id="rId34"/>
    <p:sldId id="586" r:id="rId35"/>
    <p:sldId id="655" r:id="rId36"/>
    <p:sldId id="656" r:id="rId37"/>
    <p:sldId id="657" r:id="rId38"/>
    <p:sldId id="662" r:id="rId39"/>
    <p:sldId id="661" r:id="rId40"/>
    <p:sldId id="587" r:id="rId41"/>
    <p:sldId id="660" r:id="rId42"/>
    <p:sldId id="608" r:id="rId43"/>
  </p:sldIdLst>
  <p:sldSz cx="9144000" cy="6858000" type="screen4x3"/>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58">
          <p15:clr>
            <a:srgbClr val="A4A3A4"/>
          </p15:clr>
        </p15:guide>
        <p15:guide id="2" orient="horz" pos="2311">
          <p15:clr>
            <a:srgbClr val="A4A3A4"/>
          </p15:clr>
        </p15:guide>
        <p15:guide id="3" orient="horz" pos="4008">
          <p15:clr>
            <a:srgbClr val="A4A3A4"/>
          </p15:clr>
        </p15:guide>
        <p15:guide id="4" orient="horz" pos="785">
          <p15:clr>
            <a:srgbClr val="A4A3A4"/>
          </p15:clr>
        </p15:guide>
        <p15:guide id="5" orient="horz" pos="601">
          <p15:clr>
            <a:srgbClr val="A4A3A4"/>
          </p15:clr>
        </p15:guide>
        <p15:guide id="6" orient="horz" pos="4196">
          <p15:clr>
            <a:srgbClr val="A4A3A4"/>
          </p15:clr>
        </p15:guide>
        <p15:guide id="7" orient="horz" pos="3263">
          <p15:clr>
            <a:srgbClr val="A4A3A4"/>
          </p15:clr>
        </p15:guide>
        <p15:guide id="8" orient="horz" pos="2647">
          <p15:clr>
            <a:srgbClr val="A4A3A4"/>
          </p15:clr>
        </p15:guide>
        <p15:guide id="9" orient="horz" pos="2260">
          <p15:clr>
            <a:srgbClr val="A4A3A4"/>
          </p15:clr>
        </p15:guide>
        <p15:guide id="10" orient="horz" pos="1049">
          <p15:clr>
            <a:srgbClr val="A4A3A4"/>
          </p15:clr>
        </p15:guide>
        <p15:guide id="11" orient="horz" pos="3723">
          <p15:clr>
            <a:srgbClr val="A4A3A4"/>
          </p15:clr>
        </p15:guide>
        <p15:guide id="12" orient="horz" pos="4172">
          <p15:clr>
            <a:srgbClr val="A4A3A4"/>
          </p15:clr>
        </p15:guide>
        <p15:guide id="13" pos="1158">
          <p15:clr>
            <a:srgbClr val="A4A3A4"/>
          </p15:clr>
        </p15:guide>
        <p15:guide id="14" pos="965">
          <p15:clr>
            <a:srgbClr val="A4A3A4"/>
          </p15:clr>
        </p15:guide>
        <p15:guide id="15" pos="1125">
          <p15:clr>
            <a:srgbClr val="A4A3A4"/>
          </p15:clr>
        </p15:guide>
        <p15:guide id="16" pos="3079">
          <p15:clr>
            <a:srgbClr val="A4A3A4"/>
          </p15:clr>
        </p15:guide>
        <p15:guide id="17" pos="2881">
          <p15:clr>
            <a:srgbClr val="A4A3A4"/>
          </p15:clr>
        </p15:guide>
        <p15:guide id="18" pos="1085">
          <p15:clr>
            <a:srgbClr val="A4A3A4"/>
          </p15:clr>
        </p15:guide>
        <p15:guide id="19" pos="2225">
          <p15:clr>
            <a:srgbClr val="A4A3A4"/>
          </p15:clr>
        </p15:guide>
        <p15:guide id="20" pos="629">
          <p15:clr>
            <a:srgbClr val="A4A3A4"/>
          </p15:clr>
        </p15:guide>
        <p15:guide id="21" pos="140">
          <p15:clr>
            <a:srgbClr val="A4A3A4"/>
          </p15:clr>
        </p15:guide>
      </p15:sldGuideLst>
    </p:ext>
    <p:ext uri="{2D200454-40CA-4A62-9FC3-DE9A4176ACB9}">
      <p15:notesGuideLst xmlns:p15="http://schemas.microsoft.com/office/powerpoint/2012/main" xmlns="">
        <p15:guide id="1" orient="horz" pos="2121">
          <p15:clr>
            <a:srgbClr val="A4A3A4"/>
          </p15:clr>
        </p15:guide>
        <p15:guide id="2" pos="310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epa Ramchandani" initials="d" lastIdx="2" clrIdx="0"/>
  <p:cmAuthor id="1" name="sujatau" initials="s" lastIdx="8" clrIdx="1"/>
  <p:cmAuthor id="2" name="Leticia Bell" initials="LB" lastIdx="2" clrIdx="2"/>
  <p:cmAuthor id="3" name="Abhay Burande" initials="AB" lastIdx="3" clrIdx="3"/>
  <p:cmAuthor id="4" name="Ganesh Kabadi" initials="GK" lastIdx="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8B4"/>
    <a:srgbClr val="9B6803"/>
    <a:srgbClr val="EBE9B9"/>
    <a:srgbClr val="A1A1A1"/>
    <a:srgbClr val="601A6C"/>
    <a:srgbClr val="4A88D2"/>
    <a:srgbClr val="FFFFFF"/>
    <a:srgbClr val="A7E8FF"/>
    <a:srgbClr val="DDF6FF"/>
    <a:srgbClr val="C5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83149" autoAdjust="0"/>
  </p:normalViewPr>
  <p:slideViewPr>
    <p:cSldViewPr snapToGrid="0" showGuides="1">
      <p:cViewPr varScale="1">
        <p:scale>
          <a:sx n="90" d="100"/>
          <a:sy n="90" d="100"/>
        </p:scale>
        <p:origin x="-558" y="-108"/>
      </p:cViewPr>
      <p:guideLst>
        <p:guide orient="horz" pos="1158"/>
        <p:guide orient="horz" pos="2311"/>
        <p:guide orient="horz" pos="4008"/>
        <p:guide orient="horz" pos="785"/>
        <p:guide orient="horz" pos="601"/>
        <p:guide orient="horz" pos="4196"/>
        <p:guide orient="horz" pos="3263"/>
        <p:guide orient="horz" pos="2647"/>
        <p:guide orient="horz" pos="2260"/>
        <p:guide orient="horz" pos="1049"/>
        <p:guide orient="horz" pos="3723"/>
        <p:guide orient="horz" pos="4172"/>
        <p:guide pos="1158"/>
        <p:guide pos="965"/>
        <p:guide pos="1125"/>
        <p:guide pos="3079"/>
        <p:guide pos="2881"/>
        <p:guide pos="1085"/>
        <p:guide pos="2225"/>
        <p:guide pos="629"/>
        <p:guide pos="1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12" d="100"/>
          <a:sy n="112" d="100"/>
        </p:scale>
        <p:origin x="324" y="84"/>
      </p:cViewPr>
      <p:guideLst>
        <p:guide orient="horz" pos="2121"/>
        <p:guide pos="31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52D55-3DF6-413D-BA0B-70B7D3CADB96}"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3DDF2C58-9D41-4D6C-834F-646A242C6B9C}">
      <dgm:prSet phldrT="[Text]"/>
      <dgm:spPr/>
      <dgm:t>
        <a:bodyPr/>
        <a:lstStyle/>
        <a:p>
          <a:pPr algn="ctr"/>
          <a:r>
            <a:rPr lang="en-US" dirty="0" smtClean="0"/>
            <a:t>Feasibility Study</a:t>
          </a:r>
          <a:endParaRPr lang="en-US" dirty="0"/>
        </a:p>
      </dgm:t>
    </dgm:pt>
    <dgm:pt modelId="{C442CE81-877A-47AA-AB5B-74AE8A76E5FD}" type="parTrans" cxnId="{A8FB2616-8AE2-4A18-ADD0-699DEAA526DD}">
      <dgm:prSet/>
      <dgm:spPr/>
      <dgm:t>
        <a:bodyPr/>
        <a:lstStyle/>
        <a:p>
          <a:pPr algn="ctr"/>
          <a:endParaRPr lang="en-US"/>
        </a:p>
      </dgm:t>
    </dgm:pt>
    <dgm:pt modelId="{3D0BCC3A-E717-47A0-9527-EE0D81533B7F}" type="sibTrans" cxnId="{A8FB2616-8AE2-4A18-ADD0-699DEAA526DD}">
      <dgm:prSet/>
      <dgm:spPr/>
      <dgm:t>
        <a:bodyPr/>
        <a:lstStyle/>
        <a:p>
          <a:pPr algn="ctr"/>
          <a:endParaRPr lang="en-US"/>
        </a:p>
      </dgm:t>
    </dgm:pt>
    <dgm:pt modelId="{54C0F9DF-7E09-4290-BF1B-E0D4BD9D353A}">
      <dgm:prSet phldrT="[Text]"/>
      <dgm:spPr/>
      <dgm:t>
        <a:bodyPr/>
        <a:lstStyle/>
        <a:p>
          <a:pPr algn="ctr"/>
          <a:r>
            <a:rPr lang="en-US" dirty="0" smtClean="0"/>
            <a:t>Knowledge Transfer</a:t>
          </a:r>
          <a:endParaRPr lang="en-US" dirty="0"/>
        </a:p>
      </dgm:t>
    </dgm:pt>
    <dgm:pt modelId="{6F7F340F-FF7D-4CDA-83A0-D42339E1340B}" type="parTrans" cxnId="{351997D0-D8FD-4949-B4A3-36659B42A27E}">
      <dgm:prSet/>
      <dgm:spPr/>
      <dgm:t>
        <a:bodyPr/>
        <a:lstStyle/>
        <a:p>
          <a:pPr algn="ctr"/>
          <a:endParaRPr lang="en-US"/>
        </a:p>
      </dgm:t>
    </dgm:pt>
    <dgm:pt modelId="{BA18EE84-F55D-4552-9C42-B03B332B265F}" type="sibTrans" cxnId="{351997D0-D8FD-4949-B4A3-36659B42A27E}">
      <dgm:prSet/>
      <dgm:spPr/>
      <dgm:t>
        <a:bodyPr/>
        <a:lstStyle/>
        <a:p>
          <a:pPr algn="ctr"/>
          <a:endParaRPr lang="en-US"/>
        </a:p>
      </dgm:t>
    </dgm:pt>
    <dgm:pt modelId="{CC45B7EC-AD1A-4497-83BA-87AB790952F0}">
      <dgm:prSet phldrT="[Text]"/>
      <dgm:spPr/>
      <dgm:t>
        <a:bodyPr/>
        <a:lstStyle/>
        <a:p>
          <a:pPr algn="ctr"/>
          <a:r>
            <a:rPr lang="en-US" dirty="0" smtClean="0"/>
            <a:t>Planning</a:t>
          </a:r>
          <a:endParaRPr lang="en-US" dirty="0"/>
        </a:p>
      </dgm:t>
    </dgm:pt>
    <dgm:pt modelId="{44BF7A0F-7D38-42EF-8B88-88FC185AE62F}" type="parTrans" cxnId="{A0FF0A5D-D39C-4E81-B99E-E44DE36B9B8B}">
      <dgm:prSet/>
      <dgm:spPr/>
      <dgm:t>
        <a:bodyPr/>
        <a:lstStyle/>
        <a:p>
          <a:pPr algn="ctr"/>
          <a:endParaRPr lang="en-US"/>
        </a:p>
      </dgm:t>
    </dgm:pt>
    <dgm:pt modelId="{BE385C1A-7985-42AA-A467-15D1945440A2}" type="sibTrans" cxnId="{A0FF0A5D-D39C-4E81-B99E-E44DE36B9B8B}">
      <dgm:prSet/>
      <dgm:spPr/>
      <dgm:t>
        <a:bodyPr/>
        <a:lstStyle/>
        <a:p>
          <a:pPr algn="ctr"/>
          <a:endParaRPr lang="en-US"/>
        </a:p>
      </dgm:t>
    </dgm:pt>
    <dgm:pt modelId="{8EEA6C7C-7F55-41FD-8CE6-23594B391DDA}">
      <dgm:prSet phldrT="[Text]"/>
      <dgm:spPr/>
      <dgm:t>
        <a:bodyPr/>
        <a:lstStyle/>
        <a:p>
          <a:pPr algn="ctr"/>
          <a:r>
            <a:rPr lang="en-US" dirty="0" smtClean="0"/>
            <a:t>Design	</a:t>
          </a:r>
          <a:endParaRPr lang="en-US" dirty="0"/>
        </a:p>
      </dgm:t>
    </dgm:pt>
    <dgm:pt modelId="{3571431E-FF87-45F7-B3C5-F5AAED2A8BE5}" type="parTrans" cxnId="{708C05E8-54EF-49A9-9A70-5D4C2A8FC97C}">
      <dgm:prSet/>
      <dgm:spPr/>
      <dgm:t>
        <a:bodyPr/>
        <a:lstStyle/>
        <a:p>
          <a:pPr algn="ctr"/>
          <a:endParaRPr lang="en-US"/>
        </a:p>
      </dgm:t>
    </dgm:pt>
    <dgm:pt modelId="{13807B09-8AB4-4680-9A3D-071FCAFCFFA2}" type="sibTrans" cxnId="{708C05E8-54EF-49A9-9A70-5D4C2A8FC97C}">
      <dgm:prSet/>
      <dgm:spPr/>
      <dgm:t>
        <a:bodyPr/>
        <a:lstStyle/>
        <a:p>
          <a:pPr algn="ctr"/>
          <a:endParaRPr lang="en-US"/>
        </a:p>
      </dgm:t>
    </dgm:pt>
    <dgm:pt modelId="{893FED9A-B65B-4A7F-B0D8-A7E5435C30A7}">
      <dgm:prSet phldrT="[Text]"/>
      <dgm:spPr/>
      <dgm:t>
        <a:bodyPr/>
        <a:lstStyle/>
        <a:p>
          <a:pPr algn="ctr"/>
          <a:r>
            <a:rPr lang="en-US" dirty="0" smtClean="0"/>
            <a:t>Execute And Analysis</a:t>
          </a:r>
          <a:endParaRPr lang="en-US" dirty="0"/>
        </a:p>
      </dgm:t>
    </dgm:pt>
    <dgm:pt modelId="{5452E472-380D-4398-99E1-435A9B066624}" type="parTrans" cxnId="{6D6DA630-71FE-4D76-900C-8D04CD3C23AD}">
      <dgm:prSet/>
      <dgm:spPr/>
      <dgm:t>
        <a:bodyPr/>
        <a:lstStyle/>
        <a:p>
          <a:pPr algn="ctr"/>
          <a:endParaRPr lang="en-US"/>
        </a:p>
      </dgm:t>
    </dgm:pt>
    <dgm:pt modelId="{DF932FA6-FD92-4A8E-BF80-22B02E326329}" type="sibTrans" cxnId="{6D6DA630-71FE-4D76-900C-8D04CD3C23AD}">
      <dgm:prSet/>
      <dgm:spPr/>
      <dgm:t>
        <a:bodyPr/>
        <a:lstStyle/>
        <a:p>
          <a:pPr algn="ctr"/>
          <a:endParaRPr lang="en-US"/>
        </a:p>
      </dgm:t>
    </dgm:pt>
    <dgm:pt modelId="{A5C7249A-7570-4476-B567-1C15AE2076D0}">
      <dgm:prSet phldrT="[Text]"/>
      <dgm:spPr/>
      <dgm:t>
        <a:bodyPr/>
        <a:lstStyle/>
        <a:p>
          <a:pPr algn="ctr"/>
          <a:r>
            <a:rPr lang="en-US" dirty="0" smtClean="0"/>
            <a:t>Maintenance</a:t>
          </a:r>
          <a:endParaRPr lang="en-US" dirty="0"/>
        </a:p>
      </dgm:t>
    </dgm:pt>
    <dgm:pt modelId="{FF946CAE-4BE4-4409-B032-A93211886B16}" type="parTrans" cxnId="{ED687F8E-2721-491E-83CC-621A5A5CEA68}">
      <dgm:prSet/>
      <dgm:spPr/>
      <dgm:t>
        <a:bodyPr/>
        <a:lstStyle/>
        <a:p>
          <a:pPr algn="ctr"/>
          <a:endParaRPr lang="en-US"/>
        </a:p>
      </dgm:t>
    </dgm:pt>
    <dgm:pt modelId="{44CDB1EF-9E21-4118-902B-F2BFE8A97E17}" type="sibTrans" cxnId="{ED687F8E-2721-491E-83CC-621A5A5CEA68}">
      <dgm:prSet/>
      <dgm:spPr/>
      <dgm:t>
        <a:bodyPr/>
        <a:lstStyle/>
        <a:p>
          <a:pPr algn="ctr"/>
          <a:endParaRPr lang="en-US"/>
        </a:p>
      </dgm:t>
    </dgm:pt>
    <dgm:pt modelId="{77FB692A-F7BB-4958-84A9-3D73C3E351E1}" type="pres">
      <dgm:prSet presAssocID="{B3B52D55-3DF6-413D-BA0B-70B7D3CADB96}" presName="Name0" presStyleCnt="0">
        <dgm:presLayoutVars>
          <dgm:dir/>
          <dgm:resizeHandles val="exact"/>
        </dgm:presLayoutVars>
      </dgm:prSet>
      <dgm:spPr/>
      <dgm:t>
        <a:bodyPr/>
        <a:lstStyle/>
        <a:p>
          <a:endParaRPr lang="en-US"/>
        </a:p>
      </dgm:t>
    </dgm:pt>
    <dgm:pt modelId="{ECAC2468-531A-48F5-9618-8D469AAC625A}" type="pres">
      <dgm:prSet presAssocID="{B3B52D55-3DF6-413D-BA0B-70B7D3CADB96}" presName="cycle" presStyleCnt="0"/>
      <dgm:spPr/>
    </dgm:pt>
    <dgm:pt modelId="{862FFAD8-8194-49EF-8D07-9816134C5646}" type="pres">
      <dgm:prSet presAssocID="{3DDF2C58-9D41-4D6C-834F-646A242C6B9C}" presName="nodeFirstNode" presStyleLbl="node1" presStyleIdx="0" presStyleCnt="6" custRadScaleRad="100068" custRadScaleInc="756">
        <dgm:presLayoutVars>
          <dgm:bulletEnabled val="1"/>
        </dgm:presLayoutVars>
      </dgm:prSet>
      <dgm:spPr/>
      <dgm:t>
        <a:bodyPr/>
        <a:lstStyle/>
        <a:p>
          <a:endParaRPr lang="en-US"/>
        </a:p>
      </dgm:t>
    </dgm:pt>
    <dgm:pt modelId="{D19C21A8-1B93-424C-938B-8A66419B2B76}" type="pres">
      <dgm:prSet presAssocID="{3D0BCC3A-E717-47A0-9527-EE0D81533B7F}" presName="sibTransFirstNode" presStyleLbl="bgShp" presStyleIdx="0" presStyleCnt="1" custLinFactNeighborX="1845" custLinFactNeighborY="-409"/>
      <dgm:spPr/>
      <dgm:t>
        <a:bodyPr/>
        <a:lstStyle/>
        <a:p>
          <a:endParaRPr lang="en-US"/>
        </a:p>
      </dgm:t>
    </dgm:pt>
    <dgm:pt modelId="{7911B23A-BEBD-434D-A893-E64ECBC3DEC1}" type="pres">
      <dgm:prSet presAssocID="{54C0F9DF-7E09-4290-BF1B-E0D4BD9D353A}" presName="nodeFollowingNodes" presStyleLbl="node1" presStyleIdx="1" presStyleCnt="6">
        <dgm:presLayoutVars>
          <dgm:bulletEnabled val="1"/>
        </dgm:presLayoutVars>
      </dgm:prSet>
      <dgm:spPr/>
      <dgm:t>
        <a:bodyPr/>
        <a:lstStyle/>
        <a:p>
          <a:endParaRPr lang="en-US"/>
        </a:p>
      </dgm:t>
    </dgm:pt>
    <dgm:pt modelId="{939E6B4D-BB2A-48A4-91A8-E795D682160A}" type="pres">
      <dgm:prSet presAssocID="{CC45B7EC-AD1A-4497-83BA-87AB790952F0}" presName="nodeFollowingNodes" presStyleLbl="node1" presStyleIdx="2" presStyleCnt="6">
        <dgm:presLayoutVars>
          <dgm:bulletEnabled val="1"/>
        </dgm:presLayoutVars>
      </dgm:prSet>
      <dgm:spPr/>
      <dgm:t>
        <a:bodyPr/>
        <a:lstStyle/>
        <a:p>
          <a:endParaRPr lang="en-US"/>
        </a:p>
      </dgm:t>
    </dgm:pt>
    <dgm:pt modelId="{5DD8E1FE-0EA6-4664-B3CA-5EF52C23BA66}" type="pres">
      <dgm:prSet presAssocID="{8EEA6C7C-7F55-41FD-8CE6-23594B391DDA}" presName="nodeFollowingNodes" presStyleLbl="node1" presStyleIdx="3" presStyleCnt="6">
        <dgm:presLayoutVars>
          <dgm:bulletEnabled val="1"/>
        </dgm:presLayoutVars>
      </dgm:prSet>
      <dgm:spPr/>
      <dgm:t>
        <a:bodyPr/>
        <a:lstStyle/>
        <a:p>
          <a:endParaRPr lang="en-US"/>
        </a:p>
      </dgm:t>
    </dgm:pt>
    <dgm:pt modelId="{563607A0-FCFC-497A-8C4C-1A04D01AD0FC}" type="pres">
      <dgm:prSet presAssocID="{893FED9A-B65B-4A7F-B0D8-A7E5435C30A7}" presName="nodeFollowingNodes" presStyleLbl="node1" presStyleIdx="4" presStyleCnt="6">
        <dgm:presLayoutVars>
          <dgm:bulletEnabled val="1"/>
        </dgm:presLayoutVars>
      </dgm:prSet>
      <dgm:spPr/>
      <dgm:t>
        <a:bodyPr/>
        <a:lstStyle/>
        <a:p>
          <a:endParaRPr lang="en-US"/>
        </a:p>
      </dgm:t>
    </dgm:pt>
    <dgm:pt modelId="{1FA03C14-0093-4A1D-9C72-769F28D2D06B}" type="pres">
      <dgm:prSet presAssocID="{A5C7249A-7570-4476-B567-1C15AE2076D0}" presName="nodeFollowingNodes" presStyleLbl="node1" presStyleIdx="5" presStyleCnt="6">
        <dgm:presLayoutVars>
          <dgm:bulletEnabled val="1"/>
        </dgm:presLayoutVars>
      </dgm:prSet>
      <dgm:spPr/>
      <dgm:t>
        <a:bodyPr/>
        <a:lstStyle/>
        <a:p>
          <a:endParaRPr lang="en-US"/>
        </a:p>
      </dgm:t>
    </dgm:pt>
  </dgm:ptLst>
  <dgm:cxnLst>
    <dgm:cxn modelId="{159455E1-A54C-4A68-B38D-A8170F5DDD3A}" type="presOf" srcId="{CC45B7EC-AD1A-4497-83BA-87AB790952F0}" destId="{939E6B4D-BB2A-48A4-91A8-E795D682160A}" srcOrd="0" destOrd="0" presId="urn:microsoft.com/office/officeart/2005/8/layout/cycle3"/>
    <dgm:cxn modelId="{6D6DA630-71FE-4D76-900C-8D04CD3C23AD}" srcId="{B3B52D55-3DF6-413D-BA0B-70B7D3CADB96}" destId="{893FED9A-B65B-4A7F-B0D8-A7E5435C30A7}" srcOrd="4" destOrd="0" parTransId="{5452E472-380D-4398-99E1-435A9B066624}" sibTransId="{DF932FA6-FD92-4A8E-BF80-22B02E326329}"/>
    <dgm:cxn modelId="{351997D0-D8FD-4949-B4A3-36659B42A27E}" srcId="{B3B52D55-3DF6-413D-BA0B-70B7D3CADB96}" destId="{54C0F9DF-7E09-4290-BF1B-E0D4BD9D353A}" srcOrd="1" destOrd="0" parTransId="{6F7F340F-FF7D-4CDA-83A0-D42339E1340B}" sibTransId="{BA18EE84-F55D-4552-9C42-B03B332B265F}"/>
    <dgm:cxn modelId="{9487D22E-D1E5-4778-BD59-7EB6B7AEA1AF}" type="presOf" srcId="{B3B52D55-3DF6-413D-BA0B-70B7D3CADB96}" destId="{77FB692A-F7BB-4958-84A9-3D73C3E351E1}" srcOrd="0" destOrd="0" presId="urn:microsoft.com/office/officeart/2005/8/layout/cycle3"/>
    <dgm:cxn modelId="{708C05E8-54EF-49A9-9A70-5D4C2A8FC97C}" srcId="{B3B52D55-3DF6-413D-BA0B-70B7D3CADB96}" destId="{8EEA6C7C-7F55-41FD-8CE6-23594B391DDA}" srcOrd="3" destOrd="0" parTransId="{3571431E-FF87-45F7-B3C5-F5AAED2A8BE5}" sibTransId="{13807B09-8AB4-4680-9A3D-071FCAFCFFA2}"/>
    <dgm:cxn modelId="{9F1BE404-4F03-4257-ADF4-D4B748BA08D9}" type="presOf" srcId="{8EEA6C7C-7F55-41FD-8CE6-23594B391DDA}" destId="{5DD8E1FE-0EA6-4664-B3CA-5EF52C23BA66}" srcOrd="0" destOrd="0" presId="urn:microsoft.com/office/officeart/2005/8/layout/cycle3"/>
    <dgm:cxn modelId="{BD3C95B2-B4C6-410E-8667-75CFD34A3937}" type="presOf" srcId="{893FED9A-B65B-4A7F-B0D8-A7E5435C30A7}" destId="{563607A0-FCFC-497A-8C4C-1A04D01AD0FC}" srcOrd="0" destOrd="0" presId="urn:microsoft.com/office/officeart/2005/8/layout/cycle3"/>
    <dgm:cxn modelId="{A0FF0A5D-D39C-4E81-B99E-E44DE36B9B8B}" srcId="{B3B52D55-3DF6-413D-BA0B-70B7D3CADB96}" destId="{CC45B7EC-AD1A-4497-83BA-87AB790952F0}" srcOrd="2" destOrd="0" parTransId="{44BF7A0F-7D38-42EF-8B88-88FC185AE62F}" sibTransId="{BE385C1A-7985-42AA-A467-15D1945440A2}"/>
    <dgm:cxn modelId="{AB48F96A-C9F1-42BE-9970-B2950DB426C5}" type="presOf" srcId="{3D0BCC3A-E717-47A0-9527-EE0D81533B7F}" destId="{D19C21A8-1B93-424C-938B-8A66419B2B76}" srcOrd="0" destOrd="0" presId="urn:microsoft.com/office/officeart/2005/8/layout/cycle3"/>
    <dgm:cxn modelId="{2FD32FB0-B5E1-4488-AAE0-5CC14DEA06D6}" type="presOf" srcId="{3DDF2C58-9D41-4D6C-834F-646A242C6B9C}" destId="{862FFAD8-8194-49EF-8D07-9816134C5646}" srcOrd="0" destOrd="0" presId="urn:microsoft.com/office/officeart/2005/8/layout/cycle3"/>
    <dgm:cxn modelId="{A8FB2616-8AE2-4A18-ADD0-699DEAA526DD}" srcId="{B3B52D55-3DF6-413D-BA0B-70B7D3CADB96}" destId="{3DDF2C58-9D41-4D6C-834F-646A242C6B9C}" srcOrd="0" destOrd="0" parTransId="{C442CE81-877A-47AA-AB5B-74AE8A76E5FD}" sibTransId="{3D0BCC3A-E717-47A0-9527-EE0D81533B7F}"/>
    <dgm:cxn modelId="{5AAC84CC-C5EE-41B1-B16E-6BF375B01F77}" type="presOf" srcId="{A5C7249A-7570-4476-B567-1C15AE2076D0}" destId="{1FA03C14-0093-4A1D-9C72-769F28D2D06B}" srcOrd="0" destOrd="0" presId="urn:microsoft.com/office/officeart/2005/8/layout/cycle3"/>
    <dgm:cxn modelId="{221DDBF6-46FE-454D-B5C5-821C849FF862}" type="presOf" srcId="{54C0F9DF-7E09-4290-BF1B-E0D4BD9D353A}" destId="{7911B23A-BEBD-434D-A893-E64ECBC3DEC1}" srcOrd="0" destOrd="0" presId="urn:microsoft.com/office/officeart/2005/8/layout/cycle3"/>
    <dgm:cxn modelId="{ED687F8E-2721-491E-83CC-621A5A5CEA68}" srcId="{B3B52D55-3DF6-413D-BA0B-70B7D3CADB96}" destId="{A5C7249A-7570-4476-B567-1C15AE2076D0}" srcOrd="5" destOrd="0" parTransId="{FF946CAE-4BE4-4409-B032-A93211886B16}" sibTransId="{44CDB1EF-9E21-4118-902B-F2BFE8A97E17}"/>
    <dgm:cxn modelId="{71EEBC77-0612-4DB1-9FD8-77AB3DAE6B2E}" type="presParOf" srcId="{77FB692A-F7BB-4958-84A9-3D73C3E351E1}" destId="{ECAC2468-531A-48F5-9618-8D469AAC625A}" srcOrd="0" destOrd="0" presId="urn:microsoft.com/office/officeart/2005/8/layout/cycle3"/>
    <dgm:cxn modelId="{44F18D7D-F1C3-4651-8644-A4EBC19E4C99}" type="presParOf" srcId="{ECAC2468-531A-48F5-9618-8D469AAC625A}" destId="{862FFAD8-8194-49EF-8D07-9816134C5646}" srcOrd="0" destOrd="0" presId="urn:microsoft.com/office/officeart/2005/8/layout/cycle3"/>
    <dgm:cxn modelId="{ED5ECFAB-CE90-4DF6-99A5-C9DF5BEF6175}" type="presParOf" srcId="{ECAC2468-531A-48F5-9618-8D469AAC625A}" destId="{D19C21A8-1B93-424C-938B-8A66419B2B76}" srcOrd="1" destOrd="0" presId="urn:microsoft.com/office/officeart/2005/8/layout/cycle3"/>
    <dgm:cxn modelId="{A81F97EB-F63E-4F81-8D0E-42B7346D6B41}" type="presParOf" srcId="{ECAC2468-531A-48F5-9618-8D469AAC625A}" destId="{7911B23A-BEBD-434D-A893-E64ECBC3DEC1}" srcOrd="2" destOrd="0" presId="urn:microsoft.com/office/officeart/2005/8/layout/cycle3"/>
    <dgm:cxn modelId="{5A2B305A-8FBA-49EC-A90C-C8804829AB35}" type="presParOf" srcId="{ECAC2468-531A-48F5-9618-8D469AAC625A}" destId="{939E6B4D-BB2A-48A4-91A8-E795D682160A}" srcOrd="3" destOrd="0" presId="urn:microsoft.com/office/officeart/2005/8/layout/cycle3"/>
    <dgm:cxn modelId="{E8B6B400-A87B-4B61-86A5-909EB282BBA9}" type="presParOf" srcId="{ECAC2468-531A-48F5-9618-8D469AAC625A}" destId="{5DD8E1FE-0EA6-4664-B3CA-5EF52C23BA66}" srcOrd="4" destOrd="0" presId="urn:microsoft.com/office/officeart/2005/8/layout/cycle3"/>
    <dgm:cxn modelId="{4D9B3FB7-D5E9-4496-B3BD-CC7B27B746F2}" type="presParOf" srcId="{ECAC2468-531A-48F5-9618-8D469AAC625A}" destId="{563607A0-FCFC-497A-8C4C-1A04D01AD0FC}" srcOrd="5" destOrd="0" presId="urn:microsoft.com/office/officeart/2005/8/layout/cycle3"/>
    <dgm:cxn modelId="{A826E46D-D2CB-481E-88A7-E20E67578561}" type="presParOf" srcId="{ECAC2468-531A-48F5-9618-8D469AAC625A}" destId="{1FA03C14-0093-4A1D-9C72-769F28D2D06B}"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87985-1661-4E37-9755-BADC46C8A13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A88DD8EF-DEB2-4AC7-872E-4E3B95C4B4B4}">
      <dgm:prSet phldrT="[Text]" custT="1"/>
      <dgm:spPr>
        <a:solidFill>
          <a:srgbClr val="9B6803"/>
        </a:solidFill>
      </dgm:spPr>
      <dgm:t>
        <a:bodyPr/>
        <a:lstStyle/>
        <a:p>
          <a:r>
            <a:rPr lang="en-US" sz="2000" dirty="0" smtClean="0"/>
            <a:t>Performance Testing</a:t>
          </a:r>
          <a:endParaRPr lang="en-US" sz="2000" dirty="0"/>
        </a:p>
      </dgm:t>
    </dgm:pt>
    <dgm:pt modelId="{C8D78E30-FF48-40D4-A336-8D454A3005BA}" type="parTrans" cxnId="{C15EF0A1-8475-4259-A4A5-B6A65CAFA49B}">
      <dgm:prSet/>
      <dgm:spPr/>
      <dgm:t>
        <a:bodyPr/>
        <a:lstStyle/>
        <a:p>
          <a:endParaRPr lang="en-US"/>
        </a:p>
      </dgm:t>
    </dgm:pt>
    <dgm:pt modelId="{4A135FB6-2508-4DF8-9003-9A842AC6CB2F}" type="sibTrans" cxnId="{C15EF0A1-8475-4259-A4A5-B6A65CAFA49B}">
      <dgm:prSet/>
      <dgm:spPr/>
      <dgm:t>
        <a:bodyPr/>
        <a:lstStyle/>
        <a:p>
          <a:endParaRPr lang="en-US"/>
        </a:p>
      </dgm:t>
    </dgm:pt>
    <dgm:pt modelId="{33A4DC4C-AD6A-4680-A9E3-11ECFC8AEDB2}">
      <dgm:prSet phldrT="[Text]" custT="1"/>
      <dgm:spPr>
        <a:solidFill>
          <a:srgbClr val="002060"/>
        </a:solidFill>
      </dgm:spPr>
      <dgm:t>
        <a:bodyPr/>
        <a:lstStyle/>
        <a:p>
          <a:r>
            <a:rPr lang="en-US" sz="1400" dirty="0" smtClean="0"/>
            <a:t>Responsiveness</a:t>
          </a:r>
          <a:endParaRPr lang="en-US" sz="1400" dirty="0"/>
        </a:p>
      </dgm:t>
    </dgm:pt>
    <dgm:pt modelId="{8BB9146D-FBC8-48FF-A449-37B1B956E02F}" type="parTrans" cxnId="{2F69AE1A-8A07-4A41-9365-F48051B830E6}">
      <dgm:prSet/>
      <dgm:spPr>
        <a:solidFill>
          <a:srgbClr val="00B050"/>
        </a:solidFill>
      </dgm:spPr>
      <dgm:t>
        <a:bodyPr/>
        <a:lstStyle/>
        <a:p>
          <a:endParaRPr lang="en-US"/>
        </a:p>
      </dgm:t>
    </dgm:pt>
    <dgm:pt modelId="{0086149F-9D22-4020-9653-8377E31C789C}" type="sibTrans" cxnId="{2F69AE1A-8A07-4A41-9365-F48051B830E6}">
      <dgm:prSet/>
      <dgm:spPr/>
      <dgm:t>
        <a:bodyPr/>
        <a:lstStyle/>
        <a:p>
          <a:endParaRPr lang="en-US"/>
        </a:p>
      </dgm:t>
    </dgm:pt>
    <dgm:pt modelId="{C95EC509-E1A3-42CB-AB86-5AF7D5CF05AA}">
      <dgm:prSet phldrT="[Text]" custT="1"/>
      <dgm:spPr>
        <a:solidFill>
          <a:srgbClr val="002060"/>
        </a:solidFill>
      </dgm:spPr>
      <dgm:t>
        <a:bodyPr/>
        <a:lstStyle/>
        <a:p>
          <a:r>
            <a:rPr lang="en-US" sz="1400" dirty="0" smtClean="0"/>
            <a:t>Speed</a:t>
          </a:r>
          <a:endParaRPr lang="en-US" sz="1400" dirty="0"/>
        </a:p>
      </dgm:t>
    </dgm:pt>
    <dgm:pt modelId="{2CF2A4B2-DEB2-477D-9FC0-EC29E63CCA99}" type="parTrans" cxnId="{858722A4-2447-4983-A8E7-6E51B8693508}">
      <dgm:prSet/>
      <dgm:spPr>
        <a:solidFill>
          <a:srgbClr val="00B050"/>
        </a:solidFill>
      </dgm:spPr>
      <dgm:t>
        <a:bodyPr/>
        <a:lstStyle/>
        <a:p>
          <a:endParaRPr lang="en-US"/>
        </a:p>
      </dgm:t>
    </dgm:pt>
    <dgm:pt modelId="{90582631-FE96-42EE-84A2-C77B6FABD26E}" type="sibTrans" cxnId="{858722A4-2447-4983-A8E7-6E51B8693508}">
      <dgm:prSet/>
      <dgm:spPr/>
      <dgm:t>
        <a:bodyPr/>
        <a:lstStyle/>
        <a:p>
          <a:endParaRPr lang="en-US"/>
        </a:p>
      </dgm:t>
    </dgm:pt>
    <dgm:pt modelId="{C90C662F-B150-4340-BDAA-CB946B72DBB4}">
      <dgm:prSet phldrT="[Text]" custT="1"/>
      <dgm:spPr>
        <a:solidFill>
          <a:srgbClr val="002060"/>
        </a:solidFill>
      </dgm:spPr>
      <dgm:t>
        <a:bodyPr/>
        <a:lstStyle/>
        <a:p>
          <a:r>
            <a:rPr lang="en-US" sz="1400" dirty="0" smtClean="0"/>
            <a:t>Stability</a:t>
          </a:r>
          <a:endParaRPr lang="en-US" sz="1400" dirty="0"/>
        </a:p>
      </dgm:t>
    </dgm:pt>
    <dgm:pt modelId="{C8232EAB-0428-49CB-9D92-AFA9278504A4}" type="parTrans" cxnId="{1C6BF2C2-6D91-4D4E-8657-2AFB9129963A}">
      <dgm:prSet/>
      <dgm:spPr>
        <a:solidFill>
          <a:srgbClr val="00B050"/>
        </a:solidFill>
      </dgm:spPr>
      <dgm:t>
        <a:bodyPr/>
        <a:lstStyle/>
        <a:p>
          <a:endParaRPr lang="en-US"/>
        </a:p>
      </dgm:t>
    </dgm:pt>
    <dgm:pt modelId="{65CEC621-03EB-4D6D-9734-0263F44DF0C5}" type="sibTrans" cxnId="{1C6BF2C2-6D91-4D4E-8657-2AFB9129963A}">
      <dgm:prSet/>
      <dgm:spPr/>
      <dgm:t>
        <a:bodyPr/>
        <a:lstStyle/>
        <a:p>
          <a:endParaRPr lang="en-US"/>
        </a:p>
      </dgm:t>
    </dgm:pt>
    <dgm:pt modelId="{47D9D9D9-97DD-43A3-B9EB-B55B3A8F1730}">
      <dgm:prSet phldrT="[Text]" custT="1"/>
      <dgm:spPr>
        <a:solidFill>
          <a:srgbClr val="002060"/>
        </a:solidFill>
      </dgm:spPr>
      <dgm:t>
        <a:bodyPr/>
        <a:lstStyle/>
        <a:p>
          <a:r>
            <a:rPr lang="en-US" sz="1400" dirty="0" smtClean="0"/>
            <a:t>Scalability</a:t>
          </a:r>
          <a:endParaRPr lang="en-US" sz="1400" dirty="0"/>
        </a:p>
      </dgm:t>
    </dgm:pt>
    <dgm:pt modelId="{1EAF9EE0-44B7-4532-9482-049EF5D5B938}" type="parTrans" cxnId="{1C42DBDD-00A5-45FB-81E7-F9FD898C7B05}">
      <dgm:prSet/>
      <dgm:spPr>
        <a:solidFill>
          <a:srgbClr val="00B050"/>
        </a:solidFill>
      </dgm:spPr>
      <dgm:t>
        <a:bodyPr/>
        <a:lstStyle/>
        <a:p>
          <a:endParaRPr lang="en-US"/>
        </a:p>
      </dgm:t>
    </dgm:pt>
    <dgm:pt modelId="{FD70D79E-66AB-4EAC-B2E8-8660D09B96A8}" type="sibTrans" cxnId="{1C42DBDD-00A5-45FB-81E7-F9FD898C7B05}">
      <dgm:prSet/>
      <dgm:spPr/>
      <dgm:t>
        <a:bodyPr/>
        <a:lstStyle/>
        <a:p>
          <a:endParaRPr lang="en-US"/>
        </a:p>
      </dgm:t>
    </dgm:pt>
    <dgm:pt modelId="{7AB17F04-42FA-4360-8136-4171554400C6}" type="pres">
      <dgm:prSet presAssocID="{29A87985-1661-4E37-9755-BADC46C8A134}" presName="Name0" presStyleCnt="0">
        <dgm:presLayoutVars>
          <dgm:chMax val="1"/>
          <dgm:dir/>
          <dgm:animLvl val="ctr"/>
          <dgm:resizeHandles val="exact"/>
        </dgm:presLayoutVars>
      </dgm:prSet>
      <dgm:spPr/>
      <dgm:t>
        <a:bodyPr/>
        <a:lstStyle/>
        <a:p>
          <a:endParaRPr lang="en-US"/>
        </a:p>
      </dgm:t>
    </dgm:pt>
    <dgm:pt modelId="{E53F2E58-4148-4B35-9237-DD84B64D7331}" type="pres">
      <dgm:prSet presAssocID="{A88DD8EF-DEB2-4AC7-872E-4E3B95C4B4B4}" presName="centerShape" presStyleLbl="node0" presStyleIdx="0" presStyleCnt="1" custScaleX="154409" custScaleY="129352"/>
      <dgm:spPr/>
      <dgm:t>
        <a:bodyPr/>
        <a:lstStyle/>
        <a:p>
          <a:endParaRPr lang="en-US"/>
        </a:p>
      </dgm:t>
    </dgm:pt>
    <dgm:pt modelId="{B6F56F57-37FE-4DD6-80E2-801229595A5E}" type="pres">
      <dgm:prSet presAssocID="{8BB9146D-FBC8-48FF-A449-37B1B956E02F}" presName="parTrans" presStyleLbl="sibTrans2D1" presStyleIdx="0" presStyleCnt="4" custLinFactNeighborX="16560" custLinFactNeighborY="1976"/>
      <dgm:spPr/>
      <dgm:t>
        <a:bodyPr/>
        <a:lstStyle/>
        <a:p>
          <a:endParaRPr lang="en-US"/>
        </a:p>
      </dgm:t>
    </dgm:pt>
    <dgm:pt modelId="{10B45E00-B135-4DFA-80EF-7643D5B19C24}" type="pres">
      <dgm:prSet presAssocID="{8BB9146D-FBC8-48FF-A449-37B1B956E02F}" presName="connectorText" presStyleLbl="sibTrans2D1" presStyleIdx="0" presStyleCnt="4"/>
      <dgm:spPr/>
      <dgm:t>
        <a:bodyPr/>
        <a:lstStyle/>
        <a:p>
          <a:endParaRPr lang="en-US"/>
        </a:p>
      </dgm:t>
    </dgm:pt>
    <dgm:pt modelId="{59DB3FED-194C-49D1-AFE0-486B49E5449D}" type="pres">
      <dgm:prSet presAssocID="{33A4DC4C-AD6A-4680-A9E3-11ECFC8AEDB2}" presName="node" presStyleLbl="node1" presStyleIdx="0" presStyleCnt="4" custScaleX="128877" custScaleY="104555">
        <dgm:presLayoutVars>
          <dgm:bulletEnabled val="1"/>
        </dgm:presLayoutVars>
      </dgm:prSet>
      <dgm:spPr/>
      <dgm:t>
        <a:bodyPr/>
        <a:lstStyle/>
        <a:p>
          <a:endParaRPr lang="en-US"/>
        </a:p>
      </dgm:t>
    </dgm:pt>
    <dgm:pt modelId="{358D2A89-C8C4-4E9D-8350-179F42991803}" type="pres">
      <dgm:prSet presAssocID="{2CF2A4B2-DEB2-477D-9FC0-EC29E63CCA99}" presName="parTrans" presStyleLbl="sibTrans2D1" presStyleIdx="1" presStyleCnt="4"/>
      <dgm:spPr/>
      <dgm:t>
        <a:bodyPr/>
        <a:lstStyle/>
        <a:p>
          <a:endParaRPr lang="en-US"/>
        </a:p>
      </dgm:t>
    </dgm:pt>
    <dgm:pt modelId="{3F8DC4D4-433F-4791-824F-62C5DBAF72AB}" type="pres">
      <dgm:prSet presAssocID="{2CF2A4B2-DEB2-477D-9FC0-EC29E63CCA99}" presName="connectorText" presStyleLbl="sibTrans2D1" presStyleIdx="1" presStyleCnt="4"/>
      <dgm:spPr/>
      <dgm:t>
        <a:bodyPr/>
        <a:lstStyle/>
        <a:p>
          <a:endParaRPr lang="en-US"/>
        </a:p>
      </dgm:t>
    </dgm:pt>
    <dgm:pt modelId="{FA9CC5BA-4962-4CBF-B4EC-9ADE5C4856A6}" type="pres">
      <dgm:prSet presAssocID="{C95EC509-E1A3-42CB-AB86-5AF7D5CF05AA}" presName="node" presStyleLbl="node1" presStyleIdx="1" presStyleCnt="4" custScaleX="121600" custScaleY="110679" custRadScaleRad="139506" custRadScaleInc="-3707">
        <dgm:presLayoutVars>
          <dgm:bulletEnabled val="1"/>
        </dgm:presLayoutVars>
      </dgm:prSet>
      <dgm:spPr/>
      <dgm:t>
        <a:bodyPr/>
        <a:lstStyle/>
        <a:p>
          <a:endParaRPr lang="en-US"/>
        </a:p>
      </dgm:t>
    </dgm:pt>
    <dgm:pt modelId="{96D72327-72F9-4BD2-9034-36E663A0583E}" type="pres">
      <dgm:prSet presAssocID="{C8232EAB-0428-49CB-9D92-AFA9278504A4}" presName="parTrans" presStyleLbl="sibTrans2D1" presStyleIdx="2" presStyleCnt="4" custLinFactNeighborX="16684" custLinFactNeighborY="1976"/>
      <dgm:spPr/>
      <dgm:t>
        <a:bodyPr/>
        <a:lstStyle/>
        <a:p>
          <a:endParaRPr lang="en-US"/>
        </a:p>
      </dgm:t>
    </dgm:pt>
    <dgm:pt modelId="{1E776B86-268D-42F0-8687-9C1561E17850}" type="pres">
      <dgm:prSet presAssocID="{C8232EAB-0428-49CB-9D92-AFA9278504A4}" presName="connectorText" presStyleLbl="sibTrans2D1" presStyleIdx="2" presStyleCnt="4"/>
      <dgm:spPr/>
      <dgm:t>
        <a:bodyPr/>
        <a:lstStyle/>
        <a:p>
          <a:endParaRPr lang="en-US"/>
        </a:p>
      </dgm:t>
    </dgm:pt>
    <dgm:pt modelId="{6EE7465F-50BD-442E-B1C9-CDE4841FC161}" type="pres">
      <dgm:prSet presAssocID="{C90C662F-B150-4340-BDAA-CB946B72DBB4}" presName="node" presStyleLbl="node1" presStyleIdx="2" presStyleCnt="4" custScaleX="122295" custScaleY="104897">
        <dgm:presLayoutVars>
          <dgm:bulletEnabled val="1"/>
        </dgm:presLayoutVars>
      </dgm:prSet>
      <dgm:spPr/>
      <dgm:t>
        <a:bodyPr/>
        <a:lstStyle/>
        <a:p>
          <a:endParaRPr lang="en-US"/>
        </a:p>
      </dgm:t>
    </dgm:pt>
    <dgm:pt modelId="{854F2B7F-349B-4963-BE6F-71BD1145831B}" type="pres">
      <dgm:prSet presAssocID="{1EAF9EE0-44B7-4532-9482-049EF5D5B938}" presName="parTrans" presStyleLbl="sibTrans2D1" presStyleIdx="3" presStyleCnt="4" custLinFactNeighborX="5332" custLinFactNeighborY="1976"/>
      <dgm:spPr/>
      <dgm:t>
        <a:bodyPr/>
        <a:lstStyle/>
        <a:p>
          <a:endParaRPr lang="en-US"/>
        </a:p>
      </dgm:t>
    </dgm:pt>
    <dgm:pt modelId="{2E32A2B8-3195-4A44-A6D7-1B4A777206E7}" type="pres">
      <dgm:prSet presAssocID="{1EAF9EE0-44B7-4532-9482-049EF5D5B938}" presName="connectorText" presStyleLbl="sibTrans2D1" presStyleIdx="3" presStyleCnt="4"/>
      <dgm:spPr/>
      <dgm:t>
        <a:bodyPr/>
        <a:lstStyle/>
        <a:p>
          <a:endParaRPr lang="en-US"/>
        </a:p>
      </dgm:t>
    </dgm:pt>
    <dgm:pt modelId="{BF635CEF-66AA-485D-B180-6B87BF9A90FB}" type="pres">
      <dgm:prSet presAssocID="{47D9D9D9-97DD-43A3-B9EB-B55B3A8F1730}" presName="node" presStyleLbl="node1" presStyleIdx="3" presStyleCnt="4" custScaleX="115186" custScaleY="107487" custRadScaleRad="142945" custRadScaleInc="2067">
        <dgm:presLayoutVars>
          <dgm:bulletEnabled val="1"/>
        </dgm:presLayoutVars>
      </dgm:prSet>
      <dgm:spPr/>
      <dgm:t>
        <a:bodyPr/>
        <a:lstStyle/>
        <a:p>
          <a:endParaRPr lang="en-US"/>
        </a:p>
      </dgm:t>
    </dgm:pt>
  </dgm:ptLst>
  <dgm:cxnLst>
    <dgm:cxn modelId="{97E8EB49-749E-4BF4-9AD6-83D58314AFCD}" type="presOf" srcId="{1EAF9EE0-44B7-4532-9482-049EF5D5B938}" destId="{854F2B7F-349B-4963-BE6F-71BD1145831B}" srcOrd="0" destOrd="0" presId="urn:microsoft.com/office/officeart/2005/8/layout/radial5"/>
    <dgm:cxn modelId="{B2C9576B-725B-4F62-8B18-8B3E5AAD3329}" type="presOf" srcId="{C8232EAB-0428-49CB-9D92-AFA9278504A4}" destId="{96D72327-72F9-4BD2-9034-36E663A0583E}" srcOrd="0" destOrd="0" presId="urn:microsoft.com/office/officeart/2005/8/layout/radial5"/>
    <dgm:cxn modelId="{8D2942A4-5E57-4C20-8112-D988E7275EA1}" type="presOf" srcId="{8BB9146D-FBC8-48FF-A449-37B1B956E02F}" destId="{10B45E00-B135-4DFA-80EF-7643D5B19C24}" srcOrd="1" destOrd="0" presId="urn:microsoft.com/office/officeart/2005/8/layout/radial5"/>
    <dgm:cxn modelId="{6EE8F9CE-71EC-4626-9C37-4646E247F641}" type="presOf" srcId="{C90C662F-B150-4340-BDAA-CB946B72DBB4}" destId="{6EE7465F-50BD-442E-B1C9-CDE4841FC161}" srcOrd="0" destOrd="0" presId="urn:microsoft.com/office/officeart/2005/8/layout/radial5"/>
    <dgm:cxn modelId="{AE790DFF-E1F9-4264-B69C-4805C3CF00BF}" type="presOf" srcId="{47D9D9D9-97DD-43A3-B9EB-B55B3A8F1730}" destId="{BF635CEF-66AA-485D-B180-6B87BF9A90FB}" srcOrd="0" destOrd="0" presId="urn:microsoft.com/office/officeart/2005/8/layout/radial5"/>
    <dgm:cxn modelId="{858722A4-2447-4983-A8E7-6E51B8693508}" srcId="{A88DD8EF-DEB2-4AC7-872E-4E3B95C4B4B4}" destId="{C95EC509-E1A3-42CB-AB86-5AF7D5CF05AA}" srcOrd="1" destOrd="0" parTransId="{2CF2A4B2-DEB2-477D-9FC0-EC29E63CCA99}" sibTransId="{90582631-FE96-42EE-84A2-C77B6FABD26E}"/>
    <dgm:cxn modelId="{C15EF0A1-8475-4259-A4A5-B6A65CAFA49B}" srcId="{29A87985-1661-4E37-9755-BADC46C8A134}" destId="{A88DD8EF-DEB2-4AC7-872E-4E3B95C4B4B4}" srcOrd="0" destOrd="0" parTransId="{C8D78E30-FF48-40D4-A336-8D454A3005BA}" sibTransId="{4A135FB6-2508-4DF8-9003-9A842AC6CB2F}"/>
    <dgm:cxn modelId="{7218DE16-9DA4-48E8-A6F3-DF41D9274116}" type="presOf" srcId="{C8232EAB-0428-49CB-9D92-AFA9278504A4}" destId="{1E776B86-268D-42F0-8687-9C1561E17850}" srcOrd="1" destOrd="0" presId="urn:microsoft.com/office/officeart/2005/8/layout/radial5"/>
    <dgm:cxn modelId="{230EE725-E1A2-47C4-BE14-BEFCABEF2471}" type="presOf" srcId="{1EAF9EE0-44B7-4532-9482-049EF5D5B938}" destId="{2E32A2B8-3195-4A44-A6D7-1B4A777206E7}" srcOrd="1" destOrd="0" presId="urn:microsoft.com/office/officeart/2005/8/layout/radial5"/>
    <dgm:cxn modelId="{5306DB06-0A00-4A84-A1FF-5BD613445C1F}" type="presOf" srcId="{29A87985-1661-4E37-9755-BADC46C8A134}" destId="{7AB17F04-42FA-4360-8136-4171554400C6}" srcOrd="0" destOrd="0" presId="urn:microsoft.com/office/officeart/2005/8/layout/radial5"/>
    <dgm:cxn modelId="{5EAE16DF-E2A9-48E6-BE23-183F42B19E10}" type="presOf" srcId="{2CF2A4B2-DEB2-477D-9FC0-EC29E63CCA99}" destId="{3F8DC4D4-433F-4791-824F-62C5DBAF72AB}" srcOrd="1" destOrd="0" presId="urn:microsoft.com/office/officeart/2005/8/layout/radial5"/>
    <dgm:cxn modelId="{E711BEDE-254A-4C8A-A73A-5F3945C110EA}" type="presOf" srcId="{2CF2A4B2-DEB2-477D-9FC0-EC29E63CCA99}" destId="{358D2A89-C8C4-4E9D-8350-179F42991803}" srcOrd="0" destOrd="0" presId="urn:microsoft.com/office/officeart/2005/8/layout/radial5"/>
    <dgm:cxn modelId="{1C42DBDD-00A5-45FB-81E7-F9FD898C7B05}" srcId="{A88DD8EF-DEB2-4AC7-872E-4E3B95C4B4B4}" destId="{47D9D9D9-97DD-43A3-B9EB-B55B3A8F1730}" srcOrd="3" destOrd="0" parTransId="{1EAF9EE0-44B7-4532-9482-049EF5D5B938}" sibTransId="{FD70D79E-66AB-4EAC-B2E8-8660D09B96A8}"/>
    <dgm:cxn modelId="{31055378-B6D1-4BCF-857F-3BEF949B121D}" type="presOf" srcId="{8BB9146D-FBC8-48FF-A449-37B1B956E02F}" destId="{B6F56F57-37FE-4DD6-80E2-801229595A5E}" srcOrd="0" destOrd="0" presId="urn:microsoft.com/office/officeart/2005/8/layout/radial5"/>
    <dgm:cxn modelId="{FA6D62C0-2254-4EAD-8047-41E67B878021}" type="presOf" srcId="{33A4DC4C-AD6A-4680-A9E3-11ECFC8AEDB2}" destId="{59DB3FED-194C-49D1-AFE0-486B49E5449D}" srcOrd="0" destOrd="0" presId="urn:microsoft.com/office/officeart/2005/8/layout/radial5"/>
    <dgm:cxn modelId="{2C3CB961-D48B-42DE-9222-53440A0C4793}" type="presOf" srcId="{C95EC509-E1A3-42CB-AB86-5AF7D5CF05AA}" destId="{FA9CC5BA-4962-4CBF-B4EC-9ADE5C4856A6}" srcOrd="0" destOrd="0" presId="urn:microsoft.com/office/officeart/2005/8/layout/radial5"/>
    <dgm:cxn modelId="{581484A9-590E-43A6-9F99-A83CB0FA0832}" type="presOf" srcId="{A88DD8EF-DEB2-4AC7-872E-4E3B95C4B4B4}" destId="{E53F2E58-4148-4B35-9237-DD84B64D7331}" srcOrd="0" destOrd="0" presId="urn:microsoft.com/office/officeart/2005/8/layout/radial5"/>
    <dgm:cxn modelId="{2F69AE1A-8A07-4A41-9365-F48051B830E6}" srcId="{A88DD8EF-DEB2-4AC7-872E-4E3B95C4B4B4}" destId="{33A4DC4C-AD6A-4680-A9E3-11ECFC8AEDB2}" srcOrd="0" destOrd="0" parTransId="{8BB9146D-FBC8-48FF-A449-37B1B956E02F}" sibTransId="{0086149F-9D22-4020-9653-8377E31C789C}"/>
    <dgm:cxn modelId="{1C6BF2C2-6D91-4D4E-8657-2AFB9129963A}" srcId="{A88DD8EF-DEB2-4AC7-872E-4E3B95C4B4B4}" destId="{C90C662F-B150-4340-BDAA-CB946B72DBB4}" srcOrd="2" destOrd="0" parTransId="{C8232EAB-0428-49CB-9D92-AFA9278504A4}" sibTransId="{65CEC621-03EB-4D6D-9734-0263F44DF0C5}"/>
    <dgm:cxn modelId="{ADF31AFF-FBA5-4AF1-B953-6070B28AD90A}" type="presParOf" srcId="{7AB17F04-42FA-4360-8136-4171554400C6}" destId="{E53F2E58-4148-4B35-9237-DD84B64D7331}" srcOrd="0" destOrd="0" presId="urn:microsoft.com/office/officeart/2005/8/layout/radial5"/>
    <dgm:cxn modelId="{AB9A6506-7E21-4744-93F8-1A2E3A08B3DD}" type="presParOf" srcId="{7AB17F04-42FA-4360-8136-4171554400C6}" destId="{B6F56F57-37FE-4DD6-80E2-801229595A5E}" srcOrd="1" destOrd="0" presId="urn:microsoft.com/office/officeart/2005/8/layout/radial5"/>
    <dgm:cxn modelId="{A4DA797E-A6C6-46E3-9077-317C42D75256}" type="presParOf" srcId="{B6F56F57-37FE-4DD6-80E2-801229595A5E}" destId="{10B45E00-B135-4DFA-80EF-7643D5B19C24}" srcOrd="0" destOrd="0" presId="urn:microsoft.com/office/officeart/2005/8/layout/radial5"/>
    <dgm:cxn modelId="{EBF39A3A-E694-4A34-B39A-35C42B38F15C}" type="presParOf" srcId="{7AB17F04-42FA-4360-8136-4171554400C6}" destId="{59DB3FED-194C-49D1-AFE0-486B49E5449D}" srcOrd="2" destOrd="0" presId="urn:microsoft.com/office/officeart/2005/8/layout/radial5"/>
    <dgm:cxn modelId="{49B3AC16-25FD-402B-BF68-FBC36AF7DE81}" type="presParOf" srcId="{7AB17F04-42FA-4360-8136-4171554400C6}" destId="{358D2A89-C8C4-4E9D-8350-179F42991803}" srcOrd="3" destOrd="0" presId="urn:microsoft.com/office/officeart/2005/8/layout/radial5"/>
    <dgm:cxn modelId="{4F7BCBE7-1E09-4300-B6FC-8D919440F1C1}" type="presParOf" srcId="{358D2A89-C8C4-4E9D-8350-179F42991803}" destId="{3F8DC4D4-433F-4791-824F-62C5DBAF72AB}" srcOrd="0" destOrd="0" presId="urn:microsoft.com/office/officeart/2005/8/layout/radial5"/>
    <dgm:cxn modelId="{9D49480E-A520-421D-9956-B6FD796C717D}" type="presParOf" srcId="{7AB17F04-42FA-4360-8136-4171554400C6}" destId="{FA9CC5BA-4962-4CBF-B4EC-9ADE5C4856A6}" srcOrd="4" destOrd="0" presId="urn:microsoft.com/office/officeart/2005/8/layout/radial5"/>
    <dgm:cxn modelId="{ECD5A331-9E6D-44EF-A609-273294529B0B}" type="presParOf" srcId="{7AB17F04-42FA-4360-8136-4171554400C6}" destId="{96D72327-72F9-4BD2-9034-36E663A0583E}" srcOrd="5" destOrd="0" presId="urn:microsoft.com/office/officeart/2005/8/layout/radial5"/>
    <dgm:cxn modelId="{6285933C-71F2-4C99-9F94-5519027FBB4C}" type="presParOf" srcId="{96D72327-72F9-4BD2-9034-36E663A0583E}" destId="{1E776B86-268D-42F0-8687-9C1561E17850}" srcOrd="0" destOrd="0" presId="urn:microsoft.com/office/officeart/2005/8/layout/radial5"/>
    <dgm:cxn modelId="{92783796-617A-4F55-BCDD-04FF6D413C84}" type="presParOf" srcId="{7AB17F04-42FA-4360-8136-4171554400C6}" destId="{6EE7465F-50BD-442E-B1C9-CDE4841FC161}" srcOrd="6" destOrd="0" presId="urn:microsoft.com/office/officeart/2005/8/layout/radial5"/>
    <dgm:cxn modelId="{AEF772F8-BE15-41D5-9054-0A848A01ED22}" type="presParOf" srcId="{7AB17F04-42FA-4360-8136-4171554400C6}" destId="{854F2B7F-349B-4963-BE6F-71BD1145831B}" srcOrd="7" destOrd="0" presId="urn:microsoft.com/office/officeart/2005/8/layout/radial5"/>
    <dgm:cxn modelId="{AB0CA288-D287-41C7-AFFB-E667868372A6}" type="presParOf" srcId="{854F2B7F-349B-4963-BE6F-71BD1145831B}" destId="{2E32A2B8-3195-4A44-A6D7-1B4A777206E7}" srcOrd="0" destOrd="0" presId="urn:microsoft.com/office/officeart/2005/8/layout/radial5"/>
    <dgm:cxn modelId="{E13ADB90-1368-44EB-9685-5ADCCC46179F}" type="presParOf" srcId="{7AB17F04-42FA-4360-8136-4171554400C6}" destId="{BF635CEF-66AA-485D-B180-6B87BF9A90FB}"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7F0D0B-A4A8-4ADC-AD5A-78C4DB2A1C6A}" type="doc">
      <dgm:prSet loTypeId="urn:microsoft.com/office/officeart/2005/8/layout/arrow3" loCatId="relationship" qsTypeId="urn:microsoft.com/office/officeart/2005/8/quickstyle/3d3" qsCatId="3D" csTypeId="urn:microsoft.com/office/officeart/2005/8/colors/colorful1" csCatId="colorful" phldr="1"/>
      <dgm:spPr/>
      <dgm:t>
        <a:bodyPr/>
        <a:lstStyle/>
        <a:p>
          <a:endParaRPr lang="en-US"/>
        </a:p>
      </dgm:t>
    </dgm:pt>
    <dgm:pt modelId="{95C19BBE-CD45-44A4-ADF9-EB564B4B4AAC}">
      <dgm:prSet phldrT="[Text]"/>
      <dgm:spPr/>
      <dgm:t>
        <a:bodyPr/>
        <a:lstStyle/>
        <a:p>
          <a:r>
            <a:rPr lang="en-US" dirty="0" smtClean="0">
              <a:latin typeface="Segoe UI" pitchFamily="34" charset="0"/>
              <a:ea typeface="Segoe UI" pitchFamily="34" charset="0"/>
              <a:cs typeface="Segoe UI" pitchFamily="34" charset="0"/>
            </a:rPr>
            <a:t>Establish a Baseline</a:t>
          </a:r>
          <a:endParaRPr lang="en-US" dirty="0"/>
        </a:p>
      </dgm:t>
    </dgm:pt>
    <dgm:pt modelId="{EDD4E498-1060-4CE3-AD4A-E17AA4AA3FEF}" type="parTrans" cxnId="{53F10EBD-7F9C-48D2-A634-B2A8F6BECA7C}">
      <dgm:prSet/>
      <dgm:spPr/>
      <dgm:t>
        <a:bodyPr/>
        <a:lstStyle/>
        <a:p>
          <a:endParaRPr lang="en-US"/>
        </a:p>
      </dgm:t>
    </dgm:pt>
    <dgm:pt modelId="{6C638FF4-A374-4BA0-B7C9-60BD67FE356D}" type="sibTrans" cxnId="{53F10EBD-7F9C-48D2-A634-B2A8F6BECA7C}">
      <dgm:prSet/>
      <dgm:spPr/>
      <dgm:t>
        <a:bodyPr/>
        <a:lstStyle/>
        <a:p>
          <a:endParaRPr lang="en-US"/>
        </a:p>
      </dgm:t>
    </dgm:pt>
    <dgm:pt modelId="{4C3866BC-5782-4A61-A09C-FDD9D6E65ACE}">
      <dgm:prSet phldrT="[Text]"/>
      <dgm:spPr/>
      <dgm:t>
        <a:bodyPr/>
        <a:lstStyle/>
        <a:p>
          <a:r>
            <a:rPr lang="en-US" dirty="0" smtClean="0">
              <a:latin typeface="Segoe UI" pitchFamily="34" charset="0"/>
              <a:ea typeface="Segoe UI" pitchFamily="34" charset="0"/>
              <a:cs typeface="Segoe UI" pitchFamily="34" charset="0"/>
            </a:rPr>
            <a:t>Eliminate Bottlenecks</a:t>
          </a:r>
          <a:endParaRPr lang="en-US" dirty="0"/>
        </a:p>
      </dgm:t>
    </dgm:pt>
    <dgm:pt modelId="{D4CDDF61-4370-48F1-B789-F62703112977}" type="parTrans" cxnId="{EFCABBEA-F85D-4A7E-85ED-E6BDE8A472A4}">
      <dgm:prSet/>
      <dgm:spPr/>
      <dgm:t>
        <a:bodyPr/>
        <a:lstStyle/>
        <a:p>
          <a:endParaRPr lang="en-US"/>
        </a:p>
      </dgm:t>
    </dgm:pt>
    <dgm:pt modelId="{58DCD498-8BE0-40A5-8858-092876231036}" type="sibTrans" cxnId="{EFCABBEA-F85D-4A7E-85ED-E6BDE8A472A4}">
      <dgm:prSet/>
      <dgm:spPr/>
      <dgm:t>
        <a:bodyPr/>
        <a:lstStyle/>
        <a:p>
          <a:endParaRPr lang="en-US"/>
        </a:p>
      </dgm:t>
    </dgm:pt>
    <dgm:pt modelId="{FDB46C05-A793-48FE-9D89-B38346CF5B4A}" type="pres">
      <dgm:prSet presAssocID="{7A7F0D0B-A4A8-4ADC-AD5A-78C4DB2A1C6A}" presName="compositeShape" presStyleCnt="0">
        <dgm:presLayoutVars>
          <dgm:chMax val="2"/>
          <dgm:dir/>
          <dgm:resizeHandles val="exact"/>
        </dgm:presLayoutVars>
      </dgm:prSet>
      <dgm:spPr/>
      <dgm:t>
        <a:bodyPr/>
        <a:lstStyle/>
        <a:p>
          <a:endParaRPr lang="en-US"/>
        </a:p>
      </dgm:t>
    </dgm:pt>
    <dgm:pt modelId="{E965E9C8-5821-4453-AE38-538F6B584C97}" type="pres">
      <dgm:prSet presAssocID="{7A7F0D0B-A4A8-4ADC-AD5A-78C4DB2A1C6A}" presName="divider" presStyleLbl="fgShp" presStyleIdx="0" presStyleCnt="1"/>
      <dgm:spPr/>
      <dgm:t>
        <a:bodyPr/>
        <a:lstStyle/>
        <a:p>
          <a:endParaRPr lang="en-US"/>
        </a:p>
      </dgm:t>
    </dgm:pt>
    <dgm:pt modelId="{E426779A-D7A4-4B9F-80D8-D55C013B42C1}" type="pres">
      <dgm:prSet presAssocID="{95C19BBE-CD45-44A4-ADF9-EB564B4B4AAC}" presName="downArrow" presStyleLbl="node1" presStyleIdx="0" presStyleCnt="2"/>
      <dgm:spPr/>
      <dgm:t>
        <a:bodyPr/>
        <a:lstStyle/>
        <a:p>
          <a:endParaRPr lang="en-US"/>
        </a:p>
      </dgm:t>
    </dgm:pt>
    <dgm:pt modelId="{8CA09B45-22F0-44A2-A440-98893A74BAC0}" type="pres">
      <dgm:prSet presAssocID="{95C19BBE-CD45-44A4-ADF9-EB564B4B4AAC}" presName="downArrowText" presStyleLbl="revTx" presStyleIdx="0" presStyleCnt="2" custScaleX="142902">
        <dgm:presLayoutVars>
          <dgm:bulletEnabled val="1"/>
        </dgm:presLayoutVars>
      </dgm:prSet>
      <dgm:spPr/>
      <dgm:t>
        <a:bodyPr/>
        <a:lstStyle/>
        <a:p>
          <a:endParaRPr lang="en-US"/>
        </a:p>
      </dgm:t>
    </dgm:pt>
    <dgm:pt modelId="{2D37011E-D2E8-4FEC-AB45-7F02E560E578}" type="pres">
      <dgm:prSet presAssocID="{4C3866BC-5782-4A61-A09C-FDD9D6E65ACE}" presName="upArrow" presStyleLbl="node1" presStyleIdx="1" presStyleCnt="2"/>
      <dgm:spPr/>
      <dgm:t>
        <a:bodyPr/>
        <a:lstStyle/>
        <a:p>
          <a:endParaRPr lang="en-US"/>
        </a:p>
      </dgm:t>
    </dgm:pt>
    <dgm:pt modelId="{5ECE3077-7D44-419E-AB83-667DF94C8F3B}" type="pres">
      <dgm:prSet presAssocID="{4C3866BC-5782-4A61-A09C-FDD9D6E65ACE}" presName="upArrowText" presStyleLbl="revTx" presStyleIdx="1" presStyleCnt="2">
        <dgm:presLayoutVars>
          <dgm:bulletEnabled val="1"/>
        </dgm:presLayoutVars>
      </dgm:prSet>
      <dgm:spPr/>
      <dgm:t>
        <a:bodyPr/>
        <a:lstStyle/>
        <a:p>
          <a:endParaRPr lang="en-US"/>
        </a:p>
      </dgm:t>
    </dgm:pt>
  </dgm:ptLst>
  <dgm:cxnLst>
    <dgm:cxn modelId="{2E710001-D6FB-4386-8471-6367683ED4CA}" type="presOf" srcId="{95C19BBE-CD45-44A4-ADF9-EB564B4B4AAC}" destId="{8CA09B45-22F0-44A2-A440-98893A74BAC0}" srcOrd="0" destOrd="0" presId="urn:microsoft.com/office/officeart/2005/8/layout/arrow3"/>
    <dgm:cxn modelId="{232496EF-99DF-470A-8956-C6FD7B9FFAF4}" type="presOf" srcId="{7A7F0D0B-A4A8-4ADC-AD5A-78C4DB2A1C6A}" destId="{FDB46C05-A793-48FE-9D89-B38346CF5B4A}" srcOrd="0" destOrd="0" presId="urn:microsoft.com/office/officeart/2005/8/layout/arrow3"/>
    <dgm:cxn modelId="{EFCABBEA-F85D-4A7E-85ED-E6BDE8A472A4}" srcId="{7A7F0D0B-A4A8-4ADC-AD5A-78C4DB2A1C6A}" destId="{4C3866BC-5782-4A61-A09C-FDD9D6E65ACE}" srcOrd="1" destOrd="0" parTransId="{D4CDDF61-4370-48F1-B789-F62703112977}" sibTransId="{58DCD498-8BE0-40A5-8858-092876231036}"/>
    <dgm:cxn modelId="{1904B5F8-1108-4A05-B9B2-090901BF87DB}" type="presOf" srcId="{4C3866BC-5782-4A61-A09C-FDD9D6E65ACE}" destId="{5ECE3077-7D44-419E-AB83-667DF94C8F3B}" srcOrd="0" destOrd="0" presId="urn:microsoft.com/office/officeart/2005/8/layout/arrow3"/>
    <dgm:cxn modelId="{53F10EBD-7F9C-48D2-A634-B2A8F6BECA7C}" srcId="{7A7F0D0B-A4A8-4ADC-AD5A-78C4DB2A1C6A}" destId="{95C19BBE-CD45-44A4-ADF9-EB564B4B4AAC}" srcOrd="0" destOrd="0" parTransId="{EDD4E498-1060-4CE3-AD4A-E17AA4AA3FEF}" sibTransId="{6C638FF4-A374-4BA0-B7C9-60BD67FE356D}"/>
    <dgm:cxn modelId="{82849BE4-823D-4E4A-941D-EF57A6CD2A1A}" type="presParOf" srcId="{FDB46C05-A793-48FE-9D89-B38346CF5B4A}" destId="{E965E9C8-5821-4453-AE38-538F6B584C97}" srcOrd="0" destOrd="0" presId="urn:microsoft.com/office/officeart/2005/8/layout/arrow3"/>
    <dgm:cxn modelId="{91E35CC9-DD04-4E72-932F-B764E97AD93C}" type="presParOf" srcId="{FDB46C05-A793-48FE-9D89-B38346CF5B4A}" destId="{E426779A-D7A4-4B9F-80D8-D55C013B42C1}" srcOrd="1" destOrd="0" presId="urn:microsoft.com/office/officeart/2005/8/layout/arrow3"/>
    <dgm:cxn modelId="{B812EA1F-EFFB-4F46-9FF1-81D9A12FF173}" type="presParOf" srcId="{FDB46C05-A793-48FE-9D89-B38346CF5B4A}" destId="{8CA09B45-22F0-44A2-A440-98893A74BAC0}" srcOrd="2" destOrd="0" presId="urn:microsoft.com/office/officeart/2005/8/layout/arrow3"/>
    <dgm:cxn modelId="{5093E33F-6C71-42D6-93A7-685A6AA3344A}" type="presParOf" srcId="{FDB46C05-A793-48FE-9D89-B38346CF5B4A}" destId="{2D37011E-D2E8-4FEC-AB45-7F02E560E578}" srcOrd="3" destOrd="0" presId="urn:microsoft.com/office/officeart/2005/8/layout/arrow3"/>
    <dgm:cxn modelId="{4CDEB22F-D67C-4563-A0B7-739B64900C87}" type="presParOf" srcId="{FDB46C05-A793-48FE-9D89-B38346CF5B4A}" destId="{5ECE3077-7D44-419E-AB83-667DF94C8F3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D9484-E7DA-40D3-B6D5-C5533B44554C}" type="doc">
      <dgm:prSet loTypeId="urn:microsoft.com/office/officeart/2011/layout/HexagonRadial" loCatId="cycle" qsTypeId="urn:microsoft.com/office/officeart/2005/8/quickstyle/simple1" qsCatId="simple" csTypeId="urn:microsoft.com/office/officeart/2005/8/colors/accent0_2" csCatId="mainScheme" phldr="1"/>
      <dgm:spPr/>
      <dgm:t>
        <a:bodyPr/>
        <a:lstStyle/>
        <a:p>
          <a:endParaRPr lang="en-US"/>
        </a:p>
      </dgm:t>
    </dgm:pt>
    <dgm:pt modelId="{169B39E9-6D61-46F1-9527-946108B16F8D}">
      <dgm:prSet phldrT="[Text]" custT="1"/>
      <dgm:spPr/>
      <dgm:t>
        <a:bodyPr/>
        <a:lstStyle/>
        <a:p>
          <a:pPr algn="ctr"/>
          <a:r>
            <a:rPr lang="en-US" sz="1400" b="1" dirty="0" smtClean="0"/>
            <a:t>Performance Strategies</a:t>
          </a:r>
          <a:endParaRPr lang="en-US" sz="1400" b="1" dirty="0"/>
        </a:p>
      </dgm:t>
    </dgm:pt>
    <dgm:pt modelId="{51119EC1-E3A7-454D-9D0C-1B8863F19990}" type="parTrans" cxnId="{B4389F37-5FAF-4385-8FDE-FB96158359AE}">
      <dgm:prSet/>
      <dgm:spPr/>
      <dgm:t>
        <a:bodyPr/>
        <a:lstStyle/>
        <a:p>
          <a:pPr algn="ctr"/>
          <a:endParaRPr lang="en-US"/>
        </a:p>
      </dgm:t>
    </dgm:pt>
    <dgm:pt modelId="{A9B11B76-2764-4E5E-8ABC-21BF04CF195A}" type="sibTrans" cxnId="{B4389F37-5FAF-4385-8FDE-FB96158359AE}">
      <dgm:prSet/>
      <dgm:spPr/>
      <dgm:t>
        <a:bodyPr/>
        <a:lstStyle/>
        <a:p>
          <a:pPr algn="ctr"/>
          <a:endParaRPr lang="en-US"/>
        </a:p>
      </dgm:t>
    </dgm:pt>
    <dgm:pt modelId="{C2E2A0D3-6898-41D0-97A2-9E36AEA5D86F}">
      <dgm:prSet phldrT="[Text]" custT="1"/>
      <dgm:spPr/>
      <dgm:t>
        <a:bodyPr/>
        <a:lstStyle/>
        <a:p>
          <a:pPr algn="ctr"/>
          <a:r>
            <a:rPr lang="en-US" sz="1400" b="1" dirty="0" smtClean="0"/>
            <a:t>Identify the Test Environment</a:t>
          </a:r>
          <a:endParaRPr lang="en-US" sz="1400" dirty="0"/>
        </a:p>
      </dgm:t>
    </dgm:pt>
    <dgm:pt modelId="{D11F655A-914C-4B74-B219-BAE91957A33A}" type="parTrans" cxnId="{47B7582B-F8EA-48C4-A887-FA549DC07CDF}">
      <dgm:prSet/>
      <dgm:spPr/>
      <dgm:t>
        <a:bodyPr/>
        <a:lstStyle/>
        <a:p>
          <a:pPr algn="ctr"/>
          <a:endParaRPr lang="en-US"/>
        </a:p>
      </dgm:t>
    </dgm:pt>
    <dgm:pt modelId="{591F8405-3D16-4C95-AEDB-A9C4B6EEB28C}" type="sibTrans" cxnId="{47B7582B-F8EA-48C4-A887-FA549DC07CDF}">
      <dgm:prSet/>
      <dgm:spPr/>
      <dgm:t>
        <a:bodyPr/>
        <a:lstStyle/>
        <a:p>
          <a:pPr algn="ctr"/>
          <a:endParaRPr lang="en-US"/>
        </a:p>
      </dgm:t>
    </dgm:pt>
    <dgm:pt modelId="{7E5A221F-9367-4BD2-9AEE-E81097485D1F}">
      <dgm:prSet phldrT="[Text]" custT="1"/>
      <dgm:spPr/>
      <dgm:t>
        <a:bodyPr/>
        <a:lstStyle/>
        <a:p>
          <a:pPr algn="ctr"/>
          <a:r>
            <a:rPr lang="en-US" sz="1400" b="1" dirty="0" smtClean="0"/>
            <a:t>Identify Performance Acceptance Criteria</a:t>
          </a:r>
          <a:endParaRPr lang="en-US" sz="1400" dirty="0"/>
        </a:p>
      </dgm:t>
    </dgm:pt>
    <dgm:pt modelId="{7CDACC22-F738-4BDD-BC7C-3D61E3BFBC65}" type="parTrans" cxnId="{47DF2804-E87A-46F4-841C-4CE05A8EF420}">
      <dgm:prSet/>
      <dgm:spPr/>
      <dgm:t>
        <a:bodyPr/>
        <a:lstStyle/>
        <a:p>
          <a:pPr algn="ctr"/>
          <a:endParaRPr lang="en-US"/>
        </a:p>
      </dgm:t>
    </dgm:pt>
    <dgm:pt modelId="{55893103-B24B-4D0E-872A-A1CC47ED6E4F}" type="sibTrans" cxnId="{47DF2804-E87A-46F4-841C-4CE05A8EF420}">
      <dgm:prSet/>
      <dgm:spPr/>
      <dgm:t>
        <a:bodyPr/>
        <a:lstStyle/>
        <a:p>
          <a:pPr algn="ctr"/>
          <a:endParaRPr lang="en-US"/>
        </a:p>
      </dgm:t>
    </dgm:pt>
    <dgm:pt modelId="{943E3807-5AC3-4FB5-A7C0-644D842BB6F4}">
      <dgm:prSet phldrT="[Text]" custT="1"/>
      <dgm:spPr/>
      <dgm:t>
        <a:bodyPr/>
        <a:lstStyle/>
        <a:p>
          <a:pPr algn="ctr"/>
          <a:r>
            <a:rPr lang="en-US" sz="1400" b="1" dirty="0" smtClean="0"/>
            <a:t>Plan and Design Tests</a:t>
          </a:r>
          <a:endParaRPr lang="en-US" sz="1400" dirty="0"/>
        </a:p>
      </dgm:t>
    </dgm:pt>
    <dgm:pt modelId="{B8265126-479E-4C82-81F0-0DB63BF84029}" type="parTrans" cxnId="{531423D6-37A8-4276-B0FF-0223E5E00853}">
      <dgm:prSet/>
      <dgm:spPr/>
      <dgm:t>
        <a:bodyPr/>
        <a:lstStyle/>
        <a:p>
          <a:pPr algn="ctr"/>
          <a:endParaRPr lang="en-US"/>
        </a:p>
      </dgm:t>
    </dgm:pt>
    <dgm:pt modelId="{4616E26E-C58F-4A56-A2F4-9223DB48420E}" type="sibTrans" cxnId="{531423D6-37A8-4276-B0FF-0223E5E00853}">
      <dgm:prSet/>
      <dgm:spPr/>
      <dgm:t>
        <a:bodyPr/>
        <a:lstStyle/>
        <a:p>
          <a:pPr algn="ctr"/>
          <a:endParaRPr lang="en-US"/>
        </a:p>
      </dgm:t>
    </dgm:pt>
    <dgm:pt modelId="{7BB90C6D-71B2-41AD-8398-D66CFF354E90}">
      <dgm:prSet phldrT="[Text]" custT="1"/>
      <dgm:spPr/>
      <dgm:t>
        <a:bodyPr/>
        <a:lstStyle/>
        <a:p>
          <a:pPr algn="ctr"/>
          <a:r>
            <a:rPr lang="en-US" sz="1400" b="1" dirty="0" smtClean="0"/>
            <a:t>Configure the Test Environment</a:t>
          </a:r>
          <a:endParaRPr lang="en-US" sz="1400" dirty="0"/>
        </a:p>
      </dgm:t>
    </dgm:pt>
    <dgm:pt modelId="{F293BDD9-E28B-4590-A5DE-FCE0D5F61147}" type="parTrans" cxnId="{6A0E153C-90E3-4A8B-B41F-8A73BC5C57E2}">
      <dgm:prSet/>
      <dgm:spPr/>
      <dgm:t>
        <a:bodyPr/>
        <a:lstStyle/>
        <a:p>
          <a:pPr algn="ctr"/>
          <a:endParaRPr lang="en-US"/>
        </a:p>
      </dgm:t>
    </dgm:pt>
    <dgm:pt modelId="{C9F2BC52-1474-43BD-AFAB-65882838EE94}" type="sibTrans" cxnId="{6A0E153C-90E3-4A8B-B41F-8A73BC5C57E2}">
      <dgm:prSet/>
      <dgm:spPr/>
      <dgm:t>
        <a:bodyPr/>
        <a:lstStyle/>
        <a:p>
          <a:pPr algn="ctr"/>
          <a:endParaRPr lang="en-US"/>
        </a:p>
      </dgm:t>
    </dgm:pt>
    <dgm:pt modelId="{0A726A32-D5B3-47E5-9F5A-88B517AB08E0}">
      <dgm:prSet phldrT="[Text]" custT="1"/>
      <dgm:spPr/>
      <dgm:t>
        <a:bodyPr/>
        <a:lstStyle/>
        <a:p>
          <a:pPr algn="ctr"/>
          <a:r>
            <a:rPr lang="en-US" sz="1400" b="1" dirty="0" smtClean="0"/>
            <a:t>Implement the Test Design</a:t>
          </a:r>
          <a:endParaRPr lang="en-US" sz="1400" dirty="0"/>
        </a:p>
      </dgm:t>
    </dgm:pt>
    <dgm:pt modelId="{953F9549-DF72-4670-A49E-EEED2AEB1FF4}" type="parTrans" cxnId="{3DE733E6-3E81-4B31-9425-792B7F471C56}">
      <dgm:prSet/>
      <dgm:spPr/>
      <dgm:t>
        <a:bodyPr/>
        <a:lstStyle/>
        <a:p>
          <a:pPr algn="ctr"/>
          <a:endParaRPr lang="en-US"/>
        </a:p>
      </dgm:t>
    </dgm:pt>
    <dgm:pt modelId="{E54D2F84-23B2-417C-BCDF-7AF4FA96360F}" type="sibTrans" cxnId="{3DE733E6-3E81-4B31-9425-792B7F471C56}">
      <dgm:prSet/>
      <dgm:spPr/>
      <dgm:t>
        <a:bodyPr/>
        <a:lstStyle/>
        <a:p>
          <a:pPr algn="ctr"/>
          <a:endParaRPr lang="en-US"/>
        </a:p>
      </dgm:t>
    </dgm:pt>
    <dgm:pt modelId="{85380864-DDDD-4705-BBE9-1CD1BBABC4C1}">
      <dgm:prSet phldrT="[Text]" custT="1"/>
      <dgm:spPr/>
      <dgm:t>
        <a:bodyPr/>
        <a:lstStyle/>
        <a:p>
          <a:pPr algn="ctr"/>
          <a:r>
            <a:rPr lang="en-US" sz="1400" b="1" dirty="0" smtClean="0"/>
            <a:t>Execute test &amp; Analyze Results, Report, </a:t>
          </a:r>
          <a:endParaRPr lang="en-US" sz="1400" dirty="0"/>
        </a:p>
      </dgm:t>
    </dgm:pt>
    <dgm:pt modelId="{36A1DAF2-3AFE-4C62-A175-9D41146A96CD}" type="parTrans" cxnId="{81B3CE31-F922-4E2E-9873-6DAF249FCDF9}">
      <dgm:prSet/>
      <dgm:spPr/>
      <dgm:t>
        <a:bodyPr/>
        <a:lstStyle/>
        <a:p>
          <a:pPr algn="ctr"/>
          <a:endParaRPr lang="en-US"/>
        </a:p>
      </dgm:t>
    </dgm:pt>
    <dgm:pt modelId="{E66088F0-21EC-42F1-8C34-EBD5884E59F6}" type="sibTrans" cxnId="{81B3CE31-F922-4E2E-9873-6DAF249FCDF9}">
      <dgm:prSet/>
      <dgm:spPr/>
      <dgm:t>
        <a:bodyPr/>
        <a:lstStyle/>
        <a:p>
          <a:pPr algn="ctr"/>
          <a:endParaRPr lang="en-US"/>
        </a:p>
      </dgm:t>
    </dgm:pt>
    <dgm:pt modelId="{0AFBAF1E-EB6D-4430-8C0B-73C601044B20}" type="pres">
      <dgm:prSet presAssocID="{D04D9484-E7DA-40D3-B6D5-C5533B44554C}" presName="Name0" presStyleCnt="0">
        <dgm:presLayoutVars>
          <dgm:chMax val="1"/>
          <dgm:chPref val="1"/>
          <dgm:dir/>
          <dgm:animOne val="branch"/>
          <dgm:animLvl val="lvl"/>
        </dgm:presLayoutVars>
      </dgm:prSet>
      <dgm:spPr/>
      <dgm:t>
        <a:bodyPr/>
        <a:lstStyle/>
        <a:p>
          <a:endParaRPr lang="en-US"/>
        </a:p>
      </dgm:t>
    </dgm:pt>
    <dgm:pt modelId="{55C50090-63DB-4B21-B501-BC1CB4E501FC}" type="pres">
      <dgm:prSet presAssocID="{169B39E9-6D61-46F1-9527-946108B16F8D}" presName="Parent" presStyleLbl="node0" presStyleIdx="0" presStyleCnt="1" custScaleX="101833" custScaleY="97311">
        <dgm:presLayoutVars>
          <dgm:chMax val="6"/>
          <dgm:chPref val="6"/>
        </dgm:presLayoutVars>
      </dgm:prSet>
      <dgm:spPr/>
      <dgm:t>
        <a:bodyPr/>
        <a:lstStyle/>
        <a:p>
          <a:endParaRPr lang="en-US"/>
        </a:p>
      </dgm:t>
    </dgm:pt>
    <dgm:pt modelId="{CCC9B541-4D08-42A9-967C-6BD9B8D5777E}" type="pres">
      <dgm:prSet presAssocID="{C2E2A0D3-6898-41D0-97A2-9E36AEA5D86F}" presName="Accent1" presStyleCnt="0"/>
      <dgm:spPr/>
    </dgm:pt>
    <dgm:pt modelId="{085F47B8-C7DD-4200-9B99-1653174423AE}" type="pres">
      <dgm:prSet presAssocID="{C2E2A0D3-6898-41D0-97A2-9E36AEA5D86F}" presName="Accent" presStyleLbl="bgShp" presStyleIdx="0" presStyleCnt="6"/>
      <dgm:spPr/>
    </dgm:pt>
    <dgm:pt modelId="{89357666-C905-4FB8-95FB-5EC790635164}" type="pres">
      <dgm:prSet presAssocID="{C2E2A0D3-6898-41D0-97A2-9E36AEA5D86F}" presName="Child1" presStyleLbl="node1" presStyleIdx="0" presStyleCnt="6" custScaleX="118288" custScaleY="103204" custLinFactNeighborX="-589" custLinFactNeighborY="921">
        <dgm:presLayoutVars>
          <dgm:chMax val="0"/>
          <dgm:chPref val="0"/>
          <dgm:bulletEnabled val="1"/>
        </dgm:presLayoutVars>
      </dgm:prSet>
      <dgm:spPr/>
      <dgm:t>
        <a:bodyPr/>
        <a:lstStyle/>
        <a:p>
          <a:endParaRPr lang="en-US"/>
        </a:p>
      </dgm:t>
    </dgm:pt>
    <dgm:pt modelId="{1AFFD0E3-4BCA-4D4C-82A0-0A79BB930AD3}" type="pres">
      <dgm:prSet presAssocID="{7E5A221F-9367-4BD2-9AEE-E81097485D1F}" presName="Accent2" presStyleCnt="0"/>
      <dgm:spPr/>
    </dgm:pt>
    <dgm:pt modelId="{5905FA91-EB06-4646-BD8E-2EC1B91328F2}" type="pres">
      <dgm:prSet presAssocID="{7E5A221F-9367-4BD2-9AEE-E81097485D1F}" presName="Accent" presStyleLbl="bgShp" presStyleIdx="1" presStyleCnt="6"/>
      <dgm:spPr/>
    </dgm:pt>
    <dgm:pt modelId="{B224FB30-65AB-4C95-BB18-BBCFCF837FC3}" type="pres">
      <dgm:prSet presAssocID="{7E5A221F-9367-4BD2-9AEE-E81097485D1F}" presName="Child2" presStyleLbl="node1" presStyleIdx="1" presStyleCnt="6" custScaleX="114142" custScaleY="113726" custLinFactNeighborX="10312" custLinFactNeighborY="-4086">
        <dgm:presLayoutVars>
          <dgm:chMax val="0"/>
          <dgm:chPref val="0"/>
          <dgm:bulletEnabled val="1"/>
        </dgm:presLayoutVars>
      </dgm:prSet>
      <dgm:spPr/>
      <dgm:t>
        <a:bodyPr/>
        <a:lstStyle/>
        <a:p>
          <a:endParaRPr lang="en-US"/>
        </a:p>
      </dgm:t>
    </dgm:pt>
    <dgm:pt modelId="{A43BC509-2B87-427D-800B-232E34894494}" type="pres">
      <dgm:prSet presAssocID="{943E3807-5AC3-4FB5-A7C0-644D842BB6F4}" presName="Accent3" presStyleCnt="0"/>
      <dgm:spPr/>
    </dgm:pt>
    <dgm:pt modelId="{0411E6CA-7822-4D87-84B8-F03358EC3B9E}" type="pres">
      <dgm:prSet presAssocID="{943E3807-5AC3-4FB5-A7C0-644D842BB6F4}" presName="Accent" presStyleLbl="bgShp" presStyleIdx="2" presStyleCnt="6" custLinFactNeighborX="30696"/>
      <dgm:spPr/>
    </dgm:pt>
    <dgm:pt modelId="{30FE56B3-9DF3-4947-AAAE-069543DB883F}" type="pres">
      <dgm:prSet presAssocID="{943E3807-5AC3-4FB5-A7C0-644D842BB6F4}" presName="Child3" presStyleLbl="node1" presStyleIdx="2" presStyleCnt="6" custScaleX="114142" custScaleY="103204" custLinFactNeighborX="12940" custLinFactNeighborY="345">
        <dgm:presLayoutVars>
          <dgm:chMax val="0"/>
          <dgm:chPref val="0"/>
          <dgm:bulletEnabled val="1"/>
        </dgm:presLayoutVars>
      </dgm:prSet>
      <dgm:spPr/>
      <dgm:t>
        <a:bodyPr/>
        <a:lstStyle/>
        <a:p>
          <a:endParaRPr lang="en-US"/>
        </a:p>
      </dgm:t>
    </dgm:pt>
    <dgm:pt modelId="{9B15A48D-9806-4811-8437-507EA6C1878D}" type="pres">
      <dgm:prSet presAssocID="{7BB90C6D-71B2-41AD-8398-D66CFF354E90}" presName="Accent4" presStyleCnt="0"/>
      <dgm:spPr/>
    </dgm:pt>
    <dgm:pt modelId="{F41CC138-EA4C-468E-BF65-C0A762B2C1D3}" type="pres">
      <dgm:prSet presAssocID="{7BB90C6D-71B2-41AD-8398-D66CFF354E90}" presName="Accent" presStyleLbl="bgShp" presStyleIdx="3" presStyleCnt="6" custLinFactNeighborX="17991" custLinFactNeighborY="-555"/>
      <dgm:spPr/>
    </dgm:pt>
    <dgm:pt modelId="{82D92AFE-96C6-4D42-B8DD-CB0F3A81FE40}" type="pres">
      <dgm:prSet presAssocID="{7BB90C6D-71B2-41AD-8398-D66CFF354E90}" presName="Child4" presStyleLbl="node1" presStyleIdx="3" presStyleCnt="6" custScaleX="114142" custScaleY="103204" custLinFactNeighborY="0">
        <dgm:presLayoutVars>
          <dgm:chMax val="0"/>
          <dgm:chPref val="0"/>
          <dgm:bulletEnabled val="1"/>
        </dgm:presLayoutVars>
      </dgm:prSet>
      <dgm:spPr/>
      <dgm:t>
        <a:bodyPr/>
        <a:lstStyle/>
        <a:p>
          <a:endParaRPr lang="en-US"/>
        </a:p>
      </dgm:t>
    </dgm:pt>
    <dgm:pt modelId="{46434769-7C7C-4347-A8A1-E4BCF0A9FBBA}" type="pres">
      <dgm:prSet presAssocID="{0A726A32-D5B3-47E5-9F5A-88B517AB08E0}" presName="Accent5" presStyleCnt="0"/>
      <dgm:spPr/>
    </dgm:pt>
    <dgm:pt modelId="{8CF5BD84-2C04-477F-A62C-ACEFE997819F}" type="pres">
      <dgm:prSet presAssocID="{0A726A32-D5B3-47E5-9F5A-88B517AB08E0}" presName="Accent" presStyleLbl="bgShp" presStyleIdx="4" presStyleCnt="6" custLinFactNeighborX="-7014" custLinFactNeighborY="3945"/>
      <dgm:spPr/>
    </dgm:pt>
    <dgm:pt modelId="{2F80F17A-3165-457D-9781-E587A935A8F2}" type="pres">
      <dgm:prSet presAssocID="{0A726A32-D5B3-47E5-9F5A-88B517AB08E0}" presName="Child5" presStyleLbl="node1" presStyleIdx="4" presStyleCnt="6" custScaleX="114142" custScaleY="103204" custLinFactNeighborX="-11191">
        <dgm:presLayoutVars>
          <dgm:chMax val="0"/>
          <dgm:chPref val="0"/>
          <dgm:bulletEnabled val="1"/>
        </dgm:presLayoutVars>
      </dgm:prSet>
      <dgm:spPr/>
      <dgm:t>
        <a:bodyPr/>
        <a:lstStyle/>
        <a:p>
          <a:endParaRPr lang="en-US"/>
        </a:p>
      </dgm:t>
    </dgm:pt>
    <dgm:pt modelId="{549D4308-F06A-465D-8CEC-64648D8A16B0}" type="pres">
      <dgm:prSet presAssocID="{85380864-DDDD-4705-BBE9-1CD1BBABC4C1}" presName="Accent6" presStyleCnt="0"/>
      <dgm:spPr/>
    </dgm:pt>
    <dgm:pt modelId="{89824563-CB02-455C-B8F8-FEEE06D25F6F}" type="pres">
      <dgm:prSet presAssocID="{85380864-DDDD-4705-BBE9-1CD1BBABC4C1}" presName="Accent" presStyleLbl="bgShp" presStyleIdx="5" presStyleCnt="6" custLinFactNeighborX="-21743"/>
      <dgm:spPr/>
    </dgm:pt>
    <dgm:pt modelId="{45395478-EC47-4ACD-945A-927063DD6B84}" type="pres">
      <dgm:prSet presAssocID="{85380864-DDDD-4705-BBE9-1CD1BBABC4C1}" presName="Child6" presStyleLbl="node1" presStyleIdx="5" presStyleCnt="6" custScaleX="116349" custScaleY="111138" custLinFactNeighborX="-11191" custLinFactNeighborY="-1362">
        <dgm:presLayoutVars>
          <dgm:chMax val="0"/>
          <dgm:chPref val="0"/>
          <dgm:bulletEnabled val="1"/>
        </dgm:presLayoutVars>
      </dgm:prSet>
      <dgm:spPr/>
      <dgm:t>
        <a:bodyPr/>
        <a:lstStyle/>
        <a:p>
          <a:endParaRPr lang="en-US"/>
        </a:p>
      </dgm:t>
    </dgm:pt>
  </dgm:ptLst>
  <dgm:cxnLst>
    <dgm:cxn modelId="{CFAB5C06-53A1-4EEF-8472-AB39D4DA1D6C}" type="presOf" srcId="{7BB90C6D-71B2-41AD-8398-D66CFF354E90}" destId="{82D92AFE-96C6-4D42-B8DD-CB0F3A81FE40}" srcOrd="0" destOrd="0" presId="urn:microsoft.com/office/officeart/2011/layout/HexagonRadial"/>
    <dgm:cxn modelId="{B48A89EB-F95E-4FD5-8CE8-C4421F861A57}" type="presOf" srcId="{943E3807-5AC3-4FB5-A7C0-644D842BB6F4}" destId="{30FE56B3-9DF3-4947-AAAE-069543DB883F}" srcOrd="0" destOrd="0" presId="urn:microsoft.com/office/officeart/2011/layout/HexagonRadial"/>
    <dgm:cxn modelId="{DDD99703-7A94-4FD1-B36E-D05BADFD60C0}" type="presOf" srcId="{85380864-DDDD-4705-BBE9-1CD1BBABC4C1}" destId="{45395478-EC47-4ACD-945A-927063DD6B84}" srcOrd="0" destOrd="0" presId="urn:microsoft.com/office/officeart/2011/layout/HexagonRadial"/>
    <dgm:cxn modelId="{B5BAB53D-D0FC-49FE-A299-BD1AEA552139}" type="presOf" srcId="{7E5A221F-9367-4BD2-9AEE-E81097485D1F}" destId="{B224FB30-65AB-4C95-BB18-BBCFCF837FC3}" srcOrd="0" destOrd="0" presId="urn:microsoft.com/office/officeart/2011/layout/HexagonRadial"/>
    <dgm:cxn modelId="{0FCE2D02-6F5D-41EA-92CE-DF92C2AE6AA0}" type="presOf" srcId="{D04D9484-E7DA-40D3-B6D5-C5533B44554C}" destId="{0AFBAF1E-EB6D-4430-8C0B-73C601044B20}" srcOrd="0" destOrd="0" presId="urn:microsoft.com/office/officeart/2011/layout/HexagonRadial"/>
    <dgm:cxn modelId="{78929A83-6DD3-4FE8-9BF8-848BFFB3BD25}" type="presOf" srcId="{0A726A32-D5B3-47E5-9F5A-88B517AB08E0}" destId="{2F80F17A-3165-457D-9781-E587A935A8F2}" srcOrd="0" destOrd="0" presId="urn:microsoft.com/office/officeart/2011/layout/HexagonRadial"/>
    <dgm:cxn modelId="{81B3CE31-F922-4E2E-9873-6DAF249FCDF9}" srcId="{169B39E9-6D61-46F1-9527-946108B16F8D}" destId="{85380864-DDDD-4705-BBE9-1CD1BBABC4C1}" srcOrd="5" destOrd="0" parTransId="{36A1DAF2-3AFE-4C62-A175-9D41146A96CD}" sibTransId="{E66088F0-21EC-42F1-8C34-EBD5884E59F6}"/>
    <dgm:cxn modelId="{582A0D42-768D-4A58-A8F3-F949C583BFE0}" type="presOf" srcId="{169B39E9-6D61-46F1-9527-946108B16F8D}" destId="{55C50090-63DB-4B21-B501-BC1CB4E501FC}" srcOrd="0" destOrd="0" presId="urn:microsoft.com/office/officeart/2011/layout/HexagonRadial"/>
    <dgm:cxn modelId="{B4389F37-5FAF-4385-8FDE-FB96158359AE}" srcId="{D04D9484-E7DA-40D3-B6D5-C5533B44554C}" destId="{169B39E9-6D61-46F1-9527-946108B16F8D}" srcOrd="0" destOrd="0" parTransId="{51119EC1-E3A7-454D-9D0C-1B8863F19990}" sibTransId="{A9B11B76-2764-4E5E-8ABC-21BF04CF195A}"/>
    <dgm:cxn modelId="{47B7582B-F8EA-48C4-A887-FA549DC07CDF}" srcId="{169B39E9-6D61-46F1-9527-946108B16F8D}" destId="{C2E2A0D3-6898-41D0-97A2-9E36AEA5D86F}" srcOrd="0" destOrd="0" parTransId="{D11F655A-914C-4B74-B219-BAE91957A33A}" sibTransId="{591F8405-3D16-4C95-AEDB-A9C4B6EEB28C}"/>
    <dgm:cxn modelId="{47DF2804-E87A-46F4-841C-4CE05A8EF420}" srcId="{169B39E9-6D61-46F1-9527-946108B16F8D}" destId="{7E5A221F-9367-4BD2-9AEE-E81097485D1F}" srcOrd="1" destOrd="0" parTransId="{7CDACC22-F738-4BDD-BC7C-3D61E3BFBC65}" sibTransId="{55893103-B24B-4D0E-872A-A1CC47ED6E4F}"/>
    <dgm:cxn modelId="{3DE733E6-3E81-4B31-9425-792B7F471C56}" srcId="{169B39E9-6D61-46F1-9527-946108B16F8D}" destId="{0A726A32-D5B3-47E5-9F5A-88B517AB08E0}" srcOrd="4" destOrd="0" parTransId="{953F9549-DF72-4670-A49E-EEED2AEB1FF4}" sibTransId="{E54D2F84-23B2-417C-BCDF-7AF4FA96360F}"/>
    <dgm:cxn modelId="{FAD61CB1-EAB2-46A3-8AB1-2155F6FF6E13}" type="presOf" srcId="{C2E2A0D3-6898-41D0-97A2-9E36AEA5D86F}" destId="{89357666-C905-4FB8-95FB-5EC790635164}" srcOrd="0" destOrd="0" presId="urn:microsoft.com/office/officeart/2011/layout/HexagonRadial"/>
    <dgm:cxn modelId="{6A0E153C-90E3-4A8B-B41F-8A73BC5C57E2}" srcId="{169B39E9-6D61-46F1-9527-946108B16F8D}" destId="{7BB90C6D-71B2-41AD-8398-D66CFF354E90}" srcOrd="3" destOrd="0" parTransId="{F293BDD9-E28B-4590-A5DE-FCE0D5F61147}" sibTransId="{C9F2BC52-1474-43BD-AFAB-65882838EE94}"/>
    <dgm:cxn modelId="{531423D6-37A8-4276-B0FF-0223E5E00853}" srcId="{169B39E9-6D61-46F1-9527-946108B16F8D}" destId="{943E3807-5AC3-4FB5-A7C0-644D842BB6F4}" srcOrd="2" destOrd="0" parTransId="{B8265126-479E-4C82-81F0-0DB63BF84029}" sibTransId="{4616E26E-C58F-4A56-A2F4-9223DB48420E}"/>
    <dgm:cxn modelId="{7F220725-6957-480B-B9CA-332BB535053D}" type="presParOf" srcId="{0AFBAF1E-EB6D-4430-8C0B-73C601044B20}" destId="{55C50090-63DB-4B21-B501-BC1CB4E501FC}" srcOrd="0" destOrd="0" presId="urn:microsoft.com/office/officeart/2011/layout/HexagonRadial"/>
    <dgm:cxn modelId="{B7A2DC62-F612-4A1B-AB01-AA6ACF2E1333}" type="presParOf" srcId="{0AFBAF1E-EB6D-4430-8C0B-73C601044B20}" destId="{CCC9B541-4D08-42A9-967C-6BD9B8D5777E}" srcOrd="1" destOrd="0" presId="urn:microsoft.com/office/officeart/2011/layout/HexagonRadial"/>
    <dgm:cxn modelId="{629E6D1C-CB60-4E55-A53F-755FB878775D}" type="presParOf" srcId="{CCC9B541-4D08-42A9-967C-6BD9B8D5777E}" destId="{085F47B8-C7DD-4200-9B99-1653174423AE}" srcOrd="0" destOrd="0" presId="urn:microsoft.com/office/officeart/2011/layout/HexagonRadial"/>
    <dgm:cxn modelId="{16CC3EEC-F3E2-42D4-A46B-59328564534D}" type="presParOf" srcId="{0AFBAF1E-EB6D-4430-8C0B-73C601044B20}" destId="{89357666-C905-4FB8-95FB-5EC790635164}" srcOrd="2" destOrd="0" presId="urn:microsoft.com/office/officeart/2011/layout/HexagonRadial"/>
    <dgm:cxn modelId="{6206457C-F773-476E-9843-403A8CD80E4E}" type="presParOf" srcId="{0AFBAF1E-EB6D-4430-8C0B-73C601044B20}" destId="{1AFFD0E3-4BCA-4D4C-82A0-0A79BB930AD3}" srcOrd="3" destOrd="0" presId="urn:microsoft.com/office/officeart/2011/layout/HexagonRadial"/>
    <dgm:cxn modelId="{993AE77F-4F23-4012-8659-FBCEC85263F0}" type="presParOf" srcId="{1AFFD0E3-4BCA-4D4C-82A0-0A79BB930AD3}" destId="{5905FA91-EB06-4646-BD8E-2EC1B91328F2}" srcOrd="0" destOrd="0" presId="urn:microsoft.com/office/officeart/2011/layout/HexagonRadial"/>
    <dgm:cxn modelId="{2DDD6B27-F592-4375-9D8D-A470B6ACC668}" type="presParOf" srcId="{0AFBAF1E-EB6D-4430-8C0B-73C601044B20}" destId="{B224FB30-65AB-4C95-BB18-BBCFCF837FC3}" srcOrd="4" destOrd="0" presId="urn:microsoft.com/office/officeart/2011/layout/HexagonRadial"/>
    <dgm:cxn modelId="{D782E84F-E820-401C-B537-5EAA898EB799}" type="presParOf" srcId="{0AFBAF1E-EB6D-4430-8C0B-73C601044B20}" destId="{A43BC509-2B87-427D-800B-232E34894494}" srcOrd="5" destOrd="0" presId="urn:microsoft.com/office/officeart/2011/layout/HexagonRadial"/>
    <dgm:cxn modelId="{E68A70AB-2400-4D82-A272-6D698BD702EC}" type="presParOf" srcId="{A43BC509-2B87-427D-800B-232E34894494}" destId="{0411E6CA-7822-4D87-84B8-F03358EC3B9E}" srcOrd="0" destOrd="0" presId="urn:microsoft.com/office/officeart/2011/layout/HexagonRadial"/>
    <dgm:cxn modelId="{4623133B-6985-425A-9595-C43C7AFA8D17}" type="presParOf" srcId="{0AFBAF1E-EB6D-4430-8C0B-73C601044B20}" destId="{30FE56B3-9DF3-4947-AAAE-069543DB883F}" srcOrd="6" destOrd="0" presId="urn:microsoft.com/office/officeart/2011/layout/HexagonRadial"/>
    <dgm:cxn modelId="{9506B70D-1ADD-4438-8EC7-904570E20EE9}" type="presParOf" srcId="{0AFBAF1E-EB6D-4430-8C0B-73C601044B20}" destId="{9B15A48D-9806-4811-8437-507EA6C1878D}" srcOrd="7" destOrd="0" presId="urn:microsoft.com/office/officeart/2011/layout/HexagonRadial"/>
    <dgm:cxn modelId="{FC5ABCAB-D43F-4880-981B-E6DE3556CB8E}" type="presParOf" srcId="{9B15A48D-9806-4811-8437-507EA6C1878D}" destId="{F41CC138-EA4C-468E-BF65-C0A762B2C1D3}" srcOrd="0" destOrd="0" presId="urn:microsoft.com/office/officeart/2011/layout/HexagonRadial"/>
    <dgm:cxn modelId="{E2364856-AD84-4E26-80C1-6A73CA4D3846}" type="presParOf" srcId="{0AFBAF1E-EB6D-4430-8C0B-73C601044B20}" destId="{82D92AFE-96C6-4D42-B8DD-CB0F3A81FE40}" srcOrd="8" destOrd="0" presId="urn:microsoft.com/office/officeart/2011/layout/HexagonRadial"/>
    <dgm:cxn modelId="{535779C5-EFBD-4572-9FEB-86A3A924A5AB}" type="presParOf" srcId="{0AFBAF1E-EB6D-4430-8C0B-73C601044B20}" destId="{46434769-7C7C-4347-A8A1-E4BCF0A9FBBA}" srcOrd="9" destOrd="0" presId="urn:microsoft.com/office/officeart/2011/layout/HexagonRadial"/>
    <dgm:cxn modelId="{9AD84E35-3888-4C3D-B4D4-3DF1EA52B70D}" type="presParOf" srcId="{46434769-7C7C-4347-A8A1-E4BCF0A9FBBA}" destId="{8CF5BD84-2C04-477F-A62C-ACEFE997819F}" srcOrd="0" destOrd="0" presId="urn:microsoft.com/office/officeart/2011/layout/HexagonRadial"/>
    <dgm:cxn modelId="{58EE6CCB-E3D3-44FB-BB43-4954D087AB8C}" type="presParOf" srcId="{0AFBAF1E-EB6D-4430-8C0B-73C601044B20}" destId="{2F80F17A-3165-457D-9781-E587A935A8F2}" srcOrd="10" destOrd="0" presId="urn:microsoft.com/office/officeart/2011/layout/HexagonRadial"/>
    <dgm:cxn modelId="{9C8FFB02-B8D0-466D-AA4B-DFB914CA5530}" type="presParOf" srcId="{0AFBAF1E-EB6D-4430-8C0B-73C601044B20}" destId="{549D4308-F06A-465D-8CEC-64648D8A16B0}" srcOrd="11" destOrd="0" presId="urn:microsoft.com/office/officeart/2011/layout/HexagonRadial"/>
    <dgm:cxn modelId="{235F1A5D-891D-4F55-8C31-C6716325196C}" type="presParOf" srcId="{549D4308-F06A-465D-8CEC-64648D8A16B0}" destId="{89824563-CB02-455C-B8F8-FEEE06D25F6F}" srcOrd="0" destOrd="0" presId="urn:microsoft.com/office/officeart/2011/layout/HexagonRadial"/>
    <dgm:cxn modelId="{2FFE6DC9-E10F-4DEE-BEE6-90EDF8C39419}" type="presParOf" srcId="{0AFBAF1E-EB6D-4430-8C0B-73C601044B20}" destId="{45395478-EC47-4ACD-945A-927063DD6B84}"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7950ED-9F92-443E-A974-941660FF64F2}" type="doc">
      <dgm:prSet loTypeId="urn:microsoft.com/office/officeart/2005/8/layout/radial6" loCatId="cycle" qsTypeId="urn:microsoft.com/office/officeart/2005/8/quickstyle/simple1" qsCatId="simple" csTypeId="urn:microsoft.com/office/officeart/2005/8/colors/accent3_1" csCatId="accent3" phldr="1"/>
      <dgm:spPr/>
      <dgm:t>
        <a:bodyPr/>
        <a:lstStyle/>
        <a:p>
          <a:endParaRPr lang="en-US"/>
        </a:p>
      </dgm:t>
    </dgm:pt>
    <dgm:pt modelId="{CCE4E4DB-3AB2-4C2E-8B0E-FBDA2CB6B2D7}">
      <dgm:prSet phldrT="[Text]"/>
      <dgm:spPr/>
      <dgm:t>
        <a:bodyPr/>
        <a:lstStyle/>
        <a:p>
          <a:r>
            <a:rPr lang="en-US" b="1" dirty="0" smtClean="0"/>
            <a:t>Security</a:t>
          </a:r>
          <a:endParaRPr lang="en-US" b="1" dirty="0"/>
        </a:p>
      </dgm:t>
    </dgm:pt>
    <dgm:pt modelId="{2D0971E9-245A-4917-BD87-963A64D939F5}" type="parTrans" cxnId="{01744CE7-16C5-4093-8163-752F19883990}">
      <dgm:prSet/>
      <dgm:spPr/>
      <dgm:t>
        <a:bodyPr/>
        <a:lstStyle/>
        <a:p>
          <a:endParaRPr lang="en-US"/>
        </a:p>
      </dgm:t>
    </dgm:pt>
    <dgm:pt modelId="{64A9C0CE-B739-4CF0-9D13-482AAFA6D57C}" type="sibTrans" cxnId="{01744CE7-16C5-4093-8163-752F19883990}">
      <dgm:prSet/>
      <dgm:spPr/>
      <dgm:t>
        <a:bodyPr/>
        <a:lstStyle/>
        <a:p>
          <a:endParaRPr lang="en-US"/>
        </a:p>
      </dgm:t>
    </dgm:pt>
    <dgm:pt modelId="{CC1D760E-2C87-46F9-ABE2-75FBBB1F8CEB}">
      <dgm:prSet phldrT="[Text]" custT="1"/>
      <dgm:spPr/>
      <dgm:t>
        <a:bodyPr/>
        <a:lstStyle/>
        <a:p>
          <a:r>
            <a:rPr lang="en-US" sz="1400" b="1" dirty="0" smtClean="0"/>
            <a:t>Assets</a:t>
          </a:r>
          <a:endParaRPr lang="en-US" sz="1400" b="1" dirty="0"/>
        </a:p>
      </dgm:t>
    </dgm:pt>
    <dgm:pt modelId="{720C39F9-0CA8-4307-A879-05EE6D4E3514}" type="parTrans" cxnId="{6666B1BA-05A3-4564-A2A7-481A7FC72117}">
      <dgm:prSet/>
      <dgm:spPr/>
      <dgm:t>
        <a:bodyPr/>
        <a:lstStyle/>
        <a:p>
          <a:endParaRPr lang="en-US"/>
        </a:p>
      </dgm:t>
    </dgm:pt>
    <dgm:pt modelId="{011F39DD-E200-4285-A8E0-C92E85FC81D7}" type="sibTrans" cxnId="{6666B1BA-05A3-4564-A2A7-481A7FC72117}">
      <dgm:prSet/>
      <dgm:spPr/>
      <dgm:t>
        <a:bodyPr/>
        <a:lstStyle/>
        <a:p>
          <a:endParaRPr lang="en-US"/>
        </a:p>
      </dgm:t>
    </dgm:pt>
    <dgm:pt modelId="{8BE5EB97-CDA3-47AB-91F2-12C8F36D3A16}">
      <dgm:prSet phldrT="[Text]" custT="1"/>
      <dgm:spPr/>
      <dgm:t>
        <a:bodyPr/>
        <a:lstStyle/>
        <a:p>
          <a:r>
            <a:rPr lang="en-US" sz="1400" b="1" dirty="0" smtClean="0">
              <a:latin typeface="Segoe UI" pitchFamily="34" charset="0"/>
              <a:ea typeface="Segoe UI" pitchFamily="34" charset="0"/>
              <a:cs typeface="Segoe UI" pitchFamily="34" charset="0"/>
            </a:rPr>
            <a:t>Vulnerability</a:t>
          </a:r>
          <a:endParaRPr lang="en-US" sz="1600" b="1" dirty="0"/>
        </a:p>
      </dgm:t>
    </dgm:pt>
    <dgm:pt modelId="{88CBAB3F-11D9-4AB4-9C30-C45A077283E7}" type="parTrans" cxnId="{BE0DE2B0-E8F4-4230-B3C7-98FF0EB066B4}">
      <dgm:prSet/>
      <dgm:spPr/>
      <dgm:t>
        <a:bodyPr/>
        <a:lstStyle/>
        <a:p>
          <a:endParaRPr lang="en-US"/>
        </a:p>
      </dgm:t>
    </dgm:pt>
    <dgm:pt modelId="{A33B758D-F3FB-44A8-A104-37C552C1D2AD}" type="sibTrans" cxnId="{BE0DE2B0-E8F4-4230-B3C7-98FF0EB066B4}">
      <dgm:prSet/>
      <dgm:spPr/>
      <dgm:t>
        <a:bodyPr/>
        <a:lstStyle/>
        <a:p>
          <a:endParaRPr lang="en-US"/>
        </a:p>
      </dgm:t>
    </dgm:pt>
    <dgm:pt modelId="{744C1C61-B541-4879-A7D0-04EF5DFA9A24}">
      <dgm:prSet phldrT="[Text]" custT="1"/>
      <dgm:spPr/>
      <dgm:t>
        <a:bodyPr/>
        <a:lstStyle/>
        <a:p>
          <a:r>
            <a:rPr lang="en-US" sz="1400" b="1" smtClean="0">
              <a:latin typeface="Segoe UI" pitchFamily="34" charset="0"/>
              <a:ea typeface="Segoe UI" pitchFamily="34" charset="0"/>
              <a:cs typeface="Segoe UI" pitchFamily="34" charset="0"/>
            </a:rPr>
            <a:t>Threats</a:t>
          </a:r>
          <a:endParaRPr lang="en-US" sz="1400" b="1" dirty="0"/>
        </a:p>
      </dgm:t>
    </dgm:pt>
    <dgm:pt modelId="{2436AC76-CF9E-46DA-9D98-3975D8D08132}" type="parTrans" cxnId="{00428261-B258-47C2-996A-35E1F91431FF}">
      <dgm:prSet/>
      <dgm:spPr/>
      <dgm:t>
        <a:bodyPr/>
        <a:lstStyle/>
        <a:p>
          <a:endParaRPr lang="en-US"/>
        </a:p>
      </dgm:t>
    </dgm:pt>
    <dgm:pt modelId="{C881AF44-FE64-45AF-A27D-085CF5B93D5A}" type="sibTrans" cxnId="{00428261-B258-47C2-996A-35E1F91431FF}">
      <dgm:prSet/>
      <dgm:spPr/>
      <dgm:t>
        <a:bodyPr/>
        <a:lstStyle/>
        <a:p>
          <a:endParaRPr lang="en-US"/>
        </a:p>
      </dgm:t>
    </dgm:pt>
    <dgm:pt modelId="{78048952-830C-48D9-AC6A-34414F78E154}">
      <dgm:prSet phldrT="[Text]" custT="1"/>
      <dgm:spPr/>
      <dgm:t>
        <a:bodyPr/>
        <a:lstStyle/>
        <a:p>
          <a:r>
            <a:rPr lang="en-US" sz="1400" b="1" dirty="0" smtClean="0">
              <a:latin typeface="Segoe UI" pitchFamily="34" charset="0"/>
              <a:ea typeface="Segoe UI" pitchFamily="34" charset="0"/>
              <a:cs typeface="Segoe UI" pitchFamily="34" charset="0"/>
            </a:rPr>
            <a:t>Attacks</a:t>
          </a:r>
          <a:endParaRPr lang="en-US" sz="1600" b="1" dirty="0"/>
        </a:p>
      </dgm:t>
    </dgm:pt>
    <dgm:pt modelId="{207B8AD9-B55E-4C5D-A95A-A62CAEEEA6C7}" type="parTrans" cxnId="{65FF1DBC-886F-4893-B9BA-CF5BD490AAA4}">
      <dgm:prSet/>
      <dgm:spPr/>
      <dgm:t>
        <a:bodyPr/>
        <a:lstStyle/>
        <a:p>
          <a:endParaRPr lang="en-US"/>
        </a:p>
      </dgm:t>
    </dgm:pt>
    <dgm:pt modelId="{50D23496-F0B1-44B5-88CD-DDEAFBFA6528}" type="sibTrans" cxnId="{65FF1DBC-886F-4893-B9BA-CF5BD490AAA4}">
      <dgm:prSet/>
      <dgm:spPr/>
      <dgm:t>
        <a:bodyPr/>
        <a:lstStyle/>
        <a:p>
          <a:endParaRPr lang="en-US"/>
        </a:p>
      </dgm:t>
    </dgm:pt>
    <dgm:pt modelId="{47DDCC28-B876-420C-9FA5-E3100E4D6D40}">
      <dgm:prSet phldrT="[Text]" custT="1"/>
      <dgm:spPr/>
      <dgm:t>
        <a:bodyPr/>
        <a:lstStyle/>
        <a:p>
          <a:r>
            <a:rPr lang="en-US" sz="1400" b="1" dirty="0" smtClean="0">
              <a:latin typeface="Segoe UI" pitchFamily="34" charset="0"/>
              <a:ea typeface="Segoe UI" pitchFamily="34" charset="0"/>
              <a:cs typeface="Segoe UI" pitchFamily="34" charset="0"/>
            </a:rPr>
            <a:t>Counter-measure</a:t>
          </a:r>
        </a:p>
        <a:p>
          <a:r>
            <a:rPr lang="en-US" sz="1400" b="1" dirty="0" smtClean="0">
              <a:latin typeface="Segoe UI" pitchFamily="34" charset="0"/>
              <a:ea typeface="Segoe UI" pitchFamily="34" charset="0"/>
              <a:cs typeface="Segoe UI" pitchFamily="34" charset="0"/>
            </a:rPr>
            <a:t>(</a:t>
          </a:r>
          <a:r>
            <a:rPr lang="en-US" sz="1200" b="1" dirty="0" smtClean="0">
              <a:latin typeface="Segoe UI" pitchFamily="34" charset="0"/>
              <a:ea typeface="Segoe UI" pitchFamily="34" charset="0"/>
              <a:cs typeface="Segoe UI" pitchFamily="34" charset="0"/>
            </a:rPr>
            <a:t>Threat &amp; Risk mitigation</a:t>
          </a:r>
          <a:r>
            <a:rPr lang="en-US" sz="1400" b="1" dirty="0" smtClean="0">
              <a:latin typeface="Segoe UI" pitchFamily="34" charset="0"/>
              <a:ea typeface="Segoe UI" pitchFamily="34" charset="0"/>
              <a:cs typeface="Segoe UI" pitchFamily="34" charset="0"/>
            </a:rPr>
            <a:t>)</a:t>
          </a:r>
          <a:endParaRPr lang="en-US" sz="1400" b="1" dirty="0"/>
        </a:p>
      </dgm:t>
    </dgm:pt>
    <dgm:pt modelId="{7B476312-0267-45A8-909D-8F384AA3A044}" type="parTrans" cxnId="{33E35CB5-34ED-4A28-839A-B4E76A8FDE94}">
      <dgm:prSet/>
      <dgm:spPr/>
      <dgm:t>
        <a:bodyPr/>
        <a:lstStyle/>
        <a:p>
          <a:endParaRPr lang="en-US"/>
        </a:p>
      </dgm:t>
    </dgm:pt>
    <dgm:pt modelId="{5D38CDAA-BA05-4B0F-8501-C241E33F07D1}" type="sibTrans" cxnId="{33E35CB5-34ED-4A28-839A-B4E76A8FDE94}">
      <dgm:prSet/>
      <dgm:spPr/>
      <dgm:t>
        <a:bodyPr/>
        <a:lstStyle/>
        <a:p>
          <a:endParaRPr lang="en-US"/>
        </a:p>
      </dgm:t>
    </dgm:pt>
    <dgm:pt modelId="{78B1AFF8-3D8B-48C7-BEEE-D93E05DF4F55}">
      <dgm:prSet phldrT="[Text]" custT="1"/>
      <dgm:spPr/>
      <dgm:t>
        <a:bodyPr/>
        <a:lstStyle/>
        <a:p>
          <a:r>
            <a:rPr lang="en-US" sz="1400" b="1" dirty="0" smtClean="0">
              <a:latin typeface="Segoe UI" pitchFamily="34" charset="0"/>
              <a:ea typeface="Segoe UI" pitchFamily="34" charset="0"/>
              <a:cs typeface="Segoe UI" pitchFamily="34" charset="0"/>
            </a:rPr>
            <a:t>Assessments</a:t>
          </a:r>
        </a:p>
      </dgm:t>
    </dgm:pt>
    <dgm:pt modelId="{6A67C74D-48B7-49DA-9E91-526810C58CD0}" type="parTrans" cxnId="{839DC25D-1538-436D-B1C8-DBD5D23C0A9B}">
      <dgm:prSet/>
      <dgm:spPr/>
      <dgm:t>
        <a:bodyPr/>
        <a:lstStyle/>
        <a:p>
          <a:endParaRPr lang="en-US"/>
        </a:p>
      </dgm:t>
    </dgm:pt>
    <dgm:pt modelId="{07BD1F30-377D-4BD9-9178-7AEAF8AA8B18}" type="sibTrans" cxnId="{839DC25D-1538-436D-B1C8-DBD5D23C0A9B}">
      <dgm:prSet/>
      <dgm:spPr/>
      <dgm:t>
        <a:bodyPr/>
        <a:lstStyle/>
        <a:p>
          <a:endParaRPr lang="en-US"/>
        </a:p>
      </dgm:t>
    </dgm:pt>
    <dgm:pt modelId="{5AE1E540-98F0-40EA-91B6-6EDA33C3B07A}" type="pres">
      <dgm:prSet presAssocID="{9B7950ED-9F92-443E-A974-941660FF64F2}" presName="Name0" presStyleCnt="0">
        <dgm:presLayoutVars>
          <dgm:chMax val="1"/>
          <dgm:dir/>
          <dgm:animLvl val="ctr"/>
          <dgm:resizeHandles val="exact"/>
        </dgm:presLayoutVars>
      </dgm:prSet>
      <dgm:spPr/>
      <dgm:t>
        <a:bodyPr/>
        <a:lstStyle/>
        <a:p>
          <a:endParaRPr lang="en-US"/>
        </a:p>
      </dgm:t>
    </dgm:pt>
    <dgm:pt modelId="{935C77CA-1D60-4BD7-9F7E-56ACA3591251}" type="pres">
      <dgm:prSet presAssocID="{CCE4E4DB-3AB2-4C2E-8B0E-FBDA2CB6B2D7}" presName="centerShape" presStyleLbl="node0" presStyleIdx="0" presStyleCnt="1" custLinFactNeighborY="2480"/>
      <dgm:spPr/>
      <dgm:t>
        <a:bodyPr/>
        <a:lstStyle/>
        <a:p>
          <a:endParaRPr lang="en-US"/>
        </a:p>
      </dgm:t>
    </dgm:pt>
    <dgm:pt modelId="{0560F897-E23A-48C4-A82C-6193AFC40347}" type="pres">
      <dgm:prSet presAssocID="{CC1D760E-2C87-46F9-ABE2-75FBBB1F8CEB}" presName="node" presStyleLbl="node1" presStyleIdx="0" presStyleCnt="6" custScaleX="134980" custScaleY="126045" custRadScaleRad="95030">
        <dgm:presLayoutVars>
          <dgm:bulletEnabled val="1"/>
        </dgm:presLayoutVars>
      </dgm:prSet>
      <dgm:spPr/>
      <dgm:t>
        <a:bodyPr/>
        <a:lstStyle/>
        <a:p>
          <a:endParaRPr lang="en-US"/>
        </a:p>
      </dgm:t>
    </dgm:pt>
    <dgm:pt modelId="{E40674EA-12FF-471D-9099-8EFF66FE7EE8}" type="pres">
      <dgm:prSet presAssocID="{CC1D760E-2C87-46F9-ABE2-75FBBB1F8CEB}" presName="dummy" presStyleCnt="0"/>
      <dgm:spPr/>
    </dgm:pt>
    <dgm:pt modelId="{2D9F9598-AC7E-4D24-8CEF-1FECF4378770}" type="pres">
      <dgm:prSet presAssocID="{011F39DD-E200-4285-A8E0-C92E85FC81D7}" presName="sibTrans" presStyleLbl="sibTrans2D1" presStyleIdx="0" presStyleCnt="6"/>
      <dgm:spPr/>
      <dgm:t>
        <a:bodyPr/>
        <a:lstStyle/>
        <a:p>
          <a:endParaRPr lang="en-US"/>
        </a:p>
      </dgm:t>
    </dgm:pt>
    <dgm:pt modelId="{B93EF10B-4877-497A-9572-3585583B0F6A}" type="pres">
      <dgm:prSet presAssocID="{8BE5EB97-CDA3-47AB-91F2-12C8F36D3A16}" presName="node" presStyleLbl="node1" presStyleIdx="1" presStyleCnt="6" custScaleX="134980" custScaleY="126045" custRadScaleRad="97610" custRadScaleInc="12636">
        <dgm:presLayoutVars>
          <dgm:bulletEnabled val="1"/>
        </dgm:presLayoutVars>
      </dgm:prSet>
      <dgm:spPr/>
      <dgm:t>
        <a:bodyPr/>
        <a:lstStyle/>
        <a:p>
          <a:endParaRPr lang="en-US"/>
        </a:p>
      </dgm:t>
    </dgm:pt>
    <dgm:pt modelId="{BA2903DB-E6E5-4106-991F-B6D2B9C2CC3F}" type="pres">
      <dgm:prSet presAssocID="{8BE5EB97-CDA3-47AB-91F2-12C8F36D3A16}" presName="dummy" presStyleCnt="0"/>
      <dgm:spPr/>
    </dgm:pt>
    <dgm:pt modelId="{98FF357E-5147-4982-80AB-D4D5A83CC532}" type="pres">
      <dgm:prSet presAssocID="{A33B758D-F3FB-44A8-A104-37C552C1D2AD}" presName="sibTrans" presStyleLbl="sibTrans2D1" presStyleIdx="1" presStyleCnt="6"/>
      <dgm:spPr/>
      <dgm:t>
        <a:bodyPr/>
        <a:lstStyle/>
        <a:p>
          <a:endParaRPr lang="en-US"/>
        </a:p>
      </dgm:t>
    </dgm:pt>
    <dgm:pt modelId="{413FA286-86A7-4CF8-A4BF-1A3E08D7BB3E}" type="pres">
      <dgm:prSet presAssocID="{744C1C61-B541-4879-A7D0-04EF5DFA9A24}" presName="node" presStyleLbl="node1" presStyleIdx="2" presStyleCnt="6" custScaleX="134980" custScaleY="126045" custRadScaleRad="102574" custRadScaleInc="12024">
        <dgm:presLayoutVars>
          <dgm:bulletEnabled val="1"/>
        </dgm:presLayoutVars>
      </dgm:prSet>
      <dgm:spPr/>
      <dgm:t>
        <a:bodyPr/>
        <a:lstStyle/>
        <a:p>
          <a:endParaRPr lang="en-US"/>
        </a:p>
      </dgm:t>
    </dgm:pt>
    <dgm:pt modelId="{0C5F4EB4-95DD-44C7-BCFB-824382C17382}" type="pres">
      <dgm:prSet presAssocID="{744C1C61-B541-4879-A7D0-04EF5DFA9A24}" presName="dummy" presStyleCnt="0"/>
      <dgm:spPr/>
    </dgm:pt>
    <dgm:pt modelId="{87BBEC7A-9807-47DF-B236-436D85AD5C29}" type="pres">
      <dgm:prSet presAssocID="{C881AF44-FE64-45AF-A27D-085CF5B93D5A}" presName="sibTrans" presStyleLbl="sibTrans2D1" presStyleIdx="2" presStyleCnt="6"/>
      <dgm:spPr/>
      <dgm:t>
        <a:bodyPr/>
        <a:lstStyle/>
        <a:p>
          <a:endParaRPr lang="en-US"/>
        </a:p>
      </dgm:t>
    </dgm:pt>
    <dgm:pt modelId="{2F3A1A0D-930F-4E70-884E-301B4B848898}" type="pres">
      <dgm:prSet presAssocID="{78048952-830C-48D9-AC6A-34414F78E154}" presName="node" presStyleLbl="node1" presStyleIdx="3" presStyleCnt="6" custScaleX="134980" custScaleY="126045" custRadScaleRad="100497">
        <dgm:presLayoutVars>
          <dgm:bulletEnabled val="1"/>
        </dgm:presLayoutVars>
      </dgm:prSet>
      <dgm:spPr/>
      <dgm:t>
        <a:bodyPr/>
        <a:lstStyle/>
        <a:p>
          <a:endParaRPr lang="en-US"/>
        </a:p>
      </dgm:t>
    </dgm:pt>
    <dgm:pt modelId="{5A4511B4-54BB-45B4-83B7-3DFB27B51567}" type="pres">
      <dgm:prSet presAssocID="{78048952-830C-48D9-AC6A-34414F78E154}" presName="dummy" presStyleCnt="0"/>
      <dgm:spPr/>
    </dgm:pt>
    <dgm:pt modelId="{51257E45-0386-4D6B-9CC1-895D1BCAE739}" type="pres">
      <dgm:prSet presAssocID="{50D23496-F0B1-44B5-88CD-DDEAFBFA6528}" presName="sibTrans" presStyleLbl="sibTrans2D1" presStyleIdx="3" presStyleCnt="6"/>
      <dgm:spPr/>
      <dgm:t>
        <a:bodyPr/>
        <a:lstStyle/>
        <a:p>
          <a:endParaRPr lang="en-US"/>
        </a:p>
      </dgm:t>
    </dgm:pt>
    <dgm:pt modelId="{B1E7FA4D-07F8-4BC8-A14E-3AC83655E939}" type="pres">
      <dgm:prSet presAssocID="{47DDCC28-B876-420C-9FA5-E3100E4D6D40}" presName="node" presStyleLbl="node1" presStyleIdx="4" presStyleCnt="6" custScaleX="134980" custScaleY="126045" custRadScaleRad="102574" custRadScaleInc="-12024">
        <dgm:presLayoutVars>
          <dgm:bulletEnabled val="1"/>
        </dgm:presLayoutVars>
      </dgm:prSet>
      <dgm:spPr/>
      <dgm:t>
        <a:bodyPr/>
        <a:lstStyle/>
        <a:p>
          <a:endParaRPr lang="en-US"/>
        </a:p>
      </dgm:t>
    </dgm:pt>
    <dgm:pt modelId="{4FE82DD4-861E-408D-A783-D2DF385E72AD}" type="pres">
      <dgm:prSet presAssocID="{47DDCC28-B876-420C-9FA5-E3100E4D6D40}" presName="dummy" presStyleCnt="0"/>
      <dgm:spPr/>
    </dgm:pt>
    <dgm:pt modelId="{6889967B-B64B-4D14-ABF1-0FCC47B82B89}" type="pres">
      <dgm:prSet presAssocID="{5D38CDAA-BA05-4B0F-8501-C241E33F07D1}" presName="sibTrans" presStyleLbl="sibTrans2D1" presStyleIdx="4" presStyleCnt="6"/>
      <dgm:spPr/>
      <dgm:t>
        <a:bodyPr/>
        <a:lstStyle/>
        <a:p>
          <a:endParaRPr lang="en-US"/>
        </a:p>
      </dgm:t>
    </dgm:pt>
    <dgm:pt modelId="{9CAD63D7-1F35-46F0-BD30-6BCE9EEC2E5E}" type="pres">
      <dgm:prSet presAssocID="{78B1AFF8-3D8B-48C7-BEEE-D93E05DF4F55}" presName="node" presStyleLbl="node1" presStyleIdx="5" presStyleCnt="6" custScaleX="134980" custScaleY="126045" custRadScaleRad="97610" custRadScaleInc="-12636">
        <dgm:presLayoutVars>
          <dgm:bulletEnabled val="1"/>
        </dgm:presLayoutVars>
      </dgm:prSet>
      <dgm:spPr/>
      <dgm:t>
        <a:bodyPr/>
        <a:lstStyle/>
        <a:p>
          <a:endParaRPr lang="en-US"/>
        </a:p>
      </dgm:t>
    </dgm:pt>
    <dgm:pt modelId="{280588F1-2EA6-44D1-833D-D594CC9A591F}" type="pres">
      <dgm:prSet presAssocID="{78B1AFF8-3D8B-48C7-BEEE-D93E05DF4F55}" presName="dummy" presStyleCnt="0"/>
      <dgm:spPr/>
    </dgm:pt>
    <dgm:pt modelId="{33B2CC87-32F2-4009-BAB1-7D66DD0C7F65}" type="pres">
      <dgm:prSet presAssocID="{07BD1F30-377D-4BD9-9178-7AEAF8AA8B18}" presName="sibTrans" presStyleLbl="sibTrans2D1" presStyleIdx="5" presStyleCnt="6"/>
      <dgm:spPr/>
      <dgm:t>
        <a:bodyPr/>
        <a:lstStyle/>
        <a:p>
          <a:endParaRPr lang="en-US"/>
        </a:p>
      </dgm:t>
    </dgm:pt>
  </dgm:ptLst>
  <dgm:cxnLst>
    <dgm:cxn modelId="{64DD6121-8B18-49FA-A6CE-86E6C22C9B6A}" type="presOf" srcId="{5D38CDAA-BA05-4B0F-8501-C241E33F07D1}" destId="{6889967B-B64B-4D14-ABF1-0FCC47B82B89}" srcOrd="0" destOrd="0" presId="urn:microsoft.com/office/officeart/2005/8/layout/radial6"/>
    <dgm:cxn modelId="{E8E17425-E758-49AC-8E06-9B5B665551E5}" type="presOf" srcId="{744C1C61-B541-4879-A7D0-04EF5DFA9A24}" destId="{413FA286-86A7-4CF8-A4BF-1A3E08D7BB3E}" srcOrd="0" destOrd="0" presId="urn:microsoft.com/office/officeart/2005/8/layout/radial6"/>
    <dgm:cxn modelId="{6A09D788-2E23-4B78-8B07-7BEC912D9518}" type="presOf" srcId="{CCE4E4DB-3AB2-4C2E-8B0E-FBDA2CB6B2D7}" destId="{935C77CA-1D60-4BD7-9F7E-56ACA3591251}" srcOrd="0" destOrd="0" presId="urn:microsoft.com/office/officeart/2005/8/layout/radial6"/>
    <dgm:cxn modelId="{8D5AFFAC-91EC-4376-8287-7EBADA3C6522}" type="presOf" srcId="{C881AF44-FE64-45AF-A27D-085CF5B93D5A}" destId="{87BBEC7A-9807-47DF-B236-436D85AD5C29}" srcOrd="0" destOrd="0" presId="urn:microsoft.com/office/officeart/2005/8/layout/radial6"/>
    <dgm:cxn modelId="{00428261-B258-47C2-996A-35E1F91431FF}" srcId="{CCE4E4DB-3AB2-4C2E-8B0E-FBDA2CB6B2D7}" destId="{744C1C61-B541-4879-A7D0-04EF5DFA9A24}" srcOrd="2" destOrd="0" parTransId="{2436AC76-CF9E-46DA-9D98-3975D8D08132}" sibTransId="{C881AF44-FE64-45AF-A27D-085CF5B93D5A}"/>
    <dgm:cxn modelId="{839DC25D-1538-436D-B1C8-DBD5D23C0A9B}" srcId="{CCE4E4DB-3AB2-4C2E-8B0E-FBDA2CB6B2D7}" destId="{78B1AFF8-3D8B-48C7-BEEE-D93E05DF4F55}" srcOrd="5" destOrd="0" parTransId="{6A67C74D-48B7-49DA-9E91-526810C58CD0}" sibTransId="{07BD1F30-377D-4BD9-9178-7AEAF8AA8B18}"/>
    <dgm:cxn modelId="{F0D91B07-805B-40F5-819B-1FC3465D1367}" type="presOf" srcId="{011F39DD-E200-4285-A8E0-C92E85FC81D7}" destId="{2D9F9598-AC7E-4D24-8CEF-1FECF4378770}" srcOrd="0" destOrd="0" presId="urn:microsoft.com/office/officeart/2005/8/layout/radial6"/>
    <dgm:cxn modelId="{01744CE7-16C5-4093-8163-752F19883990}" srcId="{9B7950ED-9F92-443E-A974-941660FF64F2}" destId="{CCE4E4DB-3AB2-4C2E-8B0E-FBDA2CB6B2D7}" srcOrd="0" destOrd="0" parTransId="{2D0971E9-245A-4917-BD87-963A64D939F5}" sibTransId="{64A9C0CE-B739-4CF0-9D13-482AAFA6D57C}"/>
    <dgm:cxn modelId="{BE0DE2B0-E8F4-4230-B3C7-98FF0EB066B4}" srcId="{CCE4E4DB-3AB2-4C2E-8B0E-FBDA2CB6B2D7}" destId="{8BE5EB97-CDA3-47AB-91F2-12C8F36D3A16}" srcOrd="1" destOrd="0" parTransId="{88CBAB3F-11D9-4AB4-9C30-C45A077283E7}" sibTransId="{A33B758D-F3FB-44A8-A104-37C552C1D2AD}"/>
    <dgm:cxn modelId="{33E35CB5-34ED-4A28-839A-B4E76A8FDE94}" srcId="{CCE4E4DB-3AB2-4C2E-8B0E-FBDA2CB6B2D7}" destId="{47DDCC28-B876-420C-9FA5-E3100E4D6D40}" srcOrd="4" destOrd="0" parTransId="{7B476312-0267-45A8-909D-8F384AA3A044}" sibTransId="{5D38CDAA-BA05-4B0F-8501-C241E33F07D1}"/>
    <dgm:cxn modelId="{6666B1BA-05A3-4564-A2A7-481A7FC72117}" srcId="{CCE4E4DB-3AB2-4C2E-8B0E-FBDA2CB6B2D7}" destId="{CC1D760E-2C87-46F9-ABE2-75FBBB1F8CEB}" srcOrd="0" destOrd="0" parTransId="{720C39F9-0CA8-4307-A879-05EE6D4E3514}" sibTransId="{011F39DD-E200-4285-A8E0-C92E85FC81D7}"/>
    <dgm:cxn modelId="{DA7854A9-F076-4EE1-8EFA-C562DD93F4F8}" type="presOf" srcId="{07BD1F30-377D-4BD9-9178-7AEAF8AA8B18}" destId="{33B2CC87-32F2-4009-BAB1-7D66DD0C7F65}" srcOrd="0" destOrd="0" presId="urn:microsoft.com/office/officeart/2005/8/layout/radial6"/>
    <dgm:cxn modelId="{23C1BE59-527C-4700-BFD2-D6371B4090E9}" type="presOf" srcId="{50D23496-F0B1-44B5-88CD-DDEAFBFA6528}" destId="{51257E45-0386-4D6B-9CC1-895D1BCAE739}" srcOrd="0" destOrd="0" presId="urn:microsoft.com/office/officeart/2005/8/layout/radial6"/>
    <dgm:cxn modelId="{50DE11F6-53A2-4359-A8E7-1B95D62E2300}" type="presOf" srcId="{78B1AFF8-3D8B-48C7-BEEE-D93E05DF4F55}" destId="{9CAD63D7-1F35-46F0-BD30-6BCE9EEC2E5E}" srcOrd="0" destOrd="0" presId="urn:microsoft.com/office/officeart/2005/8/layout/radial6"/>
    <dgm:cxn modelId="{46C27B3C-B2F7-4A3A-AF30-6321C13B80EB}" type="presOf" srcId="{47DDCC28-B876-420C-9FA5-E3100E4D6D40}" destId="{B1E7FA4D-07F8-4BC8-A14E-3AC83655E939}" srcOrd="0" destOrd="0" presId="urn:microsoft.com/office/officeart/2005/8/layout/radial6"/>
    <dgm:cxn modelId="{012DF55B-2583-42F6-8393-F7560FD3AF74}" type="presOf" srcId="{9B7950ED-9F92-443E-A974-941660FF64F2}" destId="{5AE1E540-98F0-40EA-91B6-6EDA33C3B07A}" srcOrd="0" destOrd="0" presId="urn:microsoft.com/office/officeart/2005/8/layout/radial6"/>
    <dgm:cxn modelId="{45514663-8484-469B-A516-AC42CFC8C3DD}" type="presOf" srcId="{CC1D760E-2C87-46F9-ABE2-75FBBB1F8CEB}" destId="{0560F897-E23A-48C4-A82C-6193AFC40347}" srcOrd="0" destOrd="0" presId="urn:microsoft.com/office/officeart/2005/8/layout/radial6"/>
    <dgm:cxn modelId="{08C6D144-9062-483D-9746-F0F0E966E9CE}" type="presOf" srcId="{8BE5EB97-CDA3-47AB-91F2-12C8F36D3A16}" destId="{B93EF10B-4877-497A-9572-3585583B0F6A}" srcOrd="0" destOrd="0" presId="urn:microsoft.com/office/officeart/2005/8/layout/radial6"/>
    <dgm:cxn modelId="{8876A47B-1BC5-448D-A745-9551711B9D94}" type="presOf" srcId="{A33B758D-F3FB-44A8-A104-37C552C1D2AD}" destId="{98FF357E-5147-4982-80AB-D4D5A83CC532}" srcOrd="0" destOrd="0" presId="urn:microsoft.com/office/officeart/2005/8/layout/radial6"/>
    <dgm:cxn modelId="{80BD155C-AEEB-4331-AEE6-87CDE9ECC2DC}" type="presOf" srcId="{78048952-830C-48D9-AC6A-34414F78E154}" destId="{2F3A1A0D-930F-4E70-884E-301B4B848898}" srcOrd="0" destOrd="0" presId="urn:microsoft.com/office/officeart/2005/8/layout/radial6"/>
    <dgm:cxn modelId="{65FF1DBC-886F-4893-B9BA-CF5BD490AAA4}" srcId="{CCE4E4DB-3AB2-4C2E-8B0E-FBDA2CB6B2D7}" destId="{78048952-830C-48D9-AC6A-34414F78E154}" srcOrd="3" destOrd="0" parTransId="{207B8AD9-B55E-4C5D-A95A-A62CAEEEA6C7}" sibTransId="{50D23496-F0B1-44B5-88CD-DDEAFBFA6528}"/>
    <dgm:cxn modelId="{7B18D18D-AB31-43A3-A858-DB0DF8D6AAD1}" type="presParOf" srcId="{5AE1E540-98F0-40EA-91B6-6EDA33C3B07A}" destId="{935C77CA-1D60-4BD7-9F7E-56ACA3591251}" srcOrd="0" destOrd="0" presId="urn:microsoft.com/office/officeart/2005/8/layout/radial6"/>
    <dgm:cxn modelId="{370299DB-24FF-40FD-A08E-29DD9141A6A5}" type="presParOf" srcId="{5AE1E540-98F0-40EA-91B6-6EDA33C3B07A}" destId="{0560F897-E23A-48C4-A82C-6193AFC40347}" srcOrd="1" destOrd="0" presId="urn:microsoft.com/office/officeart/2005/8/layout/radial6"/>
    <dgm:cxn modelId="{67A576DA-D152-4666-81DD-70B581F6203D}" type="presParOf" srcId="{5AE1E540-98F0-40EA-91B6-6EDA33C3B07A}" destId="{E40674EA-12FF-471D-9099-8EFF66FE7EE8}" srcOrd="2" destOrd="0" presId="urn:microsoft.com/office/officeart/2005/8/layout/radial6"/>
    <dgm:cxn modelId="{B8C5D328-0BC0-4F02-A31E-188E1098D3DA}" type="presParOf" srcId="{5AE1E540-98F0-40EA-91B6-6EDA33C3B07A}" destId="{2D9F9598-AC7E-4D24-8CEF-1FECF4378770}" srcOrd="3" destOrd="0" presId="urn:microsoft.com/office/officeart/2005/8/layout/radial6"/>
    <dgm:cxn modelId="{54BCD78E-58D3-4763-9D08-50D053A034C7}" type="presParOf" srcId="{5AE1E540-98F0-40EA-91B6-6EDA33C3B07A}" destId="{B93EF10B-4877-497A-9572-3585583B0F6A}" srcOrd="4" destOrd="0" presId="urn:microsoft.com/office/officeart/2005/8/layout/radial6"/>
    <dgm:cxn modelId="{D692BFC5-CA06-49D6-B7FD-D29D1FF0732D}" type="presParOf" srcId="{5AE1E540-98F0-40EA-91B6-6EDA33C3B07A}" destId="{BA2903DB-E6E5-4106-991F-B6D2B9C2CC3F}" srcOrd="5" destOrd="0" presId="urn:microsoft.com/office/officeart/2005/8/layout/radial6"/>
    <dgm:cxn modelId="{BC3302E7-EF76-4335-89D6-7C1A4899118E}" type="presParOf" srcId="{5AE1E540-98F0-40EA-91B6-6EDA33C3B07A}" destId="{98FF357E-5147-4982-80AB-D4D5A83CC532}" srcOrd="6" destOrd="0" presId="urn:microsoft.com/office/officeart/2005/8/layout/radial6"/>
    <dgm:cxn modelId="{41F4858A-5DD2-4FE8-97D5-1C71BCFA112A}" type="presParOf" srcId="{5AE1E540-98F0-40EA-91B6-6EDA33C3B07A}" destId="{413FA286-86A7-4CF8-A4BF-1A3E08D7BB3E}" srcOrd="7" destOrd="0" presId="urn:microsoft.com/office/officeart/2005/8/layout/radial6"/>
    <dgm:cxn modelId="{AC0DA36F-55A7-44FD-AA9D-1218FFB3047D}" type="presParOf" srcId="{5AE1E540-98F0-40EA-91B6-6EDA33C3B07A}" destId="{0C5F4EB4-95DD-44C7-BCFB-824382C17382}" srcOrd="8" destOrd="0" presId="urn:microsoft.com/office/officeart/2005/8/layout/radial6"/>
    <dgm:cxn modelId="{74DC9286-A52D-4DA3-B376-ACD00188B436}" type="presParOf" srcId="{5AE1E540-98F0-40EA-91B6-6EDA33C3B07A}" destId="{87BBEC7A-9807-47DF-B236-436D85AD5C29}" srcOrd="9" destOrd="0" presId="urn:microsoft.com/office/officeart/2005/8/layout/radial6"/>
    <dgm:cxn modelId="{82E01BB4-EDCB-42FC-AC37-9D5B4D5A70F6}" type="presParOf" srcId="{5AE1E540-98F0-40EA-91B6-6EDA33C3B07A}" destId="{2F3A1A0D-930F-4E70-884E-301B4B848898}" srcOrd="10" destOrd="0" presId="urn:microsoft.com/office/officeart/2005/8/layout/radial6"/>
    <dgm:cxn modelId="{542433D0-61F1-4B6E-9C68-8A475B8EE937}" type="presParOf" srcId="{5AE1E540-98F0-40EA-91B6-6EDA33C3B07A}" destId="{5A4511B4-54BB-45B4-83B7-3DFB27B51567}" srcOrd="11" destOrd="0" presId="urn:microsoft.com/office/officeart/2005/8/layout/radial6"/>
    <dgm:cxn modelId="{15A942BB-F4A5-4685-990E-C029C66B8F81}" type="presParOf" srcId="{5AE1E540-98F0-40EA-91B6-6EDA33C3B07A}" destId="{51257E45-0386-4D6B-9CC1-895D1BCAE739}" srcOrd="12" destOrd="0" presId="urn:microsoft.com/office/officeart/2005/8/layout/radial6"/>
    <dgm:cxn modelId="{9C382EA2-23B4-4EFE-9124-7946EEAE88C9}" type="presParOf" srcId="{5AE1E540-98F0-40EA-91B6-6EDA33C3B07A}" destId="{B1E7FA4D-07F8-4BC8-A14E-3AC83655E939}" srcOrd="13" destOrd="0" presId="urn:microsoft.com/office/officeart/2005/8/layout/radial6"/>
    <dgm:cxn modelId="{0E4342DF-FB36-419D-82E2-CAC16A15E2B2}" type="presParOf" srcId="{5AE1E540-98F0-40EA-91B6-6EDA33C3B07A}" destId="{4FE82DD4-861E-408D-A783-D2DF385E72AD}" srcOrd="14" destOrd="0" presId="urn:microsoft.com/office/officeart/2005/8/layout/radial6"/>
    <dgm:cxn modelId="{1EC6B359-BFCE-4358-8F3E-DE00B2C92E2A}" type="presParOf" srcId="{5AE1E540-98F0-40EA-91B6-6EDA33C3B07A}" destId="{6889967B-B64B-4D14-ABF1-0FCC47B82B89}" srcOrd="15" destOrd="0" presId="urn:microsoft.com/office/officeart/2005/8/layout/radial6"/>
    <dgm:cxn modelId="{E758D54F-702D-496B-9B19-8840D8517C51}" type="presParOf" srcId="{5AE1E540-98F0-40EA-91B6-6EDA33C3B07A}" destId="{9CAD63D7-1F35-46F0-BD30-6BCE9EEC2E5E}" srcOrd="16" destOrd="0" presId="urn:microsoft.com/office/officeart/2005/8/layout/radial6"/>
    <dgm:cxn modelId="{4E7BDE37-FA40-44D9-AEA9-E9643F04EB5B}" type="presParOf" srcId="{5AE1E540-98F0-40EA-91B6-6EDA33C3B07A}" destId="{280588F1-2EA6-44D1-833D-D594CC9A591F}" srcOrd="17" destOrd="0" presId="urn:microsoft.com/office/officeart/2005/8/layout/radial6"/>
    <dgm:cxn modelId="{FE8F10D2-94E7-468E-8F82-4E15D77134B1}" type="presParOf" srcId="{5AE1E540-98F0-40EA-91B6-6EDA33C3B07A}" destId="{33B2CC87-32F2-4009-BAB1-7D66DD0C7F65}"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1D81AF-47EE-419A-AE27-6837C3352C8D}" type="doc">
      <dgm:prSet loTypeId="urn:microsoft.com/office/officeart/2005/8/layout/cycle8" loCatId="cycle" qsTypeId="urn:microsoft.com/office/officeart/2005/8/quickstyle/simple5" qsCatId="simple" csTypeId="urn:microsoft.com/office/officeart/2005/8/colors/accent3_1" csCatId="accent3" phldr="1"/>
      <dgm:spPr/>
      <dgm:t>
        <a:bodyPr/>
        <a:lstStyle/>
        <a:p>
          <a:endParaRPr lang="en-US"/>
        </a:p>
      </dgm:t>
    </dgm:pt>
    <dgm:pt modelId="{AA23B671-7A53-4491-B6CC-3D46A81FD3EC}">
      <dgm:prSet phldrT="[Text]" custT="1"/>
      <dgm:spPr/>
      <dgm:t>
        <a:bodyPr/>
        <a:lstStyle/>
        <a:p>
          <a:r>
            <a:rPr lang="en-US" sz="1400" b="1" dirty="0" smtClean="0"/>
            <a:t>Change in Environment</a:t>
          </a:r>
          <a:endParaRPr lang="en-US" sz="1400" b="1" dirty="0"/>
        </a:p>
      </dgm:t>
    </dgm:pt>
    <dgm:pt modelId="{435B1FF0-CFDC-4E66-A55E-CD7589DC0F52}" type="parTrans" cxnId="{AABAB8E2-EDF4-4896-91D2-2070606891D2}">
      <dgm:prSet/>
      <dgm:spPr/>
      <dgm:t>
        <a:bodyPr/>
        <a:lstStyle/>
        <a:p>
          <a:endParaRPr lang="en-US"/>
        </a:p>
      </dgm:t>
    </dgm:pt>
    <dgm:pt modelId="{716F10FA-6879-4F93-8897-3AB957BBE0BC}" type="sibTrans" cxnId="{AABAB8E2-EDF4-4896-91D2-2070606891D2}">
      <dgm:prSet/>
      <dgm:spPr/>
      <dgm:t>
        <a:bodyPr/>
        <a:lstStyle/>
        <a:p>
          <a:endParaRPr lang="en-US"/>
        </a:p>
      </dgm:t>
    </dgm:pt>
    <dgm:pt modelId="{71AF1683-8B87-4E24-9180-EC1A61892F77}">
      <dgm:prSet phldrT="[Text]" custT="1"/>
      <dgm:spPr/>
      <dgm:t>
        <a:bodyPr/>
        <a:lstStyle/>
        <a:p>
          <a:r>
            <a:rPr lang="en-US" sz="1400" b="1" dirty="0" smtClean="0">
              <a:latin typeface="Segoe UI" pitchFamily="34" charset="0"/>
              <a:ea typeface="Segoe UI" pitchFamily="34" charset="0"/>
              <a:cs typeface="Segoe UI" pitchFamily="34" charset="0"/>
            </a:rPr>
            <a:t>Change in assumptions</a:t>
          </a:r>
          <a:endParaRPr lang="en-US" sz="1400" b="1" dirty="0"/>
        </a:p>
      </dgm:t>
    </dgm:pt>
    <dgm:pt modelId="{7F4C6A61-E37A-4AC2-8416-A7DEA5A2C746}" type="parTrans" cxnId="{998BCC0B-348A-4828-8791-CF90FB2CEBC9}">
      <dgm:prSet/>
      <dgm:spPr/>
      <dgm:t>
        <a:bodyPr/>
        <a:lstStyle/>
        <a:p>
          <a:endParaRPr lang="en-US"/>
        </a:p>
      </dgm:t>
    </dgm:pt>
    <dgm:pt modelId="{93FDF0EA-3FAB-41CE-84B1-0D557377DFA3}" type="sibTrans" cxnId="{998BCC0B-348A-4828-8791-CF90FB2CEBC9}">
      <dgm:prSet/>
      <dgm:spPr/>
      <dgm:t>
        <a:bodyPr/>
        <a:lstStyle/>
        <a:p>
          <a:endParaRPr lang="en-US"/>
        </a:p>
      </dgm:t>
    </dgm:pt>
    <dgm:pt modelId="{0B9DB2F4-1222-4275-8C00-348CBF3354EF}">
      <dgm:prSet phldrT="[Text]" custT="1"/>
      <dgm:spPr/>
      <dgm:t>
        <a:bodyPr/>
        <a:lstStyle/>
        <a:p>
          <a:r>
            <a:rPr lang="en-US" sz="1200" b="1" dirty="0" smtClean="0">
              <a:latin typeface="Segoe UI" pitchFamily="34" charset="0"/>
              <a:ea typeface="Segoe UI" pitchFamily="34" charset="0"/>
              <a:cs typeface="Segoe UI" pitchFamily="34" charset="0"/>
            </a:rPr>
            <a:t>Change in usage</a:t>
          </a:r>
        </a:p>
      </dgm:t>
    </dgm:pt>
    <dgm:pt modelId="{4BD819EC-F66D-4275-9F72-A83B047420E2}" type="parTrans" cxnId="{00E8202F-5C11-4D6E-85EE-A73BCCB3904D}">
      <dgm:prSet/>
      <dgm:spPr/>
      <dgm:t>
        <a:bodyPr/>
        <a:lstStyle/>
        <a:p>
          <a:endParaRPr lang="en-US"/>
        </a:p>
      </dgm:t>
    </dgm:pt>
    <dgm:pt modelId="{7AEAAAB4-88AF-41E3-A633-326691EA5301}" type="sibTrans" cxnId="{00E8202F-5C11-4D6E-85EE-A73BCCB3904D}">
      <dgm:prSet/>
      <dgm:spPr/>
      <dgm:t>
        <a:bodyPr/>
        <a:lstStyle/>
        <a:p>
          <a:endParaRPr lang="en-US"/>
        </a:p>
      </dgm:t>
    </dgm:pt>
    <dgm:pt modelId="{503D2755-DE7A-451C-B388-886A82720BA0}">
      <dgm:prSet phldrT="[Text]" custT="1"/>
      <dgm:spPr/>
      <dgm:t>
        <a:bodyPr/>
        <a:lstStyle/>
        <a:p>
          <a:r>
            <a:rPr lang="en-US" sz="1200" b="1" dirty="0" smtClean="0">
              <a:latin typeface="Segoe UI" pitchFamily="34" charset="0"/>
              <a:ea typeface="Segoe UI" pitchFamily="34" charset="0"/>
              <a:cs typeface="Segoe UI" pitchFamily="34" charset="0"/>
            </a:rPr>
            <a:t>Change in attacks</a:t>
          </a:r>
        </a:p>
      </dgm:t>
    </dgm:pt>
    <dgm:pt modelId="{94D3DC1C-035E-4973-958D-6ACE8729BE1B}" type="parTrans" cxnId="{BA34C1FF-EE00-4E1A-87FB-F1B0267B516C}">
      <dgm:prSet/>
      <dgm:spPr/>
      <dgm:t>
        <a:bodyPr/>
        <a:lstStyle/>
        <a:p>
          <a:endParaRPr lang="en-US"/>
        </a:p>
      </dgm:t>
    </dgm:pt>
    <dgm:pt modelId="{02DAD21D-247D-4ABD-B578-FDA41A96C9B3}" type="sibTrans" cxnId="{BA34C1FF-EE00-4E1A-87FB-F1B0267B516C}">
      <dgm:prSet/>
      <dgm:spPr/>
      <dgm:t>
        <a:bodyPr/>
        <a:lstStyle/>
        <a:p>
          <a:endParaRPr lang="en-US"/>
        </a:p>
      </dgm:t>
    </dgm:pt>
    <dgm:pt modelId="{3264B72D-D6E1-4EDF-8A81-F7B448BF911A}">
      <dgm:prSet phldrT="[Text]" custT="1"/>
      <dgm:spPr/>
      <dgm:t>
        <a:bodyPr/>
        <a:lstStyle/>
        <a:p>
          <a:r>
            <a:rPr lang="en-US" sz="1200" b="1" dirty="0" smtClean="0">
              <a:latin typeface="Segoe UI" pitchFamily="34" charset="0"/>
              <a:ea typeface="Segoe UI" pitchFamily="34" charset="0"/>
              <a:cs typeface="Segoe UI" pitchFamily="34" charset="0"/>
            </a:rPr>
            <a:t>New attack tools</a:t>
          </a:r>
        </a:p>
      </dgm:t>
    </dgm:pt>
    <dgm:pt modelId="{9A650B8F-C9A6-4120-BF23-0E3242B3325D}" type="parTrans" cxnId="{B50A08E6-58EA-4A8B-9195-0D0B2EC45B40}">
      <dgm:prSet/>
      <dgm:spPr/>
      <dgm:t>
        <a:bodyPr/>
        <a:lstStyle/>
        <a:p>
          <a:endParaRPr lang="en-US"/>
        </a:p>
      </dgm:t>
    </dgm:pt>
    <dgm:pt modelId="{1F5EC2A4-88CE-4381-9C5A-58D60C1FED0B}" type="sibTrans" cxnId="{B50A08E6-58EA-4A8B-9195-0D0B2EC45B40}">
      <dgm:prSet/>
      <dgm:spPr/>
      <dgm:t>
        <a:bodyPr/>
        <a:lstStyle/>
        <a:p>
          <a:endParaRPr lang="en-US"/>
        </a:p>
      </dgm:t>
    </dgm:pt>
    <dgm:pt modelId="{F0B5B9E2-114C-4800-8085-6F867591A164}">
      <dgm:prSet phldrT="[Text]" custT="1"/>
      <dgm:spPr/>
      <dgm:t>
        <a:bodyPr/>
        <a:lstStyle/>
        <a:p>
          <a:r>
            <a:rPr lang="en-US" sz="1200" b="1" dirty="0" smtClean="0">
              <a:latin typeface="Segoe UI" pitchFamily="34" charset="0"/>
              <a:ea typeface="Segoe UI" pitchFamily="34" charset="0"/>
              <a:cs typeface="Segoe UI" pitchFamily="34" charset="0"/>
            </a:rPr>
            <a:t>…….</a:t>
          </a:r>
        </a:p>
      </dgm:t>
    </dgm:pt>
    <dgm:pt modelId="{57BCCE4F-0FB2-41E9-A2E0-D26493FA760E}" type="parTrans" cxnId="{20125223-898E-4DF3-8E61-5CA7544FDDF8}">
      <dgm:prSet/>
      <dgm:spPr/>
      <dgm:t>
        <a:bodyPr/>
        <a:lstStyle/>
        <a:p>
          <a:endParaRPr lang="en-US"/>
        </a:p>
      </dgm:t>
    </dgm:pt>
    <dgm:pt modelId="{1B91D648-340D-4D7E-95BE-28894B3E8BC3}" type="sibTrans" cxnId="{20125223-898E-4DF3-8E61-5CA7544FDDF8}">
      <dgm:prSet/>
      <dgm:spPr/>
      <dgm:t>
        <a:bodyPr/>
        <a:lstStyle/>
        <a:p>
          <a:endParaRPr lang="en-US"/>
        </a:p>
      </dgm:t>
    </dgm:pt>
    <dgm:pt modelId="{620E3B5F-DA8C-4AF5-B98F-1A05F5E8B9F1}" type="pres">
      <dgm:prSet presAssocID="{931D81AF-47EE-419A-AE27-6837C3352C8D}" presName="compositeShape" presStyleCnt="0">
        <dgm:presLayoutVars>
          <dgm:chMax val="7"/>
          <dgm:dir/>
          <dgm:resizeHandles val="exact"/>
        </dgm:presLayoutVars>
      </dgm:prSet>
      <dgm:spPr/>
      <dgm:t>
        <a:bodyPr/>
        <a:lstStyle/>
        <a:p>
          <a:endParaRPr lang="en-US"/>
        </a:p>
      </dgm:t>
    </dgm:pt>
    <dgm:pt modelId="{6B047633-5ECC-43DC-8990-E1186B569700}" type="pres">
      <dgm:prSet presAssocID="{931D81AF-47EE-419A-AE27-6837C3352C8D}" presName="wedge1" presStyleLbl="node1" presStyleIdx="0" presStyleCnt="6"/>
      <dgm:spPr/>
      <dgm:t>
        <a:bodyPr/>
        <a:lstStyle/>
        <a:p>
          <a:endParaRPr lang="en-US"/>
        </a:p>
      </dgm:t>
    </dgm:pt>
    <dgm:pt modelId="{1E38583D-626E-44DE-BC3E-5A2516014810}" type="pres">
      <dgm:prSet presAssocID="{931D81AF-47EE-419A-AE27-6837C3352C8D}" presName="dummy1a" presStyleCnt="0"/>
      <dgm:spPr/>
    </dgm:pt>
    <dgm:pt modelId="{A920DB4B-8B1C-4213-A966-823AA8381F0E}" type="pres">
      <dgm:prSet presAssocID="{931D81AF-47EE-419A-AE27-6837C3352C8D}" presName="dummy1b" presStyleCnt="0"/>
      <dgm:spPr/>
    </dgm:pt>
    <dgm:pt modelId="{60E439BF-73E2-46FA-98CA-07B2C0D09FA9}" type="pres">
      <dgm:prSet presAssocID="{931D81AF-47EE-419A-AE27-6837C3352C8D}" presName="wedge1Tx" presStyleLbl="node1" presStyleIdx="0" presStyleCnt="6">
        <dgm:presLayoutVars>
          <dgm:chMax val="0"/>
          <dgm:chPref val="0"/>
          <dgm:bulletEnabled val="1"/>
        </dgm:presLayoutVars>
      </dgm:prSet>
      <dgm:spPr/>
      <dgm:t>
        <a:bodyPr/>
        <a:lstStyle/>
        <a:p>
          <a:endParaRPr lang="en-US"/>
        </a:p>
      </dgm:t>
    </dgm:pt>
    <dgm:pt modelId="{E80097EE-0B88-44AC-BED3-8D096D5509FF}" type="pres">
      <dgm:prSet presAssocID="{931D81AF-47EE-419A-AE27-6837C3352C8D}" presName="wedge2" presStyleLbl="node1" presStyleIdx="1" presStyleCnt="6"/>
      <dgm:spPr/>
      <dgm:t>
        <a:bodyPr/>
        <a:lstStyle/>
        <a:p>
          <a:endParaRPr lang="en-US"/>
        </a:p>
      </dgm:t>
    </dgm:pt>
    <dgm:pt modelId="{619A445D-E52B-4180-AA5D-7CA66C6FE3BD}" type="pres">
      <dgm:prSet presAssocID="{931D81AF-47EE-419A-AE27-6837C3352C8D}" presName="dummy2a" presStyleCnt="0"/>
      <dgm:spPr/>
    </dgm:pt>
    <dgm:pt modelId="{B0E60968-D805-4842-B980-6B47351280F1}" type="pres">
      <dgm:prSet presAssocID="{931D81AF-47EE-419A-AE27-6837C3352C8D}" presName="dummy2b" presStyleCnt="0"/>
      <dgm:spPr/>
    </dgm:pt>
    <dgm:pt modelId="{4AB03156-B70C-426B-8610-C42F647E293B}" type="pres">
      <dgm:prSet presAssocID="{931D81AF-47EE-419A-AE27-6837C3352C8D}" presName="wedge2Tx" presStyleLbl="node1" presStyleIdx="1" presStyleCnt="6">
        <dgm:presLayoutVars>
          <dgm:chMax val="0"/>
          <dgm:chPref val="0"/>
          <dgm:bulletEnabled val="1"/>
        </dgm:presLayoutVars>
      </dgm:prSet>
      <dgm:spPr/>
      <dgm:t>
        <a:bodyPr/>
        <a:lstStyle/>
        <a:p>
          <a:endParaRPr lang="en-US"/>
        </a:p>
      </dgm:t>
    </dgm:pt>
    <dgm:pt modelId="{F7680513-6D33-4B81-AD63-9AA82594A0F2}" type="pres">
      <dgm:prSet presAssocID="{931D81AF-47EE-419A-AE27-6837C3352C8D}" presName="wedge3" presStyleLbl="node1" presStyleIdx="2" presStyleCnt="6"/>
      <dgm:spPr/>
      <dgm:t>
        <a:bodyPr/>
        <a:lstStyle/>
        <a:p>
          <a:endParaRPr lang="en-US"/>
        </a:p>
      </dgm:t>
    </dgm:pt>
    <dgm:pt modelId="{D034EE9A-9413-4D1F-8B20-C1C35E14634B}" type="pres">
      <dgm:prSet presAssocID="{931D81AF-47EE-419A-AE27-6837C3352C8D}" presName="dummy3a" presStyleCnt="0"/>
      <dgm:spPr/>
    </dgm:pt>
    <dgm:pt modelId="{28D584FF-39C4-4738-8F2A-E134074E5804}" type="pres">
      <dgm:prSet presAssocID="{931D81AF-47EE-419A-AE27-6837C3352C8D}" presName="dummy3b" presStyleCnt="0"/>
      <dgm:spPr/>
    </dgm:pt>
    <dgm:pt modelId="{9864E13D-5CBE-4E70-B17C-45075EECF13E}" type="pres">
      <dgm:prSet presAssocID="{931D81AF-47EE-419A-AE27-6837C3352C8D}" presName="wedge3Tx" presStyleLbl="node1" presStyleIdx="2" presStyleCnt="6">
        <dgm:presLayoutVars>
          <dgm:chMax val="0"/>
          <dgm:chPref val="0"/>
          <dgm:bulletEnabled val="1"/>
        </dgm:presLayoutVars>
      </dgm:prSet>
      <dgm:spPr/>
      <dgm:t>
        <a:bodyPr/>
        <a:lstStyle/>
        <a:p>
          <a:endParaRPr lang="en-US"/>
        </a:p>
      </dgm:t>
    </dgm:pt>
    <dgm:pt modelId="{97BD9692-F797-42BB-9E1C-7C00D078EA73}" type="pres">
      <dgm:prSet presAssocID="{931D81AF-47EE-419A-AE27-6837C3352C8D}" presName="wedge4" presStyleLbl="node1" presStyleIdx="3" presStyleCnt="6"/>
      <dgm:spPr/>
      <dgm:t>
        <a:bodyPr/>
        <a:lstStyle/>
        <a:p>
          <a:endParaRPr lang="en-US"/>
        </a:p>
      </dgm:t>
    </dgm:pt>
    <dgm:pt modelId="{D23E1E55-AAA1-4928-8473-C7D454B50A18}" type="pres">
      <dgm:prSet presAssocID="{931D81AF-47EE-419A-AE27-6837C3352C8D}" presName="dummy4a" presStyleCnt="0"/>
      <dgm:spPr/>
    </dgm:pt>
    <dgm:pt modelId="{C084832F-8B0C-401B-8FFA-9E89E367283F}" type="pres">
      <dgm:prSet presAssocID="{931D81AF-47EE-419A-AE27-6837C3352C8D}" presName="dummy4b" presStyleCnt="0"/>
      <dgm:spPr/>
    </dgm:pt>
    <dgm:pt modelId="{0FE77CD5-618C-47F8-B738-D69BF42D6164}" type="pres">
      <dgm:prSet presAssocID="{931D81AF-47EE-419A-AE27-6837C3352C8D}" presName="wedge4Tx" presStyleLbl="node1" presStyleIdx="3" presStyleCnt="6">
        <dgm:presLayoutVars>
          <dgm:chMax val="0"/>
          <dgm:chPref val="0"/>
          <dgm:bulletEnabled val="1"/>
        </dgm:presLayoutVars>
      </dgm:prSet>
      <dgm:spPr/>
      <dgm:t>
        <a:bodyPr/>
        <a:lstStyle/>
        <a:p>
          <a:endParaRPr lang="en-US"/>
        </a:p>
      </dgm:t>
    </dgm:pt>
    <dgm:pt modelId="{47048276-41B8-4E80-889B-37D324501549}" type="pres">
      <dgm:prSet presAssocID="{931D81AF-47EE-419A-AE27-6837C3352C8D}" presName="wedge5" presStyleLbl="node1" presStyleIdx="4" presStyleCnt="6"/>
      <dgm:spPr/>
      <dgm:t>
        <a:bodyPr/>
        <a:lstStyle/>
        <a:p>
          <a:endParaRPr lang="en-US"/>
        </a:p>
      </dgm:t>
    </dgm:pt>
    <dgm:pt modelId="{326124F7-8FC5-425D-92F7-B2E5C1EADF46}" type="pres">
      <dgm:prSet presAssocID="{931D81AF-47EE-419A-AE27-6837C3352C8D}" presName="dummy5a" presStyleCnt="0"/>
      <dgm:spPr/>
    </dgm:pt>
    <dgm:pt modelId="{3B3197BD-9CC7-4B05-8DD4-8D58ACB6FFD4}" type="pres">
      <dgm:prSet presAssocID="{931D81AF-47EE-419A-AE27-6837C3352C8D}" presName="dummy5b" presStyleCnt="0"/>
      <dgm:spPr/>
    </dgm:pt>
    <dgm:pt modelId="{606A26E8-23FC-4923-BA17-22B1B82FBB1A}" type="pres">
      <dgm:prSet presAssocID="{931D81AF-47EE-419A-AE27-6837C3352C8D}" presName="wedge5Tx" presStyleLbl="node1" presStyleIdx="4" presStyleCnt="6">
        <dgm:presLayoutVars>
          <dgm:chMax val="0"/>
          <dgm:chPref val="0"/>
          <dgm:bulletEnabled val="1"/>
        </dgm:presLayoutVars>
      </dgm:prSet>
      <dgm:spPr/>
      <dgm:t>
        <a:bodyPr/>
        <a:lstStyle/>
        <a:p>
          <a:endParaRPr lang="en-US"/>
        </a:p>
      </dgm:t>
    </dgm:pt>
    <dgm:pt modelId="{67EB4C76-4F18-4B6C-9316-5F7CC9E1DDF1}" type="pres">
      <dgm:prSet presAssocID="{931D81AF-47EE-419A-AE27-6837C3352C8D}" presName="wedge6" presStyleLbl="node1" presStyleIdx="5" presStyleCnt="6"/>
      <dgm:spPr/>
      <dgm:t>
        <a:bodyPr/>
        <a:lstStyle/>
        <a:p>
          <a:endParaRPr lang="en-US"/>
        </a:p>
      </dgm:t>
    </dgm:pt>
    <dgm:pt modelId="{8F42DCB5-61D4-4628-9F6B-4E7336F754F0}" type="pres">
      <dgm:prSet presAssocID="{931D81AF-47EE-419A-AE27-6837C3352C8D}" presName="dummy6a" presStyleCnt="0"/>
      <dgm:spPr/>
    </dgm:pt>
    <dgm:pt modelId="{FD9E8146-4B76-4FB3-9334-D4D3F18908EC}" type="pres">
      <dgm:prSet presAssocID="{931D81AF-47EE-419A-AE27-6837C3352C8D}" presName="dummy6b" presStyleCnt="0"/>
      <dgm:spPr/>
    </dgm:pt>
    <dgm:pt modelId="{5620E303-407A-4F7D-8864-95F7F5D2825D}" type="pres">
      <dgm:prSet presAssocID="{931D81AF-47EE-419A-AE27-6837C3352C8D}" presName="wedge6Tx" presStyleLbl="node1" presStyleIdx="5" presStyleCnt="6">
        <dgm:presLayoutVars>
          <dgm:chMax val="0"/>
          <dgm:chPref val="0"/>
          <dgm:bulletEnabled val="1"/>
        </dgm:presLayoutVars>
      </dgm:prSet>
      <dgm:spPr/>
      <dgm:t>
        <a:bodyPr/>
        <a:lstStyle/>
        <a:p>
          <a:endParaRPr lang="en-US"/>
        </a:p>
      </dgm:t>
    </dgm:pt>
    <dgm:pt modelId="{5002F2A5-B4D3-4D3E-834F-13E65E243F07}" type="pres">
      <dgm:prSet presAssocID="{716F10FA-6879-4F93-8897-3AB957BBE0BC}" presName="arrowWedge1" presStyleLbl="fgSibTrans2D1" presStyleIdx="0" presStyleCnt="6"/>
      <dgm:spPr/>
    </dgm:pt>
    <dgm:pt modelId="{F517A083-6C9A-4CAF-9D99-FD6078909121}" type="pres">
      <dgm:prSet presAssocID="{93FDF0EA-3FAB-41CE-84B1-0D557377DFA3}" presName="arrowWedge2" presStyleLbl="fgSibTrans2D1" presStyleIdx="1" presStyleCnt="6"/>
      <dgm:spPr/>
    </dgm:pt>
    <dgm:pt modelId="{E8B0E5FD-EF14-4C3F-B358-87960B3B9093}" type="pres">
      <dgm:prSet presAssocID="{7AEAAAB4-88AF-41E3-A633-326691EA5301}" presName="arrowWedge3" presStyleLbl="fgSibTrans2D1" presStyleIdx="2" presStyleCnt="6"/>
      <dgm:spPr/>
    </dgm:pt>
    <dgm:pt modelId="{2219684B-DFEF-4A44-8B5D-2A53AB6C32CB}" type="pres">
      <dgm:prSet presAssocID="{02DAD21D-247D-4ABD-B578-FDA41A96C9B3}" presName="arrowWedge4" presStyleLbl="fgSibTrans2D1" presStyleIdx="3" presStyleCnt="6"/>
      <dgm:spPr/>
    </dgm:pt>
    <dgm:pt modelId="{4A0CB00F-D128-40B7-B065-304F91144079}" type="pres">
      <dgm:prSet presAssocID="{1F5EC2A4-88CE-4381-9C5A-58D60C1FED0B}" presName="arrowWedge5" presStyleLbl="fgSibTrans2D1" presStyleIdx="4" presStyleCnt="6"/>
      <dgm:spPr/>
    </dgm:pt>
    <dgm:pt modelId="{4C56ABE3-9675-4882-9AA9-8BA88CFE78CF}" type="pres">
      <dgm:prSet presAssocID="{1B91D648-340D-4D7E-95BE-28894B3E8BC3}" presName="arrowWedge6" presStyleLbl="fgSibTrans2D1" presStyleIdx="5" presStyleCnt="6"/>
      <dgm:spPr/>
    </dgm:pt>
  </dgm:ptLst>
  <dgm:cxnLst>
    <dgm:cxn modelId="{6737AE0A-E363-4FC1-8449-7E04777CB221}" type="presOf" srcId="{0B9DB2F4-1222-4275-8C00-348CBF3354EF}" destId="{9864E13D-5CBE-4E70-B17C-45075EECF13E}" srcOrd="1" destOrd="0" presId="urn:microsoft.com/office/officeart/2005/8/layout/cycle8"/>
    <dgm:cxn modelId="{BE0D9489-583E-4426-A8C2-CA64367028A5}" type="presOf" srcId="{AA23B671-7A53-4491-B6CC-3D46A81FD3EC}" destId="{6B047633-5ECC-43DC-8990-E1186B569700}" srcOrd="0" destOrd="0" presId="urn:microsoft.com/office/officeart/2005/8/layout/cycle8"/>
    <dgm:cxn modelId="{9461794C-E63D-4786-A08B-17282BE3E418}" type="presOf" srcId="{3264B72D-D6E1-4EDF-8A81-F7B448BF911A}" destId="{606A26E8-23FC-4923-BA17-22B1B82FBB1A}" srcOrd="1" destOrd="0" presId="urn:microsoft.com/office/officeart/2005/8/layout/cycle8"/>
    <dgm:cxn modelId="{A8BD1786-30A1-4957-A07E-9DC6F4F4CD74}" type="presOf" srcId="{F0B5B9E2-114C-4800-8085-6F867591A164}" destId="{67EB4C76-4F18-4B6C-9316-5F7CC9E1DDF1}" srcOrd="0" destOrd="0" presId="urn:microsoft.com/office/officeart/2005/8/layout/cycle8"/>
    <dgm:cxn modelId="{3E3A1A47-B792-4219-A2CB-5D8282B8A779}" type="presOf" srcId="{3264B72D-D6E1-4EDF-8A81-F7B448BF911A}" destId="{47048276-41B8-4E80-889B-37D324501549}" srcOrd="0" destOrd="0" presId="urn:microsoft.com/office/officeart/2005/8/layout/cycle8"/>
    <dgm:cxn modelId="{998BCC0B-348A-4828-8791-CF90FB2CEBC9}" srcId="{931D81AF-47EE-419A-AE27-6837C3352C8D}" destId="{71AF1683-8B87-4E24-9180-EC1A61892F77}" srcOrd="1" destOrd="0" parTransId="{7F4C6A61-E37A-4AC2-8416-A7DEA5A2C746}" sibTransId="{93FDF0EA-3FAB-41CE-84B1-0D557377DFA3}"/>
    <dgm:cxn modelId="{BA34C1FF-EE00-4E1A-87FB-F1B0267B516C}" srcId="{931D81AF-47EE-419A-AE27-6837C3352C8D}" destId="{503D2755-DE7A-451C-B388-886A82720BA0}" srcOrd="3" destOrd="0" parTransId="{94D3DC1C-035E-4973-958D-6ACE8729BE1B}" sibTransId="{02DAD21D-247D-4ABD-B578-FDA41A96C9B3}"/>
    <dgm:cxn modelId="{63E7F20B-1820-4D54-92C2-7EF8A5E16D85}" type="presOf" srcId="{0B9DB2F4-1222-4275-8C00-348CBF3354EF}" destId="{F7680513-6D33-4B81-AD63-9AA82594A0F2}" srcOrd="0" destOrd="0" presId="urn:microsoft.com/office/officeart/2005/8/layout/cycle8"/>
    <dgm:cxn modelId="{00E8202F-5C11-4D6E-85EE-A73BCCB3904D}" srcId="{931D81AF-47EE-419A-AE27-6837C3352C8D}" destId="{0B9DB2F4-1222-4275-8C00-348CBF3354EF}" srcOrd="2" destOrd="0" parTransId="{4BD819EC-F66D-4275-9F72-A83B047420E2}" sibTransId="{7AEAAAB4-88AF-41E3-A633-326691EA5301}"/>
    <dgm:cxn modelId="{B50A08E6-58EA-4A8B-9195-0D0B2EC45B40}" srcId="{931D81AF-47EE-419A-AE27-6837C3352C8D}" destId="{3264B72D-D6E1-4EDF-8A81-F7B448BF911A}" srcOrd="4" destOrd="0" parTransId="{9A650B8F-C9A6-4120-BF23-0E3242B3325D}" sibTransId="{1F5EC2A4-88CE-4381-9C5A-58D60C1FED0B}"/>
    <dgm:cxn modelId="{783426F7-6631-44DC-9E44-B53ABF7FA109}" type="presOf" srcId="{71AF1683-8B87-4E24-9180-EC1A61892F77}" destId="{E80097EE-0B88-44AC-BED3-8D096D5509FF}" srcOrd="0" destOrd="0" presId="urn:microsoft.com/office/officeart/2005/8/layout/cycle8"/>
    <dgm:cxn modelId="{0000EBA6-1F41-465F-84A6-F0B45B486288}" type="presOf" srcId="{503D2755-DE7A-451C-B388-886A82720BA0}" destId="{97BD9692-F797-42BB-9E1C-7C00D078EA73}" srcOrd="0" destOrd="0" presId="urn:microsoft.com/office/officeart/2005/8/layout/cycle8"/>
    <dgm:cxn modelId="{D0F3351A-B4E9-4BEB-92A6-ADDBD7E8B9F1}" type="presOf" srcId="{931D81AF-47EE-419A-AE27-6837C3352C8D}" destId="{620E3B5F-DA8C-4AF5-B98F-1A05F5E8B9F1}" srcOrd="0" destOrd="0" presId="urn:microsoft.com/office/officeart/2005/8/layout/cycle8"/>
    <dgm:cxn modelId="{20125223-898E-4DF3-8E61-5CA7544FDDF8}" srcId="{931D81AF-47EE-419A-AE27-6837C3352C8D}" destId="{F0B5B9E2-114C-4800-8085-6F867591A164}" srcOrd="5" destOrd="0" parTransId="{57BCCE4F-0FB2-41E9-A2E0-D26493FA760E}" sibTransId="{1B91D648-340D-4D7E-95BE-28894B3E8BC3}"/>
    <dgm:cxn modelId="{7E87B049-6A4D-4588-AE57-C4FD2BEA0B67}" type="presOf" srcId="{503D2755-DE7A-451C-B388-886A82720BA0}" destId="{0FE77CD5-618C-47F8-B738-D69BF42D6164}" srcOrd="1" destOrd="0" presId="urn:microsoft.com/office/officeart/2005/8/layout/cycle8"/>
    <dgm:cxn modelId="{DF865CE6-17C0-4399-B0B9-6F4F383891F5}" type="presOf" srcId="{AA23B671-7A53-4491-B6CC-3D46A81FD3EC}" destId="{60E439BF-73E2-46FA-98CA-07B2C0D09FA9}" srcOrd="1" destOrd="0" presId="urn:microsoft.com/office/officeart/2005/8/layout/cycle8"/>
    <dgm:cxn modelId="{D0A54B85-8C3E-43AF-AC7B-8B31EED7A17A}" type="presOf" srcId="{F0B5B9E2-114C-4800-8085-6F867591A164}" destId="{5620E303-407A-4F7D-8864-95F7F5D2825D}" srcOrd="1" destOrd="0" presId="urn:microsoft.com/office/officeart/2005/8/layout/cycle8"/>
    <dgm:cxn modelId="{06A5B482-5921-4B7C-AC30-F43170D7AACD}" type="presOf" srcId="{71AF1683-8B87-4E24-9180-EC1A61892F77}" destId="{4AB03156-B70C-426B-8610-C42F647E293B}" srcOrd="1" destOrd="0" presId="urn:microsoft.com/office/officeart/2005/8/layout/cycle8"/>
    <dgm:cxn modelId="{AABAB8E2-EDF4-4896-91D2-2070606891D2}" srcId="{931D81AF-47EE-419A-AE27-6837C3352C8D}" destId="{AA23B671-7A53-4491-B6CC-3D46A81FD3EC}" srcOrd="0" destOrd="0" parTransId="{435B1FF0-CFDC-4E66-A55E-CD7589DC0F52}" sibTransId="{716F10FA-6879-4F93-8897-3AB957BBE0BC}"/>
    <dgm:cxn modelId="{FCE415EE-5D84-42B3-9A33-524DBC342B6B}" type="presParOf" srcId="{620E3B5F-DA8C-4AF5-B98F-1A05F5E8B9F1}" destId="{6B047633-5ECC-43DC-8990-E1186B569700}" srcOrd="0" destOrd="0" presId="urn:microsoft.com/office/officeart/2005/8/layout/cycle8"/>
    <dgm:cxn modelId="{4E931358-E296-42EE-9D45-0F28AB59B10F}" type="presParOf" srcId="{620E3B5F-DA8C-4AF5-B98F-1A05F5E8B9F1}" destId="{1E38583D-626E-44DE-BC3E-5A2516014810}" srcOrd="1" destOrd="0" presId="urn:microsoft.com/office/officeart/2005/8/layout/cycle8"/>
    <dgm:cxn modelId="{16FFD664-3442-44C3-8A26-BE0DC0BAD4C5}" type="presParOf" srcId="{620E3B5F-DA8C-4AF5-B98F-1A05F5E8B9F1}" destId="{A920DB4B-8B1C-4213-A966-823AA8381F0E}" srcOrd="2" destOrd="0" presId="urn:microsoft.com/office/officeart/2005/8/layout/cycle8"/>
    <dgm:cxn modelId="{605C523C-5914-45D3-8776-DA431F8EB7E6}" type="presParOf" srcId="{620E3B5F-DA8C-4AF5-B98F-1A05F5E8B9F1}" destId="{60E439BF-73E2-46FA-98CA-07B2C0D09FA9}" srcOrd="3" destOrd="0" presId="urn:microsoft.com/office/officeart/2005/8/layout/cycle8"/>
    <dgm:cxn modelId="{B74CCB70-5776-493E-AA37-D3DEB5BADAC8}" type="presParOf" srcId="{620E3B5F-DA8C-4AF5-B98F-1A05F5E8B9F1}" destId="{E80097EE-0B88-44AC-BED3-8D096D5509FF}" srcOrd="4" destOrd="0" presId="urn:microsoft.com/office/officeart/2005/8/layout/cycle8"/>
    <dgm:cxn modelId="{5CD34F0D-69E8-4F7C-A265-78F87BB41747}" type="presParOf" srcId="{620E3B5F-DA8C-4AF5-B98F-1A05F5E8B9F1}" destId="{619A445D-E52B-4180-AA5D-7CA66C6FE3BD}" srcOrd="5" destOrd="0" presId="urn:microsoft.com/office/officeart/2005/8/layout/cycle8"/>
    <dgm:cxn modelId="{A556826F-FDBD-4403-8B14-553CAB8C7993}" type="presParOf" srcId="{620E3B5F-DA8C-4AF5-B98F-1A05F5E8B9F1}" destId="{B0E60968-D805-4842-B980-6B47351280F1}" srcOrd="6" destOrd="0" presId="urn:microsoft.com/office/officeart/2005/8/layout/cycle8"/>
    <dgm:cxn modelId="{60195603-EBAA-4FD0-9E17-F3301D8614B7}" type="presParOf" srcId="{620E3B5F-DA8C-4AF5-B98F-1A05F5E8B9F1}" destId="{4AB03156-B70C-426B-8610-C42F647E293B}" srcOrd="7" destOrd="0" presId="urn:microsoft.com/office/officeart/2005/8/layout/cycle8"/>
    <dgm:cxn modelId="{B6A3C87C-C5F7-4A78-B017-291178C11681}" type="presParOf" srcId="{620E3B5F-DA8C-4AF5-B98F-1A05F5E8B9F1}" destId="{F7680513-6D33-4B81-AD63-9AA82594A0F2}" srcOrd="8" destOrd="0" presId="urn:microsoft.com/office/officeart/2005/8/layout/cycle8"/>
    <dgm:cxn modelId="{2ABD7D02-47A3-4DAC-AFD3-9A0DBB02784E}" type="presParOf" srcId="{620E3B5F-DA8C-4AF5-B98F-1A05F5E8B9F1}" destId="{D034EE9A-9413-4D1F-8B20-C1C35E14634B}" srcOrd="9" destOrd="0" presId="urn:microsoft.com/office/officeart/2005/8/layout/cycle8"/>
    <dgm:cxn modelId="{F699C0F4-A7E6-4B7B-A337-CE91540650EB}" type="presParOf" srcId="{620E3B5F-DA8C-4AF5-B98F-1A05F5E8B9F1}" destId="{28D584FF-39C4-4738-8F2A-E134074E5804}" srcOrd="10" destOrd="0" presId="urn:microsoft.com/office/officeart/2005/8/layout/cycle8"/>
    <dgm:cxn modelId="{817F5812-E182-4631-BFCF-6EC0F9D8139D}" type="presParOf" srcId="{620E3B5F-DA8C-4AF5-B98F-1A05F5E8B9F1}" destId="{9864E13D-5CBE-4E70-B17C-45075EECF13E}" srcOrd="11" destOrd="0" presId="urn:microsoft.com/office/officeart/2005/8/layout/cycle8"/>
    <dgm:cxn modelId="{0A4D92D3-7E0A-494D-A770-02B544342B24}" type="presParOf" srcId="{620E3B5F-DA8C-4AF5-B98F-1A05F5E8B9F1}" destId="{97BD9692-F797-42BB-9E1C-7C00D078EA73}" srcOrd="12" destOrd="0" presId="urn:microsoft.com/office/officeart/2005/8/layout/cycle8"/>
    <dgm:cxn modelId="{ABFD96E1-AE31-4785-B75C-89B23DBB7A22}" type="presParOf" srcId="{620E3B5F-DA8C-4AF5-B98F-1A05F5E8B9F1}" destId="{D23E1E55-AAA1-4928-8473-C7D454B50A18}" srcOrd="13" destOrd="0" presId="urn:microsoft.com/office/officeart/2005/8/layout/cycle8"/>
    <dgm:cxn modelId="{7CB7515A-C8DA-47E2-9C05-DCDBD82C00F9}" type="presParOf" srcId="{620E3B5F-DA8C-4AF5-B98F-1A05F5E8B9F1}" destId="{C084832F-8B0C-401B-8FFA-9E89E367283F}" srcOrd="14" destOrd="0" presId="urn:microsoft.com/office/officeart/2005/8/layout/cycle8"/>
    <dgm:cxn modelId="{C43429EB-0D8B-4B5C-AC4E-655B12C92D7D}" type="presParOf" srcId="{620E3B5F-DA8C-4AF5-B98F-1A05F5E8B9F1}" destId="{0FE77CD5-618C-47F8-B738-D69BF42D6164}" srcOrd="15" destOrd="0" presId="urn:microsoft.com/office/officeart/2005/8/layout/cycle8"/>
    <dgm:cxn modelId="{924BFE85-2EB0-4D0E-B5E8-047A79DD4B5C}" type="presParOf" srcId="{620E3B5F-DA8C-4AF5-B98F-1A05F5E8B9F1}" destId="{47048276-41B8-4E80-889B-37D324501549}" srcOrd="16" destOrd="0" presId="urn:microsoft.com/office/officeart/2005/8/layout/cycle8"/>
    <dgm:cxn modelId="{3E7818F4-6B9A-4303-A200-D10B699D41E0}" type="presParOf" srcId="{620E3B5F-DA8C-4AF5-B98F-1A05F5E8B9F1}" destId="{326124F7-8FC5-425D-92F7-B2E5C1EADF46}" srcOrd="17" destOrd="0" presId="urn:microsoft.com/office/officeart/2005/8/layout/cycle8"/>
    <dgm:cxn modelId="{EA529E12-C8B0-400E-BBFF-78E49CCEAAD2}" type="presParOf" srcId="{620E3B5F-DA8C-4AF5-B98F-1A05F5E8B9F1}" destId="{3B3197BD-9CC7-4B05-8DD4-8D58ACB6FFD4}" srcOrd="18" destOrd="0" presId="urn:microsoft.com/office/officeart/2005/8/layout/cycle8"/>
    <dgm:cxn modelId="{7583C7C6-A7F5-48CD-AFFD-29C156D19CF1}" type="presParOf" srcId="{620E3B5F-DA8C-4AF5-B98F-1A05F5E8B9F1}" destId="{606A26E8-23FC-4923-BA17-22B1B82FBB1A}" srcOrd="19" destOrd="0" presId="urn:microsoft.com/office/officeart/2005/8/layout/cycle8"/>
    <dgm:cxn modelId="{D4B4CFEB-1236-449B-80C4-B8EF3078C272}" type="presParOf" srcId="{620E3B5F-DA8C-4AF5-B98F-1A05F5E8B9F1}" destId="{67EB4C76-4F18-4B6C-9316-5F7CC9E1DDF1}" srcOrd="20" destOrd="0" presId="urn:microsoft.com/office/officeart/2005/8/layout/cycle8"/>
    <dgm:cxn modelId="{EC618189-272B-4EC5-844A-3CCB086A52A1}" type="presParOf" srcId="{620E3B5F-DA8C-4AF5-B98F-1A05F5E8B9F1}" destId="{8F42DCB5-61D4-4628-9F6B-4E7336F754F0}" srcOrd="21" destOrd="0" presId="urn:microsoft.com/office/officeart/2005/8/layout/cycle8"/>
    <dgm:cxn modelId="{CCC00C1D-1584-4E59-9B7B-76FAE7DF3DC8}" type="presParOf" srcId="{620E3B5F-DA8C-4AF5-B98F-1A05F5E8B9F1}" destId="{FD9E8146-4B76-4FB3-9334-D4D3F18908EC}" srcOrd="22" destOrd="0" presId="urn:microsoft.com/office/officeart/2005/8/layout/cycle8"/>
    <dgm:cxn modelId="{45EA4954-8866-4533-8B58-D397FDA4BC0B}" type="presParOf" srcId="{620E3B5F-DA8C-4AF5-B98F-1A05F5E8B9F1}" destId="{5620E303-407A-4F7D-8864-95F7F5D2825D}" srcOrd="23" destOrd="0" presId="urn:microsoft.com/office/officeart/2005/8/layout/cycle8"/>
    <dgm:cxn modelId="{C4D6FFCE-FC58-4509-A26A-2084005DF149}" type="presParOf" srcId="{620E3B5F-DA8C-4AF5-B98F-1A05F5E8B9F1}" destId="{5002F2A5-B4D3-4D3E-834F-13E65E243F07}" srcOrd="24" destOrd="0" presId="urn:microsoft.com/office/officeart/2005/8/layout/cycle8"/>
    <dgm:cxn modelId="{9CDC8420-439B-4BCB-811B-80507CDEE283}" type="presParOf" srcId="{620E3B5F-DA8C-4AF5-B98F-1A05F5E8B9F1}" destId="{F517A083-6C9A-4CAF-9D99-FD6078909121}" srcOrd="25" destOrd="0" presId="urn:microsoft.com/office/officeart/2005/8/layout/cycle8"/>
    <dgm:cxn modelId="{FBAAD0A7-164C-4D64-A67B-15BE4C3A0956}" type="presParOf" srcId="{620E3B5F-DA8C-4AF5-B98F-1A05F5E8B9F1}" destId="{E8B0E5FD-EF14-4C3F-B358-87960B3B9093}" srcOrd="26" destOrd="0" presId="urn:microsoft.com/office/officeart/2005/8/layout/cycle8"/>
    <dgm:cxn modelId="{0B4554EA-F3DB-4885-8F7D-0E6650E3C19F}" type="presParOf" srcId="{620E3B5F-DA8C-4AF5-B98F-1A05F5E8B9F1}" destId="{2219684B-DFEF-4A44-8B5D-2A53AB6C32CB}" srcOrd="27" destOrd="0" presId="urn:microsoft.com/office/officeart/2005/8/layout/cycle8"/>
    <dgm:cxn modelId="{82743650-FCA9-4AD7-97FE-8D1076F336A1}" type="presParOf" srcId="{620E3B5F-DA8C-4AF5-B98F-1A05F5E8B9F1}" destId="{4A0CB00F-D128-40B7-B065-304F91144079}" srcOrd="28" destOrd="0" presId="urn:microsoft.com/office/officeart/2005/8/layout/cycle8"/>
    <dgm:cxn modelId="{7D6F8CBE-7837-4415-ACE2-54C7EFDC49F9}" type="presParOf" srcId="{620E3B5F-DA8C-4AF5-B98F-1A05F5E8B9F1}" destId="{4C56ABE3-9675-4882-9AA9-8BA88CFE78CF}"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C21A8-1B93-424C-938B-8A66419B2B76}">
      <dsp:nvSpPr>
        <dsp:cNvPr id="0" name=""/>
        <dsp:cNvSpPr/>
      </dsp:nvSpPr>
      <dsp:spPr>
        <a:xfrm>
          <a:off x="852346" y="-25036"/>
          <a:ext cx="4651473" cy="4651473"/>
        </a:xfrm>
        <a:prstGeom prst="circularArrow">
          <a:avLst>
            <a:gd name="adj1" fmla="val 5274"/>
            <a:gd name="adj2" fmla="val 312630"/>
            <a:gd name="adj3" fmla="val 14264253"/>
            <a:gd name="adj4" fmla="val 17105912"/>
            <a:gd name="adj5" fmla="val 547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FFAD8-8194-49EF-8D07-9816134C5646}">
      <dsp:nvSpPr>
        <dsp:cNvPr id="0" name=""/>
        <dsp:cNvSpPr/>
      </dsp:nvSpPr>
      <dsp:spPr>
        <a:xfrm>
          <a:off x="2226168" y="293"/>
          <a:ext cx="1732190" cy="86609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Feasibility Study</a:t>
          </a:r>
          <a:endParaRPr lang="en-US" sz="2100" kern="1200" dirty="0"/>
        </a:p>
      </dsp:txBody>
      <dsp:txXfrm>
        <a:off x="2268447" y="42572"/>
        <a:ext cx="1647632" cy="781537"/>
      </dsp:txXfrm>
    </dsp:sp>
    <dsp:sp modelId="{7911B23A-BEBD-434D-A893-E64ECBC3DEC1}">
      <dsp:nvSpPr>
        <dsp:cNvPr id="0" name=""/>
        <dsp:cNvSpPr/>
      </dsp:nvSpPr>
      <dsp:spPr>
        <a:xfrm>
          <a:off x="3847551" y="945036"/>
          <a:ext cx="1732190" cy="86609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Knowledge Transfer</a:t>
          </a:r>
          <a:endParaRPr lang="en-US" sz="2100" kern="1200" dirty="0"/>
        </a:p>
      </dsp:txBody>
      <dsp:txXfrm>
        <a:off x="3889830" y="987315"/>
        <a:ext cx="1647632" cy="781537"/>
      </dsp:txXfrm>
    </dsp:sp>
    <dsp:sp modelId="{939E6B4D-BB2A-48A4-91A8-E795D682160A}">
      <dsp:nvSpPr>
        <dsp:cNvPr id="0" name=""/>
        <dsp:cNvSpPr/>
      </dsp:nvSpPr>
      <dsp:spPr>
        <a:xfrm>
          <a:off x="3847551" y="2832044"/>
          <a:ext cx="1732190" cy="86609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Planning</a:t>
          </a:r>
          <a:endParaRPr lang="en-US" sz="2100" kern="1200" dirty="0"/>
        </a:p>
      </dsp:txBody>
      <dsp:txXfrm>
        <a:off x="3889830" y="2874323"/>
        <a:ext cx="1647632" cy="781537"/>
      </dsp:txXfrm>
    </dsp:sp>
    <dsp:sp modelId="{5DD8E1FE-0EA6-4664-B3CA-5EF52C23BA66}">
      <dsp:nvSpPr>
        <dsp:cNvPr id="0" name=""/>
        <dsp:cNvSpPr/>
      </dsp:nvSpPr>
      <dsp:spPr>
        <a:xfrm>
          <a:off x="2213354" y="3775547"/>
          <a:ext cx="1732190" cy="86609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Design	</a:t>
          </a:r>
          <a:endParaRPr lang="en-US" sz="2100" kern="1200" dirty="0"/>
        </a:p>
      </dsp:txBody>
      <dsp:txXfrm>
        <a:off x="2255633" y="3817826"/>
        <a:ext cx="1647632" cy="781537"/>
      </dsp:txXfrm>
    </dsp:sp>
    <dsp:sp modelId="{563607A0-FCFC-497A-8C4C-1A04D01AD0FC}">
      <dsp:nvSpPr>
        <dsp:cNvPr id="0" name=""/>
        <dsp:cNvSpPr/>
      </dsp:nvSpPr>
      <dsp:spPr>
        <a:xfrm>
          <a:off x="579158" y="2832044"/>
          <a:ext cx="1732190" cy="86609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Execute And Analysis</a:t>
          </a:r>
          <a:endParaRPr lang="en-US" sz="2100" kern="1200" dirty="0"/>
        </a:p>
      </dsp:txBody>
      <dsp:txXfrm>
        <a:off x="621437" y="2874323"/>
        <a:ext cx="1647632" cy="781537"/>
      </dsp:txXfrm>
    </dsp:sp>
    <dsp:sp modelId="{1FA03C14-0093-4A1D-9C72-769F28D2D06B}">
      <dsp:nvSpPr>
        <dsp:cNvPr id="0" name=""/>
        <dsp:cNvSpPr/>
      </dsp:nvSpPr>
      <dsp:spPr>
        <a:xfrm>
          <a:off x="579158" y="945036"/>
          <a:ext cx="1732190" cy="86609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Maintenance</a:t>
          </a:r>
          <a:endParaRPr lang="en-US" sz="2100" kern="1200" dirty="0"/>
        </a:p>
      </dsp:txBody>
      <dsp:txXfrm>
        <a:off x="621437" y="987315"/>
        <a:ext cx="1647632" cy="781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F2E58-4148-4B35-9237-DD84B64D7331}">
      <dsp:nvSpPr>
        <dsp:cNvPr id="0" name=""/>
        <dsp:cNvSpPr/>
      </dsp:nvSpPr>
      <dsp:spPr>
        <a:xfrm>
          <a:off x="2608747" y="1625868"/>
          <a:ext cx="2000505" cy="1675869"/>
        </a:xfrm>
        <a:prstGeom prst="ellipse">
          <a:avLst/>
        </a:prstGeom>
        <a:solidFill>
          <a:srgbClr val="9B680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2901714" y="1871293"/>
        <a:ext cx="1414571" cy="1185019"/>
      </dsp:txXfrm>
    </dsp:sp>
    <dsp:sp modelId="{B6F56F57-37FE-4DD6-80E2-801229595A5E}">
      <dsp:nvSpPr>
        <dsp:cNvPr id="0" name=""/>
        <dsp:cNvSpPr/>
      </dsp:nvSpPr>
      <dsp:spPr>
        <a:xfrm rot="16200000">
          <a:off x="3556097" y="1269554"/>
          <a:ext cx="158201" cy="44050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579827" y="1381384"/>
        <a:ext cx="110741" cy="264300"/>
      </dsp:txXfrm>
    </dsp:sp>
    <dsp:sp modelId="{59DB3FED-194C-49D1-AFE0-486B49E5449D}">
      <dsp:nvSpPr>
        <dsp:cNvPr id="0" name=""/>
        <dsp:cNvSpPr/>
      </dsp:nvSpPr>
      <dsp:spPr>
        <a:xfrm>
          <a:off x="2774142" y="-27226"/>
          <a:ext cx="1669715" cy="1354602"/>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Responsiveness</a:t>
          </a:r>
          <a:endParaRPr lang="en-US" sz="1400" kern="1200" dirty="0"/>
        </a:p>
      </dsp:txBody>
      <dsp:txXfrm>
        <a:off x="3018666" y="171151"/>
        <a:ext cx="1180667" cy="957848"/>
      </dsp:txXfrm>
    </dsp:sp>
    <dsp:sp modelId="{358D2A89-C8C4-4E9D-8350-179F42991803}">
      <dsp:nvSpPr>
        <dsp:cNvPr id="0" name=""/>
        <dsp:cNvSpPr/>
      </dsp:nvSpPr>
      <dsp:spPr>
        <a:xfrm rot="21499911">
          <a:off x="4771855" y="2203957"/>
          <a:ext cx="393545" cy="44050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771880" y="2293775"/>
        <a:ext cx="275482" cy="264300"/>
      </dsp:txXfrm>
    </dsp:sp>
    <dsp:sp modelId="{FA9CC5BA-4962-4CBF-B4EC-9ADE5C4856A6}">
      <dsp:nvSpPr>
        <dsp:cNvPr id="0" name=""/>
        <dsp:cNvSpPr/>
      </dsp:nvSpPr>
      <dsp:spPr>
        <a:xfrm>
          <a:off x="5350471" y="1673174"/>
          <a:ext cx="1575435" cy="1433944"/>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Speed</a:t>
          </a:r>
          <a:endParaRPr lang="en-US" sz="1400" kern="1200" dirty="0"/>
        </a:p>
      </dsp:txBody>
      <dsp:txXfrm>
        <a:off x="5581188" y="1883170"/>
        <a:ext cx="1114001" cy="1013952"/>
      </dsp:txXfrm>
    </dsp:sp>
    <dsp:sp modelId="{96D72327-72F9-4BD2-9034-36E663A0583E}">
      <dsp:nvSpPr>
        <dsp:cNvPr id="0" name=""/>
        <dsp:cNvSpPr/>
      </dsp:nvSpPr>
      <dsp:spPr>
        <a:xfrm rot="5400000">
          <a:off x="3556685" y="3233887"/>
          <a:ext cx="157027" cy="44050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580239" y="3298433"/>
        <a:ext cx="109919" cy="264300"/>
      </dsp:txXfrm>
    </dsp:sp>
    <dsp:sp modelId="{6EE7465F-50BD-442E-B1C9-CDE4841FC161}">
      <dsp:nvSpPr>
        <dsp:cNvPr id="0" name=""/>
        <dsp:cNvSpPr/>
      </dsp:nvSpPr>
      <dsp:spPr>
        <a:xfrm>
          <a:off x="2816780" y="3598016"/>
          <a:ext cx="1584440" cy="1359033"/>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Stability</a:t>
          </a:r>
          <a:endParaRPr lang="en-US" sz="1400" kern="1200" dirty="0"/>
        </a:p>
      </dsp:txBody>
      <dsp:txXfrm>
        <a:off x="3048816" y="3797042"/>
        <a:ext cx="1120368" cy="960981"/>
      </dsp:txXfrm>
    </dsp:sp>
    <dsp:sp modelId="{854F2B7F-349B-4963-BE6F-71BD1145831B}">
      <dsp:nvSpPr>
        <dsp:cNvPr id="0" name=""/>
        <dsp:cNvSpPr/>
      </dsp:nvSpPr>
      <dsp:spPr>
        <a:xfrm rot="10855809">
          <a:off x="1998191" y="2229358"/>
          <a:ext cx="448530" cy="44050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130332" y="2318531"/>
        <a:ext cx="316380" cy="264300"/>
      </dsp:txXfrm>
    </dsp:sp>
    <dsp:sp modelId="{BF635CEF-66AA-485D-B180-6B87BF9A90FB}">
      <dsp:nvSpPr>
        <dsp:cNvPr id="0" name=""/>
        <dsp:cNvSpPr/>
      </dsp:nvSpPr>
      <dsp:spPr>
        <a:xfrm>
          <a:off x="270538" y="1725421"/>
          <a:ext cx="1492336" cy="1392589"/>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Scalability</a:t>
          </a:r>
          <a:endParaRPr lang="en-US" sz="1400" kern="1200" dirty="0"/>
        </a:p>
      </dsp:txBody>
      <dsp:txXfrm>
        <a:off x="489086" y="1929361"/>
        <a:ext cx="1055240" cy="9847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5E9C8-5821-4453-AE38-538F6B584C97}">
      <dsp:nvSpPr>
        <dsp:cNvPr id="0" name=""/>
        <dsp:cNvSpPr/>
      </dsp:nvSpPr>
      <dsp:spPr>
        <a:xfrm rot="21300000">
          <a:off x="22657" y="1743097"/>
          <a:ext cx="7338194" cy="840333"/>
        </a:xfrm>
        <a:prstGeom prst="mathMinus">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426779A-D7A4-4B9F-80D8-D55C013B42C1}">
      <dsp:nvSpPr>
        <dsp:cNvPr id="0" name=""/>
        <dsp:cNvSpPr/>
      </dsp:nvSpPr>
      <dsp:spPr>
        <a:xfrm>
          <a:off x="886021" y="216326"/>
          <a:ext cx="2215053" cy="1730611"/>
        </a:xfrm>
        <a:prstGeom prst="downArrow">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CA09B45-22F0-44A2-A440-98893A74BAC0}">
      <dsp:nvSpPr>
        <dsp:cNvPr id="0" name=""/>
        <dsp:cNvSpPr/>
      </dsp:nvSpPr>
      <dsp:spPr>
        <a:xfrm>
          <a:off x="3406432" y="0"/>
          <a:ext cx="3376378" cy="181714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Segoe UI" pitchFamily="34" charset="0"/>
              <a:ea typeface="Segoe UI" pitchFamily="34" charset="0"/>
              <a:cs typeface="Segoe UI" pitchFamily="34" charset="0"/>
            </a:rPr>
            <a:t>Establish a Baseline</a:t>
          </a:r>
          <a:endParaRPr lang="en-US" sz="3000" kern="1200" dirty="0"/>
        </a:p>
      </dsp:txBody>
      <dsp:txXfrm>
        <a:off x="3406432" y="0"/>
        <a:ext cx="3376378" cy="1817142"/>
      </dsp:txXfrm>
    </dsp:sp>
    <dsp:sp modelId="{2D37011E-D2E8-4FEC-AB45-7F02E560E578}">
      <dsp:nvSpPr>
        <dsp:cNvPr id="0" name=""/>
        <dsp:cNvSpPr/>
      </dsp:nvSpPr>
      <dsp:spPr>
        <a:xfrm>
          <a:off x="4282435" y="2379590"/>
          <a:ext cx="2215053" cy="1730611"/>
        </a:xfrm>
        <a:prstGeom prst="upArrow">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ECE3077-7D44-419E-AB83-667DF94C8F3B}">
      <dsp:nvSpPr>
        <dsp:cNvPr id="0" name=""/>
        <dsp:cNvSpPr/>
      </dsp:nvSpPr>
      <dsp:spPr>
        <a:xfrm>
          <a:off x="1107526" y="2509386"/>
          <a:ext cx="2362723" cy="181714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Segoe UI" pitchFamily="34" charset="0"/>
              <a:ea typeface="Segoe UI" pitchFamily="34" charset="0"/>
              <a:cs typeface="Segoe UI" pitchFamily="34" charset="0"/>
            </a:rPr>
            <a:t>Eliminate Bottlenecks</a:t>
          </a:r>
          <a:endParaRPr lang="en-US" sz="3000" kern="1200" dirty="0"/>
        </a:p>
      </dsp:txBody>
      <dsp:txXfrm>
        <a:off x="1107526" y="2509386"/>
        <a:ext cx="2362723" cy="1817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50090-63DB-4B21-B501-BC1CB4E501FC}">
      <dsp:nvSpPr>
        <dsp:cNvPr id="0" name=""/>
        <dsp:cNvSpPr/>
      </dsp:nvSpPr>
      <dsp:spPr>
        <a:xfrm>
          <a:off x="2445518" y="1676114"/>
          <a:ext cx="2137861" cy="1767214"/>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Performance Strategies</a:t>
          </a:r>
          <a:endParaRPr lang="en-US" sz="1400" b="1" kern="1200" dirty="0"/>
        </a:p>
      </dsp:txBody>
      <dsp:txXfrm>
        <a:off x="2791971" y="1962501"/>
        <a:ext cx="1444955" cy="1194440"/>
      </dsp:txXfrm>
    </dsp:sp>
    <dsp:sp modelId="{5905FA91-EB06-4646-BD8E-2EC1B91328F2}">
      <dsp:nvSpPr>
        <dsp:cNvPr id="0" name=""/>
        <dsp:cNvSpPr/>
      </dsp:nvSpPr>
      <dsp:spPr>
        <a:xfrm>
          <a:off x="3779373" y="782841"/>
          <a:ext cx="792089" cy="68249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57666-C905-4FB8-95FB-5EC790635164}">
      <dsp:nvSpPr>
        <dsp:cNvPr id="0" name=""/>
        <dsp:cNvSpPr/>
      </dsp:nvSpPr>
      <dsp:spPr>
        <a:xfrm>
          <a:off x="2490692" y="-10135"/>
          <a:ext cx="2035058" cy="1536058"/>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Identify the Test Environment</a:t>
          </a:r>
          <a:endParaRPr lang="en-US" sz="1400" kern="1200" dirty="0"/>
        </a:p>
      </dsp:txBody>
      <dsp:txXfrm>
        <a:off x="2806564" y="228285"/>
        <a:ext cx="1403314" cy="1059218"/>
      </dsp:txXfrm>
    </dsp:sp>
    <dsp:sp modelId="{0411E6CA-7822-4D87-84B8-F03358EC3B9E}">
      <dsp:nvSpPr>
        <dsp:cNvPr id="0" name=""/>
        <dsp:cNvSpPr/>
      </dsp:nvSpPr>
      <dsp:spPr>
        <a:xfrm>
          <a:off x="4946944" y="2058734"/>
          <a:ext cx="792089" cy="68249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4FB30-65AB-4C95-BB18-BBCFCF837FC3}">
      <dsp:nvSpPr>
        <dsp:cNvPr id="0" name=""/>
        <dsp:cNvSpPr/>
      </dsp:nvSpPr>
      <dsp:spPr>
        <a:xfrm>
          <a:off x="4291732" y="752486"/>
          <a:ext cx="1963729" cy="1692665"/>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Identify Performance Acceptance Criteria</a:t>
          </a:r>
          <a:endParaRPr lang="en-US" sz="1400" kern="1200" dirty="0"/>
        </a:p>
      </dsp:txBody>
      <dsp:txXfrm>
        <a:off x="4616574" y="1032489"/>
        <a:ext cx="1314045" cy="1132659"/>
      </dsp:txXfrm>
    </dsp:sp>
    <dsp:sp modelId="{F41CC138-EA4C-468E-BF65-C0A762B2C1D3}">
      <dsp:nvSpPr>
        <dsp:cNvPr id="0" name=""/>
        <dsp:cNvSpPr/>
      </dsp:nvSpPr>
      <dsp:spPr>
        <a:xfrm>
          <a:off x="4204140" y="3495190"/>
          <a:ext cx="792089" cy="68249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E56B3-9DF3-4947-AAAE-069543DB883F}">
      <dsp:nvSpPr>
        <dsp:cNvPr id="0" name=""/>
        <dsp:cNvSpPr/>
      </dsp:nvSpPr>
      <dsp:spPr>
        <a:xfrm>
          <a:off x="4336945" y="2696403"/>
          <a:ext cx="1963729" cy="1536058"/>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Plan and Design Tests</a:t>
          </a:r>
          <a:endParaRPr lang="en-US" sz="1400" kern="1200" dirty="0"/>
        </a:p>
      </dsp:txBody>
      <dsp:txXfrm>
        <a:off x="4646873" y="2938833"/>
        <a:ext cx="1343873" cy="1051198"/>
      </dsp:txXfrm>
    </dsp:sp>
    <dsp:sp modelId="{8CF5BD84-2C04-477F-A62C-ACEFE997819F}">
      <dsp:nvSpPr>
        <dsp:cNvPr id="0" name=""/>
        <dsp:cNvSpPr/>
      </dsp:nvSpPr>
      <dsp:spPr>
        <a:xfrm>
          <a:off x="2413108" y="3675404"/>
          <a:ext cx="792089" cy="68249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92AFE-96C6-4D42-B8DD-CB0F3A81FE40}">
      <dsp:nvSpPr>
        <dsp:cNvPr id="0" name=""/>
        <dsp:cNvSpPr/>
      </dsp:nvSpPr>
      <dsp:spPr>
        <a:xfrm>
          <a:off x="2536490" y="3607741"/>
          <a:ext cx="1963729" cy="1536058"/>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Configure the Test Environment</a:t>
          </a:r>
          <a:endParaRPr lang="en-US" sz="1400" kern="1200" dirty="0"/>
        </a:p>
      </dsp:txBody>
      <dsp:txXfrm>
        <a:off x="2846418" y="3850171"/>
        <a:ext cx="1343873" cy="1051198"/>
      </dsp:txXfrm>
    </dsp:sp>
    <dsp:sp modelId="{89824563-CB02-455C-B8F8-FEEE06D25F6F}">
      <dsp:nvSpPr>
        <dsp:cNvPr id="0" name=""/>
        <dsp:cNvSpPr/>
      </dsp:nvSpPr>
      <dsp:spPr>
        <a:xfrm>
          <a:off x="1356872" y="2373099"/>
          <a:ext cx="792089" cy="68249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0F17A-3165-457D-9781-E587A935A8F2}">
      <dsp:nvSpPr>
        <dsp:cNvPr id="0" name=""/>
        <dsp:cNvSpPr/>
      </dsp:nvSpPr>
      <dsp:spPr>
        <a:xfrm>
          <a:off x="758801" y="2692292"/>
          <a:ext cx="1963729" cy="1536058"/>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Implement the Test Design</a:t>
          </a:r>
          <a:endParaRPr lang="en-US" sz="1400" kern="1200" dirty="0"/>
        </a:p>
      </dsp:txBody>
      <dsp:txXfrm>
        <a:off x="1068729" y="2934722"/>
        <a:ext cx="1343873" cy="1051198"/>
      </dsp:txXfrm>
    </dsp:sp>
    <dsp:sp modelId="{45395478-EC47-4ACD-945A-927063DD6B84}">
      <dsp:nvSpPr>
        <dsp:cNvPr id="0" name=""/>
        <dsp:cNvSpPr/>
      </dsp:nvSpPr>
      <dsp:spPr>
        <a:xfrm>
          <a:off x="739816" y="810241"/>
          <a:ext cx="2001699" cy="1654145"/>
        </a:xfrm>
        <a:prstGeom prst="hexagon">
          <a:avLst>
            <a:gd name="adj" fmla="val 28570"/>
            <a:gd name="vf" fmla="val 1154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Execute test &amp; Analyze Results, Report, </a:t>
          </a:r>
          <a:endParaRPr lang="en-US" sz="1400" kern="1200" dirty="0"/>
        </a:p>
      </dsp:txBody>
      <dsp:txXfrm>
        <a:off x="1064154" y="1078264"/>
        <a:ext cx="1353023" cy="11180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2CC87-32F2-4009-BAB1-7D66DD0C7F65}">
      <dsp:nvSpPr>
        <dsp:cNvPr id="0" name=""/>
        <dsp:cNvSpPr/>
      </dsp:nvSpPr>
      <dsp:spPr>
        <a:xfrm>
          <a:off x="1937977" y="669568"/>
          <a:ext cx="3921842" cy="3921842"/>
        </a:xfrm>
        <a:prstGeom prst="blockArc">
          <a:avLst>
            <a:gd name="adj1" fmla="val 12600007"/>
            <a:gd name="adj2" fmla="val 16200003"/>
            <a:gd name="adj3" fmla="val 4526"/>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89967B-B64B-4D14-ABF1-0FCC47B82B89}">
      <dsp:nvSpPr>
        <dsp:cNvPr id="0" name=""/>
        <dsp:cNvSpPr/>
      </dsp:nvSpPr>
      <dsp:spPr>
        <a:xfrm>
          <a:off x="1937993" y="669541"/>
          <a:ext cx="3921842" cy="3921842"/>
        </a:xfrm>
        <a:prstGeom prst="blockArc">
          <a:avLst>
            <a:gd name="adj1" fmla="val 8999978"/>
            <a:gd name="adj2" fmla="val 12599951"/>
            <a:gd name="adj3" fmla="val 4526"/>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257E45-0386-4D6B-9CC1-895D1BCAE739}">
      <dsp:nvSpPr>
        <dsp:cNvPr id="0" name=""/>
        <dsp:cNvSpPr/>
      </dsp:nvSpPr>
      <dsp:spPr>
        <a:xfrm>
          <a:off x="1879822" y="575199"/>
          <a:ext cx="3921842" cy="3921842"/>
        </a:xfrm>
        <a:prstGeom prst="blockArc">
          <a:avLst>
            <a:gd name="adj1" fmla="val 5295668"/>
            <a:gd name="adj2" fmla="val 8801144"/>
            <a:gd name="adj3" fmla="val 4526"/>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BBEC7A-9807-47DF-B236-436D85AD5C29}">
      <dsp:nvSpPr>
        <dsp:cNvPr id="0" name=""/>
        <dsp:cNvSpPr/>
      </dsp:nvSpPr>
      <dsp:spPr>
        <a:xfrm>
          <a:off x="1996135" y="575199"/>
          <a:ext cx="3921842" cy="3921842"/>
        </a:xfrm>
        <a:prstGeom prst="blockArc">
          <a:avLst>
            <a:gd name="adj1" fmla="val 1998856"/>
            <a:gd name="adj2" fmla="val 5504332"/>
            <a:gd name="adj3" fmla="val 4526"/>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FF357E-5147-4982-80AB-D4D5A83CC532}">
      <dsp:nvSpPr>
        <dsp:cNvPr id="0" name=""/>
        <dsp:cNvSpPr/>
      </dsp:nvSpPr>
      <dsp:spPr>
        <a:xfrm>
          <a:off x="1937964" y="669541"/>
          <a:ext cx="3921842" cy="3921842"/>
        </a:xfrm>
        <a:prstGeom prst="blockArc">
          <a:avLst>
            <a:gd name="adj1" fmla="val 19800049"/>
            <a:gd name="adj2" fmla="val 1800022"/>
            <a:gd name="adj3" fmla="val 4526"/>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9F9598-AC7E-4D24-8CEF-1FECF4378770}">
      <dsp:nvSpPr>
        <dsp:cNvPr id="0" name=""/>
        <dsp:cNvSpPr/>
      </dsp:nvSpPr>
      <dsp:spPr>
        <a:xfrm>
          <a:off x="1937980" y="669568"/>
          <a:ext cx="3921842" cy="3921842"/>
        </a:xfrm>
        <a:prstGeom prst="blockArc">
          <a:avLst>
            <a:gd name="adj1" fmla="val 16199997"/>
            <a:gd name="adj2" fmla="val 19799993"/>
            <a:gd name="adj3" fmla="val 4526"/>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5C77CA-1D60-4BD7-9F7E-56ACA3591251}">
      <dsp:nvSpPr>
        <dsp:cNvPr id="0" name=""/>
        <dsp:cNvSpPr/>
      </dsp:nvSpPr>
      <dsp:spPr>
        <a:xfrm>
          <a:off x="3018411" y="1749809"/>
          <a:ext cx="1760977" cy="17609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b="1" kern="1200" dirty="0" smtClean="0"/>
            <a:t>Security</a:t>
          </a:r>
          <a:endParaRPr lang="en-US" sz="2700" b="1" kern="1200" dirty="0"/>
        </a:p>
      </dsp:txBody>
      <dsp:txXfrm>
        <a:off x="3276300" y="2007698"/>
        <a:ext cx="1245199" cy="1245199"/>
      </dsp:txXfrm>
    </dsp:sp>
    <dsp:sp modelId="{0560F897-E23A-48C4-A82C-6193AFC40347}">
      <dsp:nvSpPr>
        <dsp:cNvPr id="0" name=""/>
        <dsp:cNvSpPr/>
      </dsp:nvSpPr>
      <dsp:spPr>
        <a:xfrm>
          <a:off x="3066961" y="-62923"/>
          <a:ext cx="1663877" cy="15537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Assets</a:t>
          </a:r>
          <a:endParaRPr lang="en-US" sz="1400" b="1" kern="1200" dirty="0"/>
        </a:p>
      </dsp:txBody>
      <dsp:txXfrm>
        <a:off x="3310630" y="164617"/>
        <a:ext cx="1176539" cy="1098657"/>
      </dsp:txXfrm>
    </dsp:sp>
    <dsp:sp modelId="{B93EF10B-4877-497A-9572-3585583B0F6A}">
      <dsp:nvSpPr>
        <dsp:cNvPr id="0" name=""/>
        <dsp:cNvSpPr/>
      </dsp:nvSpPr>
      <dsp:spPr>
        <a:xfrm>
          <a:off x="4726736" y="895345"/>
          <a:ext cx="1663877" cy="15537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Vulnerability</a:t>
          </a:r>
          <a:endParaRPr lang="en-US" sz="1600" b="1" kern="1200" dirty="0"/>
        </a:p>
      </dsp:txBody>
      <dsp:txXfrm>
        <a:off x="4970405" y="1122885"/>
        <a:ext cx="1176539" cy="1098657"/>
      </dsp:txXfrm>
    </dsp:sp>
    <dsp:sp modelId="{413FA286-86A7-4CF8-A4BF-1A3E08D7BB3E}">
      <dsp:nvSpPr>
        <dsp:cNvPr id="0" name=""/>
        <dsp:cNvSpPr/>
      </dsp:nvSpPr>
      <dsp:spPr>
        <a:xfrm>
          <a:off x="4726717" y="2811877"/>
          <a:ext cx="1663877" cy="15537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smtClean="0">
              <a:latin typeface="Segoe UI" pitchFamily="34" charset="0"/>
              <a:ea typeface="Segoe UI" pitchFamily="34" charset="0"/>
              <a:cs typeface="Segoe UI" pitchFamily="34" charset="0"/>
            </a:rPr>
            <a:t>Threats</a:t>
          </a:r>
          <a:endParaRPr lang="en-US" sz="1400" b="1" kern="1200" dirty="0"/>
        </a:p>
      </dsp:txBody>
      <dsp:txXfrm>
        <a:off x="4970386" y="3039417"/>
        <a:ext cx="1176539" cy="1098657"/>
      </dsp:txXfrm>
    </dsp:sp>
    <dsp:sp modelId="{2F3A1A0D-930F-4E70-884E-301B4B848898}">
      <dsp:nvSpPr>
        <dsp:cNvPr id="0" name=""/>
        <dsp:cNvSpPr/>
      </dsp:nvSpPr>
      <dsp:spPr>
        <a:xfrm>
          <a:off x="3066961" y="3674913"/>
          <a:ext cx="1663877" cy="15537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Attacks</a:t>
          </a:r>
          <a:endParaRPr lang="en-US" sz="1600" b="1" kern="1200" dirty="0"/>
        </a:p>
      </dsp:txBody>
      <dsp:txXfrm>
        <a:off x="3310630" y="3902453"/>
        <a:ext cx="1176539" cy="1098657"/>
      </dsp:txXfrm>
    </dsp:sp>
    <dsp:sp modelId="{B1E7FA4D-07F8-4BC8-A14E-3AC83655E939}">
      <dsp:nvSpPr>
        <dsp:cNvPr id="0" name=""/>
        <dsp:cNvSpPr/>
      </dsp:nvSpPr>
      <dsp:spPr>
        <a:xfrm>
          <a:off x="1407205" y="2811877"/>
          <a:ext cx="1663877" cy="15537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Counter-measure</a:t>
          </a:r>
        </a:p>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a:t>
          </a:r>
          <a:r>
            <a:rPr lang="en-US" sz="1200" b="1" kern="1200" dirty="0" smtClean="0">
              <a:latin typeface="Segoe UI" pitchFamily="34" charset="0"/>
              <a:ea typeface="Segoe UI" pitchFamily="34" charset="0"/>
              <a:cs typeface="Segoe UI" pitchFamily="34" charset="0"/>
            </a:rPr>
            <a:t>Threat &amp; Risk mitigation</a:t>
          </a:r>
          <a:r>
            <a:rPr lang="en-US" sz="1400" b="1" kern="1200" dirty="0" smtClean="0">
              <a:latin typeface="Segoe UI" pitchFamily="34" charset="0"/>
              <a:ea typeface="Segoe UI" pitchFamily="34" charset="0"/>
              <a:cs typeface="Segoe UI" pitchFamily="34" charset="0"/>
            </a:rPr>
            <a:t>)</a:t>
          </a:r>
          <a:endParaRPr lang="en-US" sz="1400" b="1" kern="1200" dirty="0"/>
        </a:p>
      </dsp:txBody>
      <dsp:txXfrm>
        <a:off x="1650874" y="3039417"/>
        <a:ext cx="1176539" cy="1098657"/>
      </dsp:txXfrm>
    </dsp:sp>
    <dsp:sp modelId="{9CAD63D7-1F35-46F0-BD30-6BCE9EEC2E5E}">
      <dsp:nvSpPr>
        <dsp:cNvPr id="0" name=""/>
        <dsp:cNvSpPr/>
      </dsp:nvSpPr>
      <dsp:spPr>
        <a:xfrm>
          <a:off x="1407185" y="895345"/>
          <a:ext cx="1663877" cy="15537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Assessments</a:t>
          </a:r>
        </a:p>
      </dsp:txBody>
      <dsp:txXfrm>
        <a:off x="1650854" y="1122885"/>
        <a:ext cx="1176539" cy="10986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47633-5ECC-43DC-8990-E1186B569700}">
      <dsp:nvSpPr>
        <dsp:cNvPr id="0" name=""/>
        <dsp:cNvSpPr/>
      </dsp:nvSpPr>
      <dsp:spPr>
        <a:xfrm>
          <a:off x="1561814" y="285386"/>
          <a:ext cx="4064508" cy="4064508"/>
        </a:xfrm>
        <a:prstGeom prst="pie">
          <a:avLst>
            <a:gd name="adj1" fmla="val 16200000"/>
            <a:gd name="adj2" fmla="val 1980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Change in Environment</a:t>
          </a:r>
          <a:endParaRPr lang="en-US" sz="1400" b="1" kern="1200" dirty="0"/>
        </a:p>
      </dsp:txBody>
      <dsp:txXfrm>
        <a:off x="3690842" y="804578"/>
        <a:ext cx="1064514" cy="822579"/>
      </dsp:txXfrm>
    </dsp:sp>
    <dsp:sp modelId="{E80097EE-0B88-44AC-BED3-8D096D5509FF}">
      <dsp:nvSpPr>
        <dsp:cNvPr id="0" name=""/>
        <dsp:cNvSpPr/>
      </dsp:nvSpPr>
      <dsp:spPr>
        <a:xfrm>
          <a:off x="1610201" y="369095"/>
          <a:ext cx="4064508" cy="4064508"/>
        </a:xfrm>
        <a:prstGeom prst="pie">
          <a:avLst>
            <a:gd name="adj1" fmla="val 19800000"/>
            <a:gd name="adj2" fmla="val 180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Change in assumptions</a:t>
          </a:r>
          <a:endParaRPr lang="en-US" sz="1400" b="1" kern="1200" dirty="0"/>
        </a:p>
      </dsp:txBody>
      <dsp:txXfrm>
        <a:off x="4368260" y="2014254"/>
        <a:ext cx="1112901" cy="798385"/>
      </dsp:txXfrm>
    </dsp:sp>
    <dsp:sp modelId="{F7680513-6D33-4B81-AD63-9AA82594A0F2}">
      <dsp:nvSpPr>
        <dsp:cNvPr id="0" name=""/>
        <dsp:cNvSpPr/>
      </dsp:nvSpPr>
      <dsp:spPr>
        <a:xfrm>
          <a:off x="1561814" y="452805"/>
          <a:ext cx="4064508" cy="4064508"/>
        </a:xfrm>
        <a:prstGeom prst="pie">
          <a:avLst>
            <a:gd name="adj1" fmla="val 1800000"/>
            <a:gd name="adj2" fmla="val 540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itchFamily="34" charset="0"/>
              <a:ea typeface="Segoe UI" pitchFamily="34" charset="0"/>
              <a:cs typeface="Segoe UI" pitchFamily="34" charset="0"/>
            </a:rPr>
            <a:t>Change in usage</a:t>
          </a:r>
        </a:p>
      </dsp:txBody>
      <dsp:txXfrm>
        <a:off x="3690842" y="3199735"/>
        <a:ext cx="1064514" cy="822579"/>
      </dsp:txXfrm>
    </dsp:sp>
    <dsp:sp modelId="{97BD9692-F797-42BB-9E1C-7C00D078EA73}">
      <dsp:nvSpPr>
        <dsp:cNvPr id="0" name=""/>
        <dsp:cNvSpPr/>
      </dsp:nvSpPr>
      <dsp:spPr>
        <a:xfrm>
          <a:off x="1465040" y="452805"/>
          <a:ext cx="4064508" cy="4064508"/>
        </a:xfrm>
        <a:prstGeom prst="pie">
          <a:avLst>
            <a:gd name="adj1" fmla="val 5400000"/>
            <a:gd name="adj2" fmla="val 900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itchFamily="34" charset="0"/>
              <a:ea typeface="Segoe UI" pitchFamily="34" charset="0"/>
              <a:cs typeface="Segoe UI" pitchFamily="34" charset="0"/>
            </a:rPr>
            <a:t>Change in attacks</a:t>
          </a:r>
        </a:p>
      </dsp:txBody>
      <dsp:txXfrm>
        <a:off x="2336006" y="3199735"/>
        <a:ext cx="1064514" cy="822579"/>
      </dsp:txXfrm>
    </dsp:sp>
    <dsp:sp modelId="{47048276-41B8-4E80-889B-37D324501549}">
      <dsp:nvSpPr>
        <dsp:cNvPr id="0" name=""/>
        <dsp:cNvSpPr/>
      </dsp:nvSpPr>
      <dsp:spPr>
        <a:xfrm>
          <a:off x="1416653" y="369095"/>
          <a:ext cx="4064508" cy="4064508"/>
        </a:xfrm>
        <a:prstGeom prst="pie">
          <a:avLst>
            <a:gd name="adj1" fmla="val 9000000"/>
            <a:gd name="adj2" fmla="val 1260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itchFamily="34" charset="0"/>
              <a:ea typeface="Segoe UI" pitchFamily="34" charset="0"/>
              <a:cs typeface="Segoe UI" pitchFamily="34" charset="0"/>
            </a:rPr>
            <a:t>New attack tools</a:t>
          </a:r>
        </a:p>
      </dsp:txBody>
      <dsp:txXfrm>
        <a:off x="1610201" y="2014254"/>
        <a:ext cx="1112901" cy="798385"/>
      </dsp:txXfrm>
    </dsp:sp>
    <dsp:sp modelId="{67EB4C76-4F18-4B6C-9316-5F7CC9E1DDF1}">
      <dsp:nvSpPr>
        <dsp:cNvPr id="0" name=""/>
        <dsp:cNvSpPr/>
      </dsp:nvSpPr>
      <dsp:spPr>
        <a:xfrm>
          <a:off x="1465040" y="285386"/>
          <a:ext cx="4064508" cy="4064508"/>
        </a:xfrm>
        <a:prstGeom prst="pie">
          <a:avLst>
            <a:gd name="adj1" fmla="val 12600000"/>
            <a:gd name="adj2" fmla="val 1620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itchFamily="34" charset="0"/>
              <a:ea typeface="Segoe UI" pitchFamily="34" charset="0"/>
              <a:cs typeface="Segoe UI" pitchFamily="34" charset="0"/>
            </a:rPr>
            <a:t>…….</a:t>
          </a:r>
        </a:p>
      </dsp:txBody>
      <dsp:txXfrm>
        <a:off x="2336006" y="804578"/>
        <a:ext cx="1064514" cy="822579"/>
      </dsp:txXfrm>
    </dsp:sp>
    <dsp:sp modelId="{5002F2A5-B4D3-4D3E-834F-13E65E243F07}">
      <dsp:nvSpPr>
        <dsp:cNvPr id="0" name=""/>
        <dsp:cNvSpPr/>
      </dsp:nvSpPr>
      <dsp:spPr>
        <a:xfrm>
          <a:off x="1310053" y="33774"/>
          <a:ext cx="4567732" cy="4567732"/>
        </a:xfrm>
        <a:prstGeom prst="circularArrow">
          <a:avLst>
            <a:gd name="adj1" fmla="val 5085"/>
            <a:gd name="adj2" fmla="val 327528"/>
            <a:gd name="adj3" fmla="val 19472472"/>
            <a:gd name="adj4" fmla="val 16200251"/>
            <a:gd name="adj5" fmla="val 5932"/>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517A083-6C9A-4CAF-9D99-FD6078909121}">
      <dsp:nvSpPr>
        <dsp:cNvPr id="0" name=""/>
        <dsp:cNvSpPr/>
      </dsp:nvSpPr>
      <dsp:spPr>
        <a:xfrm>
          <a:off x="1358440" y="117483"/>
          <a:ext cx="4567732" cy="4567732"/>
        </a:xfrm>
        <a:prstGeom prst="circularArrow">
          <a:avLst>
            <a:gd name="adj1" fmla="val 5085"/>
            <a:gd name="adj2" fmla="val 327528"/>
            <a:gd name="adj3" fmla="val 1472472"/>
            <a:gd name="adj4" fmla="val 19800000"/>
            <a:gd name="adj5" fmla="val 5932"/>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8B0E5FD-EF14-4C3F-B358-87960B3B9093}">
      <dsp:nvSpPr>
        <dsp:cNvPr id="0" name=""/>
        <dsp:cNvSpPr/>
      </dsp:nvSpPr>
      <dsp:spPr>
        <a:xfrm>
          <a:off x="1310053" y="201193"/>
          <a:ext cx="4567732" cy="4567732"/>
        </a:xfrm>
        <a:prstGeom prst="circularArrow">
          <a:avLst>
            <a:gd name="adj1" fmla="val 5085"/>
            <a:gd name="adj2" fmla="val 327528"/>
            <a:gd name="adj3" fmla="val 5072221"/>
            <a:gd name="adj4" fmla="val 1800000"/>
            <a:gd name="adj5" fmla="val 5932"/>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19684B-DFEF-4A44-8B5D-2A53AB6C32CB}">
      <dsp:nvSpPr>
        <dsp:cNvPr id="0" name=""/>
        <dsp:cNvSpPr/>
      </dsp:nvSpPr>
      <dsp:spPr>
        <a:xfrm>
          <a:off x="1213576" y="201193"/>
          <a:ext cx="4567732" cy="4567732"/>
        </a:xfrm>
        <a:prstGeom prst="circularArrow">
          <a:avLst>
            <a:gd name="adj1" fmla="val 5085"/>
            <a:gd name="adj2" fmla="val 327528"/>
            <a:gd name="adj3" fmla="val 8672472"/>
            <a:gd name="adj4" fmla="val 5400251"/>
            <a:gd name="adj5" fmla="val 5932"/>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A0CB00F-D128-40B7-B065-304F91144079}">
      <dsp:nvSpPr>
        <dsp:cNvPr id="0" name=""/>
        <dsp:cNvSpPr/>
      </dsp:nvSpPr>
      <dsp:spPr>
        <a:xfrm>
          <a:off x="1165189" y="117483"/>
          <a:ext cx="4567732" cy="4567732"/>
        </a:xfrm>
        <a:prstGeom prst="circularArrow">
          <a:avLst>
            <a:gd name="adj1" fmla="val 5085"/>
            <a:gd name="adj2" fmla="val 327528"/>
            <a:gd name="adj3" fmla="val 12272472"/>
            <a:gd name="adj4" fmla="val 9000000"/>
            <a:gd name="adj5" fmla="val 5932"/>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C56ABE3-9675-4882-9AA9-8BA88CFE78CF}">
      <dsp:nvSpPr>
        <dsp:cNvPr id="0" name=""/>
        <dsp:cNvSpPr/>
      </dsp:nvSpPr>
      <dsp:spPr>
        <a:xfrm>
          <a:off x="1213576" y="33774"/>
          <a:ext cx="4567732" cy="4567732"/>
        </a:xfrm>
        <a:prstGeom prst="circularArrow">
          <a:avLst>
            <a:gd name="adj1" fmla="val 5085"/>
            <a:gd name="adj2" fmla="val 327528"/>
            <a:gd name="adj3" fmla="val 15872221"/>
            <a:gd name="adj4" fmla="val 12600000"/>
            <a:gd name="adj5" fmla="val 5932"/>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5403" cy="336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588627" y="0"/>
            <a:ext cx="4275403" cy="336788"/>
          </a:xfrm>
          <a:prstGeom prst="rect">
            <a:avLst/>
          </a:prstGeom>
        </p:spPr>
        <p:txBody>
          <a:bodyPr vert="horz" lIns="91440" tIns="45720" rIns="91440" bIns="45720" rtlCol="0"/>
          <a:lstStyle>
            <a:lvl1pPr algn="r">
              <a:defRPr sz="1200"/>
            </a:lvl1pPr>
          </a:lstStyle>
          <a:p>
            <a:fld id="{EAA1C05D-032A-4AC6-B08E-D8C175C1CEB0}" type="datetimeFigureOut">
              <a:rPr lang="en-US" smtClean="0"/>
              <a:t>4/9/2019</a:t>
            </a:fld>
            <a:endParaRPr lang="en-US" dirty="0"/>
          </a:p>
        </p:txBody>
      </p:sp>
      <p:sp>
        <p:nvSpPr>
          <p:cNvPr id="4" name="Footer Placeholder 3"/>
          <p:cNvSpPr>
            <a:spLocks noGrp="1"/>
          </p:cNvSpPr>
          <p:nvPr>
            <p:ph type="ftr" sz="quarter" idx="2"/>
          </p:nvPr>
        </p:nvSpPr>
        <p:spPr>
          <a:xfrm>
            <a:off x="1" y="6397806"/>
            <a:ext cx="4275403" cy="33678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588627" y="6397806"/>
            <a:ext cx="4275403" cy="336788"/>
          </a:xfrm>
          <a:prstGeom prst="rect">
            <a:avLst/>
          </a:prstGeom>
        </p:spPr>
        <p:txBody>
          <a:bodyPr vert="horz" lIns="91440" tIns="45720" rIns="91440" bIns="45720" rtlCol="0" anchor="b"/>
          <a:lstStyle>
            <a:lvl1pPr algn="r">
              <a:defRPr sz="1200"/>
            </a:lvl1pPr>
          </a:lstStyle>
          <a:p>
            <a:fld id="{F54F2EEA-DC41-452A-BC8B-2D65AAE42B73}" type="slidenum">
              <a:rPr lang="en-US" smtClean="0"/>
              <a:t>‹#›</a:t>
            </a:fld>
            <a:endParaRPr lang="en-US" dirty="0"/>
          </a:p>
        </p:txBody>
      </p:sp>
    </p:spTree>
    <p:extLst>
      <p:ext uri="{BB962C8B-B14F-4D97-AF65-F5344CB8AC3E}">
        <p14:creationId xmlns:p14="http://schemas.microsoft.com/office/powerpoint/2010/main" val="4265720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5403" cy="336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588627" y="0"/>
            <a:ext cx="4275403" cy="336788"/>
          </a:xfrm>
          <a:prstGeom prst="rect">
            <a:avLst/>
          </a:prstGeom>
        </p:spPr>
        <p:txBody>
          <a:bodyPr vert="horz" lIns="91440" tIns="45720" rIns="91440" bIns="45720" rtlCol="0"/>
          <a:lstStyle>
            <a:lvl1pPr algn="r">
              <a:defRPr sz="1200"/>
            </a:lvl1pPr>
          </a:lstStyle>
          <a:p>
            <a:fld id="{01474B8C-B047-46E7-A3CE-AFBF46F5C389}" type="datetimeFigureOut">
              <a:rPr lang="en-US" smtClean="0"/>
              <a:pPr/>
              <a:t>4/9/2019</a:t>
            </a:fld>
            <a:endParaRPr lang="en-US" dirty="0"/>
          </a:p>
        </p:txBody>
      </p:sp>
      <p:sp>
        <p:nvSpPr>
          <p:cNvPr id="4" name="Slide Image Placeholder 3"/>
          <p:cNvSpPr>
            <a:spLocks noGrp="1" noRot="1" noChangeAspect="1"/>
          </p:cNvSpPr>
          <p:nvPr>
            <p:ph type="sldImg" idx="2"/>
          </p:nvPr>
        </p:nvSpPr>
        <p:spPr>
          <a:xfrm>
            <a:off x="3248025" y="504825"/>
            <a:ext cx="3370263" cy="25273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86632" y="3199488"/>
            <a:ext cx="7893050" cy="30310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397806"/>
            <a:ext cx="4275403" cy="33678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588627" y="6397806"/>
            <a:ext cx="4275403" cy="336788"/>
          </a:xfrm>
          <a:prstGeom prst="rect">
            <a:avLst/>
          </a:prstGeom>
        </p:spPr>
        <p:txBody>
          <a:bodyPr vert="horz" lIns="91440" tIns="45720" rIns="91440" bIns="45720" rtlCol="0" anchor="b"/>
          <a:lstStyle>
            <a:lvl1pPr algn="r">
              <a:defRPr sz="1200"/>
            </a:lvl1pPr>
          </a:lstStyle>
          <a:p>
            <a:fld id="{9E6DEC82-D2A2-4A34-A45F-0B99F6165D7A}" type="slidenum">
              <a:rPr lang="en-US" smtClean="0"/>
              <a:pPr/>
              <a:t>‹#›</a:t>
            </a:fld>
            <a:endParaRPr lang="en-US" dirty="0"/>
          </a:p>
        </p:txBody>
      </p:sp>
    </p:spTree>
    <p:extLst>
      <p:ext uri="{BB962C8B-B14F-4D97-AF65-F5344CB8AC3E}">
        <p14:creationId xmlns:p14="http://schemas.microsoft.com/office/powerpoint/2010/main" val="243356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Greetings and Introduction !!!</a:t>
            </a:r>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lgn="r" rtl="0" fontAlgn="base">
              <a:spcBef>
                <a:spcPct val="0"/>
              </a:spcBef>
              <a:spcAft>
                <a:spcPct val="0"/>
              </a:spcAft>
              <a:defRPr/>
            </a:pPr>
            <a:fld id="{C7D275F5-F69B-460B-8F27-34AB843E6F90}" type="slidenum">
              <a:rPr lang="en-US" sz="1200" kern="1200">
                <a:solidFill>
                  <a:prstClr val="black"/>
                </a:solidFill>
                <a:latin typeface="Arial" charset="0"/>
                <a:ea typeface="+mn-ea"/>
                <a:cs typeface="+mn-cs"/>
              </a:rPr>
              <a:pPr algn="r" rtl="0" fontAlgn="base">
                <a:spcBef>
                  <a:spcPct val="0"/>
                </a:spcBef>
                <a:spcAft>
                  <a:spcPct val="0"/>
                </a:spcAft>
                <a:defRPr/>
              </a:pPr>
              <a:t>1</a:t>
            </a:fld>
            <a:endParaRPr lang="en-US" sz="1200" kern="1200" dirty="0">
              <a:solidFill>
                <a:prstClr val="black"/>
              </a:solidFill>
              <a:latin typeface="Arial" charset="0"/>
              <a:ea typeface="+mn-ea"/>
              <a:cs typeface="+mn-cs"/>
            </a:endParaRPr>
          </a:p>
        </p:txBody>
      </p:sp>
    </p:spTree>
    <p:extLst>
      <p:ext uri="{BB962C8B-B14F-4D97-AF65-F5344CB8AC3E}">
        <p14:creationId xmlns:p14="http://schemas.microsoft.com/office/powerpoint/2010/main" val="175235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Cybage QA team utilizes top-of-the-line tools for performing QA and Testing for clients. The QA team has expertise on working on a wide variety of tools, from the licensed as well as the open-source arena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Above are few of the tools that are used in Cybage</a:t>
            </a:r>
          </a:p>
          <a:p>
            <a:endParaRPr lang="en-US" b="1" dirty="0" smtClean="0"/>
          </a:p>
          <a:p>
            <a:endParaRPr lang="en-US" b="1" dirty="0" smtClean="0"/>
          </a:p>
          <a:p>
            <a:r>
              <a:rPr lang="en-US" b="0" dirty="0" smtClean="0"/>
              <a:t>Note:</a:t>
            </a:r>
          </a:p>
          <a:p>
            <a:endParaRPr lang="en-US" b="1" dirty="0" smtClean="0"/>
          </a:p>
          <a:p>
            <a:r>
              <a:rPr lang="en-US" b="0" dirty="0" smtClean="0"/>
              <a:t>Empirix</a:t>
            </a:r>
            <a:r>
              <a:rPr lang="en-US" b="1" dirty="0" smtClean="0"/>
              <a:t> </a:t>
            </a:r>
            <a:r>
              <a:rPr lang="en-US" dirty="0" smtClean="0"/>
              <a:t>– eTester</a:t>
            </a:r>
          </a:p>
          <a:p>
            <a:r>
              <a:rPr lang="en-US" b="0" dirty="0" smtClean="0"/>
              <a:t>Compuware</a:t>
            </a:r>
            <a:r>
              <a:rPr lang="en-US" b="1" dirty="0" smtClean="0"/>
              <a:t> </a:t>
            </a:r>
            <a:r>
              <a:rPr lang="en-US" dirty="0" smtClean="0"/>
              <a:t>– Test Partner</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10</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Cybage , we have focused group of experience test engineering's on performance testing . As previously discussed this group works on approach's , methods , best practices and build  expertise across organization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11</a:t>
            </a:fld>
            <a:endParaRPr lang="en-US" dirty="0"/>
          </a:p>
        </p:txBody>
      </p:sp>
    </p:spTree>
    <p:extLst>
      <p:ext uri="{BB962C8B-B14F-4D97-AF65-F5344CB8AC3E}">
        <p14:creationId xmlns:p14="http://schemas.microsoft.com/office/powerpoint/2010/main" val="16323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12</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13</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14</a:t>
            </a:fld>
            <a:endParaRPr lang="en-US" dirty="0"/>
          </a:p>
        </p:txBody>
      </p:sp>
    </p:spTree>
    <p:extLst>
      <p:ext uri="{BB962C8B-B14F-4D97-AF65-F5344CB8AC3E}">
        <p14:creationId xmlns:p14="http://schemas.microsoft.com/office/powerpoint/2010/main" val="325940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Portfolio includes </a:t>
            </a:r>
          </a:p>
          <a:p>
            <a:pPr marL="171450" indent="-171450">
              <a:buFont typeface="Arial" pitchFamily="34" charset="0"/>
              <a:buChar char="•"/>
            </a:pPr>
            <a:r>
              <a:rPr lang="en-US" sz="1200" b="0" i="0" kern="1200" dirty="0" smtClean="0">
                <a:solidFill>
                  <a:schemeClr val="tx1"/>
                </a:solidFill>
                <a:effectLst/>
                <a:latin typeface="+mn-lt"/>
                <a:ea typeface="+mn-ea"/>
                <a:cs typeface="+mn-cs"/>
              </a:rPr>
              <a:t>Load testing to determine a system’s behavior under both normal and anticipated peak load conditions.</a:t>
            </a:r>
          </a:p>
          <a:p>
            <a:pPr marL="171450" indent="-171450">
              <a:buFont typeface="Arial" pitchFamily="34" charset="0"/>
              <a:buChar char="•"/>
            </a:pPr>
            <a:r>
              <a:rPr lang="en-US" sz="1200" b="0" i="0" kern="1200" dirty="0" smtClean="0">
                <a:solidFill>
                  <a:schemeClr val="tx1"/>
                </a:solidFill>
                <a:effectLst/>
                <a:latin typeface="+mn-lt"/>
                <a:ea typeface="+mn-ea"/>
                <a:cs typeface="+mn-cs"/>
              </a:rPr>
              <a:t>Stress</a:t>
            </a:r>
            <a:r>
              <a:rPr lang="en-US" sz="1200" b="0" i="0" kern="1200" baseline="0" dirty="0" smtClean="0">
                <a:solidFill>
                  <a:schemeClr val="tx1"/>
                </a:solidFill>
                <a:effectLst/>
                <a:latin typeface="+mn-lt"/>
                <a:ea typeface="+mn-ea"/>
                <a:cs typeface="+mn-cs"/>
              </a:rPr>
              <a:t> Testing </a:t>
            </a:r>
            <a:r>
              <a:rPr lang="en-US" sz="1200" b="0" i="0" kern="1200" dirty="0" smtClean="0">
                <a:solidFill>
                  <a:schemeClr val="tx1"/>
                </a:solidFill>
                <a:effectLst/>
                <a:latin typeface="+mn-lt"/>
                <a:ea typeface="+mn-ea"/>
                <a:cs typeface="+mn-cs"/>
              </a:rPr>
              <a:t>to determine the stability of a given system or entity beyond normal operational capacity</a:t>
            </a:r>
          </a:p>
          <a:p>
            <a:pPr marL="171450" indent="-171450">
              <a:buFont typeface="Arial" pitchFamily="34" charset="0"/>
              <a:buChar char="•"/>
            </a:pPr>
            <a:r>
              <a:rPr lang="en-US" sz="1200" b="0" i="0" kern="1200" dirty="0" smtClean="0">
                <a:solidFill>
                  <a:schemeClr val="tx1"/>
                </a:solidFill>
                <a:effectLst/>
                <a:latin typeface="+mn-lt"/>
                <a:ea typeface="+mn-ea"/>
                <a:cs typeface="+mn-cs"/>
              </a:rPr>
              <a:t>Endurance testing to determine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system behavior under sustained use.</a:t>
            </a:r>
          </a:p>
          <a:p>
            <a:pPr marL="171450" indent="-171450">
              <a:buFont typeface="Arial" pitchFamily="34" charset="0"/>
              <a:buChar char="•"/>
            </a:pPr>
            <a:r>
              <a:rPr lang="en-US" sz="1200" b="0" i="0" kern="1200" dirty="0" smtClean="0">
                <a:solidFill>
                  <a:schemeClr val="tx1"/>
                </a:solidFill>
                <a:effectLst/>
                <a:latin typeface="+mn-lt"/>
                <a:ea typeface="+mn-ea"/>
                <a:cs typeface="+mn-cs"/>
              </a:rPr>
              <a:t>Spike</a:t>
            </a:r>
            <a:r>
              <a:rPr lang="en-US" sz="1200" b="0" i="0" kern="1200" baseline="0" dirty="0" smtClean="0">
                <a:solidFill>
                  <a:schemeClr val="tx1"/>
                </a:solidFill>
                <a:effectLst/>
                <a:latin typeface="+mn-lt"/>
                <a:ea typeface="+mn-ea"/>
                <a:cs typeface="+mn-cs"/>
              </a:rPr>
              <a:t> test to determine system’s capacity and response to sudden increase in load .</a:t>
            </a:r>
          </a:p>
          <a:p>
            <a:pPr marL="171450" indent="-171450">
              <a:buFont typeface="Arial" pitchFamily="34" charset="0"/>
              <a:buChar char="•"/>
            </a:pPr>
            <a:r>
              <a:rPr lang="en-US" sz="1200" b="0" i="0" kern="1200" baseline="0" dirty="0" smtClean="0">
                <a:solidFill>
                  <a:schemeClr val="tx1"/>
                </a:solidFill>
                <a:effectLst/>
                <a:latin typeface="+mn-lt"/>
                <a:ea typeface="+mn-ea"/>
                <a:cs typeface="+mn-cs"/>
              </a:rPr>
              <a:t>Benchmarking against the requirement specified </a:t>
            </a:r>
            <a:r>
              <a:rPr lang="en-US" sz="1200" b="0" i="0" kern="1200" dirty="0" smtClean="0">
                <a:solidFill>
                  <a:schemeClr val="tx1"/>
                </a:solidFill>
                <a:effectLst/>
                <a:latin typeface="+mn-lt"/>
                <a:ea typeface="+mn-ea"/>
                <a:cs typeface="+mn-cs"/>
              </a:rPr>
              <a:t>to assess the relative performance of system.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15</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16</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Portfolio includes </a:t>
            </a:r>
          </a:p>
          <a:p>
            <a:pPr marL="171450" indent="-171450">
              <a:buFont typeface="Arial" pitchFamily="34" charset="0"/>
              <a:buChar char="•"/>
            </a:pPr>
            <a:r>
              <a:rPr lang="en-US" sz="1200" b="0" i="0" kern="1200" dirty="0" smtClean="0">
                <a:solidFill>
                  <a:schemeClr val="tx1"/>
                </a:solidFill>
                <a:effectLst/>
                <a:latin typeface="+mn-lt"/>
                <a:ea typeface="+mn-ea"/>
                <a:cs typeface="+mn-cs"/>
              </a:rPr>
              <a:t>Load testing to determine a system’s behavior under both normal and anticipated peak load conditions.</a:t>
            </a:r>
          </a:p>
          <a:p>
            <a:pPr marL="171450" indent="-171450">
              <a:buFont typeface="Arial" pitchFamily="34" charset="0"/>
              <a:buChar char="•"/>
            </a:pPr>
            <a:r>
              <a:rPr lang="en-US" sz="1200" b="0" i="0" kern="1200" dirty="0" smtClean="0">
                <a:solidFill>
                  <a:schemeClr val="tx1"/>
                </a:solidFill>
                <a:effectLst/>
                <a:latin typeface="+mn-lt"/>
                <a:ea typeface="+mn-ea"/>
                <a:cs typeface="+mn-cs"/>
              </a:rPr>
              <a:t>Stress</a:t>
            </a:r>
            <a:r>
              <a:rPr lang="en-US" sz="1200" b="0" i="0" kern="1200" baseline="0" dirty="0" smtClean="0">
                <a:solidFill>
                  <a:schemeClr val="tx1"/>
                </a:solidFill>
                <a:effectLst/>
                <a:latin typeface="+mn-lt"/>
                <a:ea typeface="+mn-ea"/>
                <a:cs typeface="+mn-cs"/>
              </a:rPr>
              <a:t> Testing </a:t>
            </a:r>
            <a:r>
              <a:rPr lang="en-US" sz="1200" b="0" i="0" kern="1200" dirty="0" smtClean="0">
                <a:solidFill>
                  <a:schemeClr val="tx1"/>
                </a:solidFill>
                <a:effectLst/>
                <a:latin typeface="+mn-lt"/>
                <a:ea typeface="+mn-ea"/>
                <a:cs typeface="+mn-cs"/>
              </a:rPr>
              <a:t>to determine the stability of a given system or entity beyond normal operational capacity</a:t>
            </a:r>
          </a:p>
          <a:p>
            <a:pPr marL="171450" indent="-171450">
              <a:buFont typeface="Arial" pitchFamily="34" charset="0"/>
              <a:buChar char="•"/>
            </a:pPr>
            <a:r>
              <a:rPr lang="en-US" sz="1200" b="0" i="0" kern="1200" dirty="0" smtClean="0">
                <a:solidFill>
                  <a:schemeClr val="tx1"/>
                </a:solidFill>
                <a:effectLst/>
                <a:latin typeface="+mn-lt"/>
                <a:ea typeface="+mn-ea"/>
                <a:cs typeface="+mn-cs"/>
              </a:rPr>
              <a:t>Endurance testing to determine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system behavior under sustained use.</a:t>
            </a:r>
          </a:p>
          <a:p>
            <a:pPr marL="171450" indent="-171450">
              <a:buFont typeface="Arial" pitchFamily="34" charset="0"/>
              <a:buChar char="•"/>
            </a:pPr>
            <a:r>
              <a:rPr lang="en-US" sz="1200" b="0" i="0" kern="1200" dirty="0" smtClean="0">
                <a:solidFill>
                  <a:schemeClr val="tx1"/>
                </a:solidFill>
                <a:effectLst/>
                <a:latin typeface="+mn-lt"/>
                <a:ea typeface="+mn-ea"/>
                <a:cs typeface="+mn-cs"/>
              </a:rPr>
              <a:t>Spike</a:t>
            </a:r>
            <a:r>
              <a:rPr lang="en-US" sz="1200" b="0" i="0" kern="1200" baseline="0" dirty="0" smtClean="0">
                <a:solidFill>
                  <a:schemeClr val="tx1"/>
                </a:solidFill>
                <a:effectLst/>
                <a:latin typeface="+mn-lt"/>
                <a:ea typeface="+mn-ea"/>
                <a:cs typeface="+mn-cs"/>
              </a:rPr>
              <a:t> test to determine system’s capacity and response to sudden increase in load .</a:t>
            </a:r>
          </a:p>
          <a:p>
            <a:pPr marL="171450" indent="-171450">
              <a:buFont typeface="Arial" pitchFamily="34" charset="0"/>
              <a:buChar char="•"/>
            </a:pPr>
            <a:r>
              <a:rPr lang="en-US" sz="1200" b="0" i="0" kern="1200" baseline="0" dirty="0" smtClean="0">
                <a:solidFill>
                  <a:schemeClr val="tx1"/>
                </a:solidFill>
                <a:effectLst/>
                <a:latin typeface="+mn-lt"/>
                <a:ea typeface="+mn-ea"/>
                <a:cs typeface="+mn-cs"/>
              </a:rPr>
              <a:t>Benchmarking against the requirement specified </a:t>
            </a:r>
            <a:r>
              <a:rPr lang="en-US" sz="1200" b="0" i="0" kern="1200" dirty="0" smtClean="0">
                <a:solidFill>
                  <a:schemeClr val="tx1"/>
                </a:solidFill>
                <a:effectLst/>
                <a:latin typeface="+mn-lt"/>
                <a:ea typeface="+mn-ea"/>
                <a:cs typeface="+mn-cs"/>
              </a:rPr>
              <a:t>to assess the relative performance of system.</a:t>
            </a:r>
            <a:endParaRPr lang="en-US" sz="1200" b="0" i="0" kern="1200" baseline="0" dirty="0" smtClean="0">
              <a:solidFill>
                <a:schemeClr val="tx1"/>
              </a:solidFill>
              <a:effectLst/>
              <a:latin typeface="+mn-lt"/>
              <a:ea typeface="+mn-ea"/>
              <a:cs typeface="+mn-cs"/>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17</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18</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Virtual users?</a:t>
            </a:r>
          </a:p>
          <a:p>
            <a:r>
              <a:rPr lang="en-US" dirty="0" smtClean="0"/>
              <a:t>Importance of VU</a:t>
            </a:r>
          </a:p>
          <a:p>
            <a:r>
              <a:rPr lang="en-US" dirty="0" smtClean="0"/>
              <a:t>Limitations of Individuals</a:t>
            </a:r>
            <a:r>
              <a:rPr lang="en-US" baseline="0" dirty="0" smtClean="0"/>
              <a:t> over infrastructure required for Performance testing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19</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a:t>
            </a:fld>
            <a:endParaRPr lang="en-US" dirty="0"/>
          </a:p>
        </p:txBody>
      </p:sp>
    </p:spTree>
    <p:extLst>
      <p:ext uri="{BB962C8B-B14F-4D97-AF65-F5344CB8AC3E}">
        <p14:creationId xmlns:p14="http://schemas.microsoft.com/office/powerpoint/2010/main" val="1218374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Performance testing methodology involves– </a:t>
            </a:r>
          </a:p>
          <a:p>
            <a:pPr marL="228600" indent="-228600">
              <a:buAutoNum type="arabicPeriod"/>
            </a:pPr>
            <a:r>
              <a:rPr lang="en-US" baseline="0" dirty="0" smtClean="0"/>
              <a:t>Discovery – In this phase we understands application and all the related layers of the application impacting performance like platform , infrastructure etc. with application SLA .</a:t>
            </a:r>
          </a:p>
          <a:p>
            <a:pPr marL="228600" indent="-228600">
              <a:buAutoNum type="arabicPeriod"/>
            </a:pPr>
            <a:r>
              <a:rPr lang="en-US" baseline="0" dirty="0" smtClean="0"/>
              <a:t>Analyze – Here we understand various configuration , integrations of system with business level details like data, userflow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Plan – Under this, based on previous phases we plan the overall execution, monitoring &amp; reporting.</a:t>
            </a:r>
          </a:p>
          <a:p>
            <a:pPr marL="228600" indent="-228600">
              <a:buAutoNum type="arabicPeriod"/>
            </a:pPr>
            <a:r>
              <a:rPr lang="en-US" baseline="0" dirty="0" smtClean="0"/>
              <a:t>Design and Build  – This is a phase where team actually script the user flow, generate and integrate actual data to make virtual user mimic actual users. Various load scenarios prepared under this phase and verified for it’s correctness. Test environment, application deployment are part of this phase .</a:t>
            </a:r>
          </a:p>
          <a:p>
            <a:pPr marL="228600" indent="-228600">
              <a:buAutoNum type="arabicPeriod"/>
            </a:pPr>
            <a:r>
              <a:rPr lang="en-US" baseline="0" dirty="0" smtClean="0"/>
              <a:t>Execution: Various rounds of load test execution happens under this phase. These executions gets fine tuned based on previous execution results . And if require previous phases gets revisited .After every execution each and every monitoring data gets collected and analyzed to identify bottlenecks , improvement area.</a:t>
            </a:r>
          </a:p>
          <a:p>
            <a:pPr marL="228600" indent="-228600">
              <a:buAutoNum type="arabicPeriod"/>
            </a:pPr>
            <a:r>
              <a:rPr lang="en-US" baseline="0" dirty="0" smtClean="0"/>
              <a:t>Report – Various reports, artifacts gets created through out phases and shared, reviewed with client.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20</a:t>
            </a:fld>
            <a:endParaRPr lang="en-US" dirty="0"/>
          </a:p>
        </p:txBody>
      </p:sp>
    </p:spTree>
    <p:extLst>
      <p:ext uri="{BB962C8B-B14F-4D97-AF65-F5344CB8AC3E}">
        <p14:creationId xmlns:p14="http://schemas.microsoft.com/office/powerpoint/2010/main" val="124737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Performance testing methodology involves– </a:t>
            </a:r>
          </a:p>
          <a:p>
            <a:pPr marL="228600" indent="-228600">
              <a:buAutoNum type="arabicPeriod"/>
            </a:pPr>
            <a:r>
              <a:rPr lang="en-US" baseline="0" dirty="0" smtClean="0"/>
              <a:t>Discovery – In this phase we understands application and all the related layers of the application impacting performance like platform , infrastructure etc. with application SLA .</a:t>
            </a:r>
          </a:p>
          <a:p>
            <a:pPr marL="228600" indent="-228600">
              <a:buAutoNum type="arabicPeriod"/>
            </a:pPr>
            <a:r>
              <a:rPr lang="en-US" baseline="0" dirty="0" smtClean="0"/>
              <a:t>Analyze – Here we understand various configuration , integrations of system with business level details like data, userflow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Plan – Under this, based on previous phases we plan the overall execution, monitoring &amp; reporting.</a:t>
            </a:r>
          </a:p>
          <a:p>
            <a:pPr marL="228600" indent="-228600">
              <a:buAutoNum type="arabicPeriod"/>
            </a:pPr>
            <a:r>
              <a:rPr lang="en-US" baseline="0" dirty="0" smtClean="0"/>
              <a:t>Design and Build  – This is a phase where team actually script the user flow, generate and integrate actual data to make virtual user mimic actual users. Various load scenarios prepared under this phase and verified for it’s correctness. Test environment, application deployment are part of this phase .</a:t>
            </a:r>
          </a:p>
          <a:p>
            <a:pPr marL="228600" indent="-228600">
              <a:buAutoNum type="arabicPeriod"/>
            </a:pPr>
            <a:r>
              <a:rPr lang="en-US" baseline="0" dirty="0" smtClean="0"/>
              <a:t>Execution: Various rounds of load test execution happens under this phase. These executions gets fine tuned based on previous execution results . And if require previous phases gets revisited .After every execution each and every monitoring data gets collected and analyzed to identify bottlenecks , improvement area.</a:t>
            </a:r>
          </a:p>
          <a:p>
            <a:pPr marL="228600" indent="-228600">
              <a:buAutoNum type="arabicPeriod"/>
            </a:pPr>
            <a:r>
              <a:rPr lang="en-US" baseline="0" dirty="0" smtClean="0"/>
              <a:t>Report – Various reports, artifacts gets created through out phases and shared, reviewed with client.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21</a:t>
            </a:fld>
            <a:endParaRPr lang="en-US" dirty="0"/>
          </a:p>
        </p:txBody>
      </p:sp>
    </p:spTree>
    <p:extLst>
      <p:ext uri="{BB962C8B-B14F-4D97-AF65-F5344CB8AC3E}">
        <p14:creationId xmlns:p14="http://schemas.microsoft.com/office/powerpoint/2010/main" val="78116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Performance testing methodology involves– </a:t>
            </a:r>
          </a:p>
          <a:p>
            <a:pPr marL="228600" indent="-228600">
              <a:buAutoNum type="arabicPeriod"/>
            </a:pPr>
            <a:r>
              <a:rPr lang="en-US" baseline="0" dirty="0" smtClean="0"/>
              <a:t>Discovery – In this phase we understands application and all the related layers of the application impacting performance like platform , infrastructure etc. with application SLA .</a:t>
            </a:r>
          </a:p>
          <a:p>
            <a:pPr marL="228600" indent="-228600">
              <a:buAutoNum type="arabicPeriod"/>
            </a:pPr>
            <a:r>
              <a:rPr lang="en-US" baseline="0" dirty="0" smtClean="0"/>
              <a:t>Analyze – Here we understand various configuration , integrations of system with business level details like data, userflow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Plan – Under this, based on previous phases we plan the overall execution, monitoring &amp; reporting.</a:t>
            </a:r>
          </a:p>
          <a:p>
            <a:pPr marL="228600" indent="-228600">
              <a:buAutoNum type="arabicPeriod"/>
            </a:pPr>
            <a:r>
              <a:rPr lang="en-US" baseline="0" dirty="0" smtClean="0"/>
              <a:t>Design and Build  – This is a phase where team actually script the user flow, generate and integrate actual data to make virtual user mimic actual users. Various load scenarios prepared under this phase and verified for it’s correctness. Test environment, application deployment are part of this phase .</a:t>
            </a:r>
          </a:p>
          <a:p>
            <a:pPr marL="228600" indent="-228600">
              <a:buAutoNum type="arabicPeriod"/>
            </a:pPr>
            <a:r>
              <a:rPr lang="en-US" baseline="0" dirty="0" smtClean="0"/>
              <a:t>Execution: Various rounds of load test execution happens under this phase. These executions gets fine tuned based on previous execution results . And if require previous phases gets revisited .After every execution each and every monitoring data gets collected and analyzed to identify bottlenecks , improvement area.</a:t>
            </a:r>
          </a:p>
          <a:p>
            <a:pPr marL="228600" indent="-228600">
              <a:buAutoNum type="arabicPeriod"/>
            </a:pPr>
            <a:r>
              <a:rPr lang="en-US" baseline="0" dirty="0" smtClean="0"/>
              <a:t>Report – Various reports, artifacts gets created through out phases and shared, reviewed with client.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22</a:t>
            </a:fld>
            <a:endParaRPr lang="en-US" dirty="0"/>
          </a:p>
        </p:txBody>
      </p:sp>
    </p:spTree>
    <p:extLst>
      <p:ext uri="{BB962C8B-B14F-4D97-AF65-F5344CB8AC3E}">
        <p14:creationId xmlns:p14="http://schemas.microsoft.com/office/powerpoint/2010/main" val="35358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Performance testing methodology involves– </a:t>
            </a:r>
          </a:p>
          <a:p>
            <a:pPr marL="228600" indent="-228600">
              <a:buAutoNum type="arabicPeriod"/>
            </a:pPr>
            <a:r>
              <a:rPr lang="en-US" baseline="0" dirty="0" smtClean="0"/>
              <a:t>Discovery – In this phase we understands application and all the related layers of the application impacting performance like platform , infrastructure etc. with application SLA .</a:t>
            </a:r>
          </a:p>
          <a:p>
            <a:pPr marL="228600" indent="-228600">
              <a:buAutoNum type="arabicPeriod"/>
            </a:pPr>
            <a:r>
              <a:rPr lang="en-US" baseline="0" dirty="0" smtClean="0"/>
              <a:t>Analyze – Here we understand various configuration , integrations of system with business level details like data, userflow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Plan – Under this, based on previous phases we plan the overall execution, monitoring &amp; reporting.</a:t>
            </a:r>
          </a:p>
          <a:p>
            <a:pPr marL="228600" indent="-228600">
              <a:buAutoNum type="arabicPeriod"/>
            </a:pPr>
            <a:r>
              <a:rPr lang="en-US" baseline="0" dirty="0" smtClean="0"/>
              <a:t>Design and Build  – This is a phase where team actually script the user flow, generate and integrate actual data to make virtual user mimic actual users. Various load scenarios prepared under this phase and verified for it’s correctness. Test environment, application deployment are part of this phase .</a:t>
            </a:r>
          </a:p>
          <a:p>
            <a:pPr marL="228600" indent="-228600">
              <a:buAutoNum type="arabicPeriod"/>
            </a:pPr>
            <a:r>
              <a:rPr lang="en-US" baseline="0" dirty="0" smtClean="0"/>
              <a:t>Execution: Various rounds of load test execution happens under this phase. These executions gets fine tuned based on previous execution results . And if require previous phases gets revisited .After every execution each and every monitoring data gets collected and analyzed to identify bottlenecks , improvement area.</a:t>
            </a:r>
          </a:p>
          <a:p>
            <a:pPr marL="228600" indent="-228600">
              <a:buAutoNum type="arabicPeriod"/>
            </a:pPr>
            <a:r>
              <a:rPr lang="en-US" baseline="0" dirty="0" smtClean="0"/>
              <a:t>Report – Various reports, artifacts gets created through out phases and shared, reviewed with client.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23</a:t>
            </a:fld>
            <a:endParaRPr lang="en-US" dirty="0"/>
          </a:p>
        </p:txBody>
      </p:sp>
    </p:spTree>
    <p:extLst>
      <p:ext uri="{BB962C8B-B14F-4D97-AF65-F5344CB8AC3E}">
        <p14:creationId xmlns:p14="http://schemas.microsoft.com/office/powerpoint/2010/main" val="2813254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Performance testing methodology involves– </a:t>
            </a:r>
          </a:p>
          <a:p>
            <a:pPr marL="228600" indent="-228600">
              <a:buAutoNum type="arabicPeriod"/>
            </a:pPr>
            <a:r>
              <a:rPr lang="en-US" baseline="0" dirty="0" smtClean="0"/>
              <a:t>Discovery – In this phase we understands application and all the related layers of the application impacting performance like platform , infrastructure etc. with application SLA .</a:t>
            </a:r>
          </a:p>
          <a:p>
            <a:pPr marL="228600" indent="-228600">
              <a:buAutoNum type="arabicPeriod"/>
            </a:pPr>
            <a:r>
              <a:rPr lang="en-US" baseline="0" dirty="0" smtClean="0"/>
              <a:t>Analyze – Here we understand various configuration , integrations of system with business level details like data, userflow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Plan – Under this, based on previous phases we plan the overall execution, monitoring &amp; reporting.</a:t>
            </a:r>
          </a:p>
          <a:p>
            <a:pPr marL="228600" indent="-228600">
              <a:buAutoNum type="arabicPeriod"/>
            </a:pPr>
            <a:r>
              <a:rPr lang="en-US" baseline="0" dirty="0" smtClean="0"/>
              <a:t>Design and Build  – This is a phase where team actually script the user flow, generate and integrate actual data to make virtual user mimic actual users. Various load scenarios prepared under this phase and verified for it’s correctness. Test environment, application deployment are part of this phase .</a:t>
            </a:r>
          </a:p>
          <a:p>
            <a:pPr marL="228600" indent="-228600">
              <a:buAutoNum type="arabicPeriod"/>
            </a:pPr>
            <a:r>
              <a:rPr lang="en-US" baseline="0" dirty="0" smtClean="0"/>
              <a:t>Execution: Various rounds of load test execution happens under this phase. These executions gets fine tuned based on previous execution results . And if require previous phases gets revisited .After every execution each and every monitoring data gets collected and analyzed to identify bottlenecks , improvement area.</a:t>
            </a:r>
          </a:p>
          <a:p>
            <a:pPr marL="228600" indent="-228600">
              <a:buAutoNum type="arabicPeriod"/>
            </a:pPr>
            <a:r>
              <a:rPr lang="en-US" baseline="0" dirty="0" smtClean="0"/>
              <a:t>Report – Various reports, artifacts gets created through out phases and shared, reviewed with client.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24</a:t>
            </a:fld>
            <a:endParaRPr lang="en-US" dirty="0"/>
          </a:p>
        </p:txBody>
      </p:sp>
    </p:spTree>
    <p:extLst>
      <p:ext uri="{BB962C8B-B14F-4D97-AF65-F5344CB8AC3E}">
        <p14:creationId xmlns:p14="http://schemas.microsoft.com/office/powerpoint/2010/main" val="3003170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do have extensive exposure on various licensed as well as open source performance test tools. This includes various tools for  load generation, server monitoring, for profiling and to generate reports . Such as VSTS, J Meter , Nagio , Munin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25</a:t>
            </a:fld>
            <a:endParaRPr lang="en-US" dirty="0"/>
          </a:p>
        </p:txBody>
      </p:sp>
    </p:spTree>
    <p:extLst>
      <p:ext uri="{BB962C8B-B14F-4D97-AF65-F5344CB8AC3E}">
        <p14:creationId xmlns:p14="http://schemas.microsoft.com/office/powerpoint/2010/main" val="2773329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Cybage offers</a:t>
            </a:r>
            <a:r>
              <a:rPr lang="en-US" baseline="0" dirty="0" smtClean="0"/>
              <a:t> security testing for web applications based on OWASP Top 10. Which caters all the verticals.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26</a:t>
            </a:fld>
            <a:endParaRPr lang="en-US" dirty="0"/>
          </a:p>
        </p:txBody>
      </p:sp>
    </p:spTree>
    <p:extLst>
      <p:ext uri="{BB962C8B-B14F-4D97-AF65-F5344CB8AC3E}">
        <p14:creationId xmlns:p14="http://schemas.microsoft.com/office/powerpoint/2010/main" val="3249982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27</a:t>
            </a:fld>
            <a:endParaRPr lang="en-US" dirty="0"/>
          </a:p>
        </p:txBody>
      </p:sp>
    </p:spTree>
    <p:extLst>
      <p:ext uri="{BB962C8B-B14F-4D97-AF65-F5344CB8AC3E}">
        <p14:creationId xmlns:p14="http://schemas.microsoft.com/office/powerpoint/2010/main" val="3558198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28</a:t>
            </a:fld>
            <a:endParaRPr lang="en-US" dirty="0"/>
          </a:p>
        </p:txBody>
      </p:sp>
    </p:spTree>
    <p:extLst>
      <p:ext uri="{BB962C8B-B14F-4D97-AF65-F5344CB8AC3E}">
        <p14:creationId xmlns:p14="http://schemas.microsoft.com/office/powerpoint/2010/main" val="567447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657350" lvl="3" indent="-285750">
              <a:buFont typeface="Wingdings" pitchFamily="2" charset="2"/>
              <a:buChar char="Ø"/>
            </a:pPr>
            <a:r>
              <a:rPr lang="en-US" sz="1600" b="1" dirty="0" smtClean="0">
                <a:latin typeface="Segoe UI" pitchFamily="34" charset="0"/>
                <a:ea typeface="Segoe UI" pitchFamily="34" charset="0"/>
                <a:cs typeface="Segoe UI" pitchFamily="34" charset="0"/>
              </a:rPr>
              <a:t>Authentication</a:t>
            </a:r>
          </a:p>
          <a:p>
            <a:pPr lvl="4"/>
            <a:r>
              <a:rPr lang="en-US" sz="1400" dirty="0" smtClean="0">
                <a:latin typeface="Segoe UI" pitchFamily="34" charset="0"/>
                <a:ea typeface="Segoe UI" pitchFamily="34" charset="0"/>
                <a:cs typeface="Segoe UI" pitchFamily="34" charset="0"/>
              </a:rPr>
              <a:t>Authentication is the mechanism whereby systems may securely identify their users. It  provides an answers to the questions:</a:t>
            </a:r>
          </a:p>
          <a:p>
            <a:pPr marL="2571750" lvl="5" indent="-285750">
              <a:buFont typeface="Arial" pitchFamily="34" charset="0"/>
              <a:buChar char="•"/>
            </a:pPr>
            <a:r>
              <a:rPr lang="en-US" sz="1400" dirty="0" smtClean="0">
                <a:latin typeface="Segoe UI" pitchFamily="34" charset="0"/>
                <a:ea typeface="Segoe UI" pitchFamily="34" charset="0"/>
                <a:cs typeface="Segoe UI" pitchFamily="34" charset="0"/>
              </a:rPr>
              <a:t>Who is the user? </a:t>
            </a:r>
          </a:p>
          <a:p>
            <a:pPr marL="2571750" lvl="5" indent="-285750">
              <a:buFont typeface="Arial" pitchFamily="34" charset="0"/>
              <a:buChar char="•"/>
            </a:pPr>
            <a:r>
              <a:rPr lang="en-US" sz="1400" dirty="0" smtClean="0">
                <a:latin typeface="Segoe UI" pitchFamily="34" charset="0"/>
                <a:ea typeface="Segoe UI" pitchFamily="34" charset="0"/>
                <a:cs typeface="Segoe UI" pitchFamily="34" charset="0"/>
              </a:rPr>
              <a:t>Is the user really who he/she represents himself to be? </a:t>
            </a:r>
          </a:p>
          <a:p>
            <a:pPr marL="2114550" lvl="4" indent="-285750">
              <a:buFont typeface="Wingdings" pitchFamily="2" charset="2"/>
              <a:buChar char="Ø"/>
            </a:pPr>
            <a:endParaRPr lang="en-US" sz="1600" dirty="0" smtClean="0">
              <a:latin typeface="Segoe UI" pitchFamily="34" charset="0"/>
              <a:ea typeface="Segoe UI" pitchFamily="34" charset="0"/>
              <a:cs typeface="Segoe UI" pitchFamily="34" charset="0"/>
            </a:endParaRPr>
          </a:p>
          <a:p>
            <a:pPr marL="1657350" lvl="3" indent="-285750">
              <a:buFont typeface="Wingdings" pitchFamily="2" charset="2"/>
              <a:buChar char="Ø"/>
            </a:pPr>
            <a:r>
              <a:rPr lang="en-US" sz="1600" b="1" dirty="0" smtClean="0">
                <a:latin typeface="Segoe UI" pitchFamily="34" charset="0"/>
                <a:ea typeface="Segoe UI" pitchFamily="34" charset="0"/>
                <a:cs typeface="Segoe UI" pitchFamily="34" charset="0"/>
              </a:rPr>
              <a:t>Authorization</a:t>
            </a:r>
          </a:p>
          <a:p>
            <a:pPr lvl="4"/>
            <a:r>
              <a:rPr lang="en-US" sz="1400" dirty="0" smtClean="0">
                <a:latin typeface="Segoe UI" pitchFamily="34" charset="0"/>
                <a:ea typeface="Segoe UI" pitchFamily="34" charset="0"/>
                <a:cs typeface="Segoe UI" pitchFamily="34" charset="0"/>
              </a:rPr>
              <a:t>Authorization, by contrast, is the mechanism by which a system determines what level of access a particular authenticated user should have to secured resources controlled by the system.</a:t>
            </a:r>
          </a:p>
          <a:p>
            <a:pPr lvl="4"/>
            <a:endParaRPr lang="en-US" sz="1600" dirty="0" smtClean="0">
              <a:latin typeface="Segoe UI" pitchFamily="34" charset="0"/>
              <a:ea typeface="Segoe UI" pitchFamily="34" charset="0"/>
              <a:cs typeface="Segoe UI" pitchFamily="34" charset="0"/>
            </a:endParaRPr>
          </a:p>
          <a:p>
            <a:pPr marL="1657350" lvl="3" indent="-285750">
              <a:buFont typeface="Wingdings" pitchFamily="2" charset="2"/>
              <a:buChar char="Ø"/>
            </a:pPr>
            <a:r>
              <a:rPr lang="en-US" sz="1600" b="1" dirty="0" smtClean="0">
                <a:latin typeface="Segoe UI" pitchFamily="34" charset="0"/>
                <a:ea typeface="Segoe UI" pitchFamily="34" charset="0"/>
                <a:cs typeface="Segoe UI" pitchFamily="34" charset="0"/>
              </a:rPr>
              <a:t>Accountability</a:t>
            </a:r>
          </a:p>
          <a:p>
            <a:pPr lvl="4"/>
            <a:r>
              <a:rPr lang="en-US" sz="1600" dirty="0" smtClean="0">
                <a:latin typeface="Segoe UI" pitchFamily="34" charset="0"/>
                <a:ea typeface="Segoe UI" pitchFamily="34" charset="0"/>
                <a:cs typeface="Segoe UI" pitchFamily="34" charset="0"/>
              </a:rPr>
              <a:t>It is responsibility to someone or for some activity.</a:t>
            </a:r>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29</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a:t>
            </a:fld>
            <a:endParaRPr lang="en-US" dirty="0"/>
          </a:p>
        </p:txBody>
      </p:sp>
    </p:spTree>
    <p:extLst>
      <p:ext uri="{BB962C8B-B14F-4D97-AF65-F5344CB8AC3E}">
        <p14:creationId xmlns:p14="http://schemas.microsoft.com/office/powerpoint/2010/main" val="1112161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Security testing portfolio includes</a:t>
            </a:r>
            <a:r>
              <a:rPr lang="en-US" baseline="0" dirty="0" smtClean="0"/>
              <a:t> </a:t>
            </a:r>
          </a:p>
          <a:p>
            <a:r>
              <a:rPr lang="en-US" baseline="0" dirty="0" smtClean="0"/>
              <a:t>-  Threat modeling of an application which identifies application threats based on Microsoft STRIDE threat categories</a:t>
            </a:r>
          </a:p>
          <a:p>
            <a:pPr marL="171450" indent="-171450">
              <a:buFontTx/>
              <a:buChar char="-"/>
            </a:pPr>
            <a:r>
              <a:rPr lang="en-US" sz="1200" kern="1200" dirty="0" smtClean="0">
                <a:solidFill>
                  <a:schemeClr val="tx1"/>
                </a:solidFill>
                <a:effectLst/>
                <a:latin typeface="+mn-lt"/>
                <a:ea typeface="+mn-ea"/>
                <a:cs typeface="+mn-cs"/>
              </a:rPr>
              <a:t>Security Compliance testing based on regulatory standard such as PCI, HIPPA</a:t>
            </a:r>
          </a:p>
          <a:p>
            <a:pPr marL="171450" indent="-171450">
              <a:buFontTx/>
              <a:buChar char="-"/>
            </a:pPr>
            <a:r>
              <a:rPr lang="en-US" sz="1200" kern="1200" dirty="0" smtClean="0">
                <a:solidFill>
                  <a:schemeClr val="tx1"/>
                </a:solidFill>
                <a:effectLst/>
                <a:latin typeface="+mn-lt"/>
                <a:ea typeface="+mn-ea"/>
                <a:cs typeface="+mn-cs"/>
              </a:rPr>
              <a:t>Vulnerability assessment of web applications</a:t>
            </a:r>
            <a:r>
              <a:rPr lang="en-US" sz="1200" kern="1200" baseline="0" dirty="0" smtClean="0">
                <a:solidFill>
                  <a:schemeClr val="tx1"/>
                </a:solidFill>
                <a:effectLst/>
                <a:latin typeface="+mn-lt"/>
                <a:ea typeface="+mn-ea"/>
                <a:cs typeface="+mn-cs"/>
              </a:rPr>
              <a:t> and Reports</a:t>
            </a:r>
          </a:p>
          <a:p>
            <a:pPr marL="171450" indent="-171450">
              <a:buFontTx/>
              <a:buChar char="-"/>
            </a:pPr>
            <a:r>
              <a:rPr lang="en-US" sz="1200" kern="1200" baseline="0" dirty="0" smtClean="0">
                <a:solidFill>
                  <a:schemeClr val="tx1"/>
                </a:solidFill>
                <a:effectLst/>
                <a:latin typeface="+mn-lt"/>
                <a:ea typeface="+mn-ea"/>
                <a:cs typeface="+mn-cs"/>
              </a:rPr>
              <a:t>Web application penetration testing based on OWASP Top 10 and Reports</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Asset			An IT asset is any company-owned information, system or 					hardware that is used in the course of business activities</a:t>
            </a: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Threat			A threat is a possible danger that might exploit a vulnerability</a:t>
            </a: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Vulnerability		A security hole/weakness in software which allows an attacker 				to reduce a system's Information Assurance</a:t>
            </a: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Attack			Is to exploit vulnerability in software to gain control of it</a:t>
            </a: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Countermeasure		A safeguard that addresses a threat and mitigates risk</a:t>
            </a: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Assessment		</a:t>
            </a:r>
            <a:r>
              <a:rPr lang="en-US" sz="1200" dirty="0" smtClean="0">
                <a:latin typeface="Segoe UI" pitchFamily="34" charset="0"/>
                <a:ea typeface="Segoe UI" pitchFamily="34" charset="0"/>
                <a:cs typeface="Segoe UI" pitchFamily="34" charset="0"/>
              </a:rPr>
              <a:t>Practice to identify threat, damage ,security holes in software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30</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31</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how we perform security testing – </a:t>
            </a:r>
          </a:p>
          <a:p>
            <a:pPr marL="228600" indent="-228600">
              <a:buAutoNum type="arabicPeriod"/>
            </a:pPr>
            <a:r>
              <a:rPr lang="en-US" baseline="0" dirty="0" smtClean="0"/>
              <a:t>Plan – Identify Application scope, security testing scope, test environment and required approval</a:t>
            </a:r>
          </a:p>
          <a:p>
            <a:pPr marL="228600" indent="-228600">
              <a:buAutoNum type="arabicPeriod"/>
            </a:pPr>
            <a:r>
              <a:rPr lang="en-US" baseline="0" dirty="0" smtClean="0"/>
              <a:t>Discovery – In this phase we map application visible and hidden content, identify different technologies involved and map attack surface</a:t>
            </a:r>
          </a:p>
          <a:p>
            <a:pPr marL="228600" indent="-228600">
              <a:buAutoNum type="arabicPeriod"/>
            </a:pPr>
            <a:r>
              <a:rPr lang="en-US" baseline="0" dirty="0" smtClean="0"/>
              <a:t>Attack – Here we perform manual penetration testing based on attack surface and run Burp/open source scanner</a:t>
            </a:r>
          </a:p>
          <a:p>
            <a:pPr marL="228600" indent="-228600">
              <a:buAutoNum type="arabicPeriod"/>
            </a:pPr>
            <a:r>
              <a:rPr lang="en-US" baseline="0" dirty="0" smtClean="0"/>
              <a:t>Analysis – We do analysis of findings, remove false positive, if any, and perform additional discovery, if required</a:t>
            </a:r>
          </a:p>
          <a:p>
            <a:pPr marL="228600" indent="-228600">
              <a:buAutoNum type="arabicPeriod"/>
            </a:pPr>
            <a:r>
              <a:rPr lang="en-US" baseline="0" dirty="0" smtClean="0"/>
              <a:t>Report – We create report of findings and assign risk rating for identified vulnerabilities</a:t>
            </a:r>
          </a:p>
        </p:txBody>
      </p:sp>
      <p:sp>
        <p:nvSpPr>
          <p:cNvPr id="4" name="Slide Number Placeholder 3"/>
          <p:cNvSpPr>
            <a:spLocks noGrp="1"/>
          </p:cNvSpPr>
          <p:nvPr>
            <p:ph type="sldNum" sz="quarter" idx="10"/>
          </p:nvPr>
        </p:nvSpPr>
        <p:spPr/>
        <p:txBody>
          <a:bodyPr/>
          <a:lstStyle/>
          <a:p>
            <a:fld id="{9E6DEC82-D2A2-4A34-A45F-0B99F6165D7A}" type="slidenum">
              <a:rPr lang="en-US" smtClean="0"/>
              <a:pPr/>
              <a:t>32</a:t>
            </a:fld>
            <a:endParaRPr lang="en-US" dirty="0"/>
          </a:p>
        </p:txBody>
      </p:sp>
    </p:spTree>
    <p:extLst>
      <p:ext uri="{BB962C8B-B14F-4D97-AF65-F5344CB8AC3E}">
        <p14:creationId xmlns:p14="http://schemas.microsoft.com/office/powerpoint/2010/main" val="1247376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33</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34</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35</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36</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37</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Tools –</a:t>
            </a:r>
          </a:p>
          <a:p>
            <a:endParaRPr lang="en-US" baseline="0" dirty="0" smtClean="0"/>
          </a:p>
          <a:p>
            <a:r>
              <a:rPr lang="en-US" baseline="0" dirty="0" smtClean="0"/>
              <a:t>We have expertise on various licensed as well as open source security testing tools such as Burp, Cenzic Hailstorm, W3af, Metasploit, WebScarab.</a:t>
            </a:r>
          </a:p>
          <a:p>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38</a:t>
            </a:fld>
            <a:endParaRPr lang="en-US" dirty="0"/>
          </a:p>
        </p:txBody>
      </p:sp>
    </p:spTree>
    <p:extLst>
      <p:ext uri="{BB962C8B-B14F-4D97-AF65-F5344CB8AC3E}">
        <p14:creationId xmlns:p14="http://schemas.microsoft.com/office/powerpoint/2010/main" val="27733295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39</a:t>
            </a:fld>
            <a:endParaRPr lang="en-US" dirty="0"/>
          </a:p>
        </p:txBody>
      </p:sp>
    </p:spTree>
    <p:extLst>
      <p:ext uri="{BB962C8B-B14F-4D97-AF65-F5344CB8AC3E}">
        <p14:creationId xmlns:p14="http://schemas.microsoft.com/office/powerpoint/2010/main" val="36187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aseline="0" dirty="0" smtClean="0">
                <a:solidFill>
                  <a:schemeClr val="tx1">
                    <a:lumMod val="85000"/>
                    <a:lumOff val="15000"/>
                  </a:schemeClr>
                </a:solidFill>
                <a:latin typeface="Segoe UI" pitchFamily="34" charset="0"/>
                <a:ea typeface="Segoe UI" pitchFamily="34" charset="0"/>
                <a:cs typeface="Segoe UI" pitchFamily="34" charset="0"/>
              </a:rPr>
              <a:t>Overview:</a:t>
            </a:r>
          </a:p>
          <a:p>
            <a:r>
              <a:rPr lang="en-US" sz="1600" baseline="0" dirty="0" smtClean="0">
                <a:solidFill>
                  <a:schemeClr val="tx1">
                    <a:lumMod val="85000"/>
                    <a:lumOff val="15000"/>
                  </a:schemeClr>
                </a:solidFill>
                <a:latin typeface="Segoe UI" pitchFamily="34" charset="0"/>
                <a:ea typeface="Segoe UI" pitchFamily="34" charset="0"/>
                <a:cs typeface="Segoe UI" pitchFamily="34" charset="0"/>
              </a:rPr>
              <a:t>1) Expertise in engineering test automation solutions </a:t>
            </a:r>
          </a:p>
          <a:p>
            <a:r>
              <a:rPr lang="en-US" sz="1600" baseline="0" dirty="0" smtClean="0">
                <a:solidFill>
                  <a:schemeClr val="tx1">
                    <a:lumMod val="85000"/>
                    <a:lumOff val="15000"/>
                  </a:schemeClr>
                </a:solidFill>
                <a:latin typeface="Segoe UI" pitchFamily="34" charset="0"/>
                <a:ea typeface="Segoe UI" pitchFamily="34" charset="0"/>
                <a:cs typeface="Segoe UI" pitchFamily="34" charset="0"/>
              </a:rPr>
              <a:t>2) Proficiency in all the leading test automation tools and technologies </a:t>
            </a:r>
          </a:p>
          <a:p>
            <a:r>
              <a:rPr lang="en-US" sz="1600" baseline="0" dirty="0" smtClean="0">
                <a:solidFill>
                  <a:schemeClr val="tx1">
                    <a:lumMod val="85000"/>
                    <a:lumOff val="15000"/>
                  </a:schemeClr>
                </a:solidFill>
                <a:latin typeface="Segoe UI" pitchFamily="34" charset="0"/>
                <a:ea typeface="Segoe UI" pitchFamily="34" charset="0"/>
                <a:cs typeface="Segoe UI" pitchFamily="34" charset="0"/>
              </a:rPr>
              <a:t>3) Experience in designing and implementing test frameworks  e.g.. (Modular, Data-driven, Keyword-driven, Hybrid) </a:t>
            </a:r>
          </a:p>
          <a:p>
            <a:r>
              <a:rPr lang="en-US" sz="1600" baseline="0" dirty="0" smtClean="0">
                <a:solidFill>
                  <a:schemeClr val="tx1">
                    <a:lumMod val="85000"/>
                    <a:lumOff val="15000"/>
                  </a:schemeClr>
                </a:solidFill>
                <a:latin typeface="Segoe UI" pitchFamily="34" charset="0"/>
                <a:ea typeface="Segoe UI" pitchFamily="34" charset="0"/>
                <a:cs typeface="Segoe UI" pitchFamily="34" charset="0"/>
              </a:rPr>
              <a:t>4) Flexible solutions - customized to run in different environments </a:t>
            </a:r>
          </a:p>
          <a:p>
            <a:endParaRPr lang="en-US" sz="1600" baseline="0" dirty="0" smtClean="0">
              <a:solidFill>
                <a:schemeClr val="tx1">
                  <a:lumMod val="85000"/>
                  <a:lumOff val="15000"/>
                </a:schemeClr>
              </a:solidFill>
              <a:latin typeface="Segoe UI" pitchFamily="34" charset="0"/>
              <a:ea typeface="Segoe UI" pitchFamily="34" charset="0"/>
              <a:cs typeface="Segoe UI" pitchFamily="34" charset="0"/>
            </a:endParaRPr>
          </a:p>
          <a:p>
            <a:endParaRPr lang="en-US" sz="1600" baseline="0" dirty="0" smtClean="0">
              <a:solidFill>
                <a:schemeClr val="tx1">
                  <a:lumMod val="85000"/>
                  <a:lumOff val="15000"/>
                </a:schemeClr>
              </a:solidFill>
              <a:latin typeface="Segoe UI" pitchFamily="34" charset="0"/>
              <a:ea typeface="Segoe UI" pitchFamily="34" charset="0"/>
              <a:cs typeface="Segoe UI" pitchFamily="34" charset="0"/>
            </a:endParaRPr>
          </a:p>
          <a:p>
            <a:endParaRPr lang="en-US" sz="1600" baseline="0" dirty="0" smtClean="0">
              <a:solidFill>
                <a:schemeClr val="tx1">
                  <a:lumMod val="85000"/>
                  <a:lumOff val="15000"/>
                </a:schemeClr>
              </a:solidFill>
              <a:latin typeface="Segoe UI" pitchFamily="34" charset="0"/>
              <a:ea typeface="Segoe UI" pitchFamily="34" charset="0"/>
              <a:cs typeface="Segoe UI" pitchFamily="34" charset="0"/>
            </a:endParaRPr>
          </a:p>
          <a:p>
            <a:endParaRPr lang="en-US" sz="1600" baseline="0" dirty="0" smtClean="0">
              <a:solidFill>
                <a:schemeClr val="tx1">
                  <a:lumMod val="85000"/>
                  <a:lumOff val="15000"/>
                </a:schemeClr>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9E6DEC82-D2A2-4A34-A45F-0B99F6165D7A}" type="slidenum">
              <a:rPr lang="en-US" smtClean="0"/>
              <a:pPr/>
              <a:t>4</a:t>
            </a:fld>
            <a:endParaRPr lang="en-US" dirty="0"/>
          </a:p>
        </p:txBody>
      </p:sp>
    </p:spTree>
    <p:extLst>
      <p:ext uri="{BB962C8B-B14F-4D97-AF65-F5344CB8AC3E}">
        <p14:creationId xmlns:p14="http://schemas.microsoft.com/office/powerpoint/2010/main" val="1342498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40</a:t>
            </a:fld>
            <a:endParaRPr lang="en-US" dirty="0"/>
          </a:p>
        </p:txBody>
      </p:sp>
    </p:spTree>
    <p:extLst>
      <p:ext uri="{BB962C8B-B14F-4D97-AF65-F5344CB8AC3E}">
        <p14:creationId xmlns:p14="http://schemas.microsoft.com/office/powerpoint/2010/main" val="320596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5</a:t>
            </a:fld>
            <a:endParaRPr lang="en-US" dirty="0"/>
          </a:p>
        </p:txBody>
      </p:sp>
    </p:spTree>
    <p:extLst>
      <p:ext uri="{BB962C8B-B14F-4D97-AF65-F5344CB8AC3E}">
        <p14:creationId xmlns:p14="http://schemas.microsoft.com/office/powerpoint/2010/main" val="4095572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6</a:t>
            </a:fld>
            <a:endParaRPr lang="en-US" dirty="0"/>
          </a:p>
        </p:txBody>
      </p:sp>
    </p:spTree>
    <p:extLst>
      <p:ext uri="{BB962C8B-B14F-4D97-AF65-F5344CB8AC3E}">
        <p14:creationId xmlns:p14="http://schemas.microsoft.com/office/powerpoint/2010/main" val="395461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r>
              <a:rPr lang="en-US" b="1" baseline="0" dirty="0" smtClean="0"/>
              <a:t>Test Automation Portfolio </a:t>
            </a:r>
          </a:p>
          <a:p>
            <a:pPr marL="228600" indent="-228600">
              <a:buAutoNum type="arabicParenR"/>
            </a:pPr>
            <a:r>
              <a:rPr lang="en-US" b="1" baseline="0" dirty="0" smtClean="0"/>
              <a:t>Inner circle </a:t>
            </a:r>
            <a:r>
              <a:rPr lang="en-US" baseline="0" dirty="0" smtClean="0"/>
              <a:t>– These are the various approaches we follow for creating different Automation Frameworks.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Details On Framework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Hybrid framework (5</a:t>
            </a:r>
            <a:r>
              <a:rPr lang="en-US" sz="1200" b="1" kern="1200" baseline="30000" dirty="0" smtClean="0">
                <a:solidFill>
                  <a:schemeClr val="tx1"/>
                </a:solidFill>
                <a:effectLst/>
                <a:latin typeface="+mn-lt"/>
                <a:ea typeface="+mn-ea"/>
                <a:cs typeface="+mn-cs"/>
              </a:rPr>
              <a:t>th</a:t>
            </a:r>
            <a:r>
              <a:rPr lang="en-US" sz="1200" b="1" kern="1200" baseline="0" dirty="0" smtClean="0">
                <a:solidFill>
                  <a:schemeClr val="tx1"/>
                </a:solidFill>
                <a:effectLst/>
                <a:latin typeface="+mn-lt"/>
                <a:ea typeface="+mn-ea"/>
                <a:cs typeface="+mn-cs"/>
              </a:rPr>
              <a:t> Generation)</a:t>
            </a:r>
            <a:r>
              <a:rPr lang="en-US" sz="1200" b="1"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The most commonly implemented framework which is a combination of all the available techniques, pulling from their strengths and trying to mitigate their weaknesses. This hybrid framework is what most frameworks evolve into overtime and multiple projects.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457200" lvl="1" indent="0"/>
            <a:r>
              <a:rPr lang="en-US" sz="1200" b="1" kern="1200" dirty="0" smtClean="0">
                <a:solidFill>
                  <a:schemeClr val="tx1"/>
                </a:solidFill>
                <a:effectLst/>
                <a:latin typeface="+mn-lt"/>
                <a:ea typeface="+mn-ea"/>
                <a:cs typeface="+mn-cs"/>
              </a:rPr>
              <a:t>Keyword Driven</a:t>
            </a:r>
            <a:r>
              <a:rPr lang="en-US" sz="1200" b="1" kern="1200" baseline="0" dirty="0" smtClean="0">
                <a:solidFill>
                  <a:schemeClr val="tx1"/>
                </a:solidFill>
                <a:effectLst/>
                <a:latin typeface="+mn-lt"/>
                <a:ea typeface="+mn-ea"/>
                <a:cs typeface="+mn-cs"/>
              </a:rPr>
              <a:t> (4</a:t>
            </a:r>
            <a:r>
              <a:rPr lang="en-US" sz="1200" b="1" kern="1200" baseline="30000" dirty="0" smtClean="0">
                <a:solidFill>
                  <a:schemeClr val="tx1"/>
                </a:solidFill>
                <a:effectLst/>
                <a:latin typeface="+mn-lt"/>
                <a:ea typeface="+mn-ea"/>
                <a:cs typeface="+mn-cs"/>
              </a:rPr>
              <a:t>th</a:t>
            </a:r>
            <a:r>
              <a:rPr lang="en-US" sz="1200" b="1" kern="1200" baseline="0" dirty="0" smtClean="0">
                <a:solidFill>
                  <a:schemeClr val="tx1"/>
                </a:solidFill>
                <a:effectLst/>
                <a:latin typeface="+mn-lt"/>
                <a:ea typeface="+mn-ea"/>
                <a:cs typeface="+mn-cs"/>
              </a:rPr>
              <a:t> Generation) – </a:t>
            </a:r>
            <a:r>
              <a:rPr lang="en-US" sz="1200" b="0" kern="1200" baseline="0" dirty="0" smtClean="0">
                <a:solidFill>
                  <a:schemeClr val="tx1"/>
                </a:solidFill>
                <a:effectLst/>
                <a:latin typeface="+mn-lt"/>
                <a:ea typeface="+mn-ea"/>
                <a:cs typeface="+mn-cs"/>
              </a:rPr>
              <a:t>aka Table Driven - </a:t>
            </a:r>
            <a:r>
              <a:rPr lang="en-US" sz="1200" dirty="0" smtClean="0">
                <a:latin typeface="+mn-lt"/>
              </a:rPr>
              <a:t>This framework involves creation of many keyword functions which are application independent.</a:t>
            </a:r>
          </a:p>
          <a:p>
            <a:pPr marL="457200" lvl="1" indent="0"/>
            <a:r>
              <a:rPr lang="en-US" sz="1200" dirty="0" smtClean="0">
                <a:latin typeface="+mn-lt"/>
              </a:rPr>
              <a:t>Tests are no longer developed using code, but rather developed using keywords in tabular format, that is interpreted and executed by a driver script or utility.</a:t>
            </a:r>
          </a:p>
          <a:p>
            <a:pPr marL="457200" lvl="1" indent="0"/>
            <a:endParaRPr lang="en-US" b="1" dirty="0" smtClean="0">
              <a:effectLst/>
            </a:endParaRPr>
          </a:p>
          <a:p>
            <a:pPr marL="457200" lvl="1" indent="0"/>
            <a:r>
              <a:rPr lang="en-US" b="1" dirty="0" smtClean="0">
                <a:effectLst/>
              </a:rPr>
              <a:t>Data Driven (3</a:t>
            </a:r>
            <a:r>
              <a:rPr lang="en-US" b="1" baseline="30000" dirty="0" smtClean="0">
                <a:effectLst/>
              </a:rPr>
              <a:t>rd</a:t>
            </a:r>
            <a:r>
              <a:rPr lang="en-US" b="1" dirty="0" smtClean="0">
                <a:effectLst/>
              </a:rPr>
              <a:t> Generation) </a:t>
            </a:r>
            <a:r>
              <a:rPr lang="en-US" b="0" dirty="0" smtClean="0">
                <a:effectLst/>
              </a:rPr>
              <a:t>- </a:t>
            </a:r>
            <a:r>
              <a:rPr lang="en-US" sz="1200" dirty="0" smtClean="0">
                <a:latin typeface="+mn-lt"/>
              </a:rPr>
              <a:t>In this Framework , while  Test Case logic resides in Test Scripts, the Test Data is separated and kept outside the Test Scripts. Test Data is read from the external files (Excel, CSV, XML, Database) which are used in Test scripts for execution and output validation.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dirty="0" smtClean="0"/>
              <a:t>Library based ( 2</a:t>
            </a:r>
            <a:r>
              <a:rPr lang="en-US" sz="1200" b="1" baseline="30000" dirty="0" smtClean="0"/>
              <a:t>nd</a:t>
            </a:r>
            <a:r>
              <a:rPr lang="en-US" sz="1200" b="1" dirty="0" smtClean="0"/>
              <a:t> Generation ) </a:t>
            </a:r>
            <a:r>
              <a:rPr lang="en-US" sz="1200" dirty="0" smtClean="0"/>
              <a:t>- aka Functional Decomposition or Modular</a:t>
            </a:r>
            <a:r>
              <a:rPr lang="en-US" sz="1200" baseline="0" dirty="0" smtClean="0"/>
              <a:t> - </a:t>
            </a:r>
            <a:r>
              <a:rPr lang="en-US" sz="1200" dirty="0" smtClean="0">
                <a:latin typeface="+mn-lt"/>
              </a:rPr>
              <a:t>This framework involves division of the AUT into modules, and developing modular functions. Each module represents smallest functional unit and is independent of other modules.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pPr lvl="1"/>
            <a:r>
              <a:rPr lang="en-US" sz="1200" b="1" dirty="0" smtClean="0">
                <a:latin typeface="+mn-lt"/>
              </a:rPr>
              <a:t>Record and Playback (1</a:t>
            </a:r>
            <a:r>
              <a:rPr lang="en-US" sz="1200" b="1" baseline="30000" dirty="0" smtClean="0">
                <a:latin typeface="+mn-lt"/>
              </a:rPr>
              <a:t>st</a:t>
            </a:r>
            <a:r>
              <a:rPr lang="en-US" sz="1200" b="1" baseline="0" dirty="0" smtClean="0">
                <a:latin typeface="+mn-lt"/>
              </a:rPr>
              <a:t> Generation) -</a:t>
            </a:r>
            <a:r>
              <a:rPr lang="en-US" sz="1200" baseline="0" dirty="0" smtClean="0">
                <a:latin typeface="+mn-lt"/>
              </a:rPr>
              <a:t> </a:t>
            </a:r>
            <a:r>
              <a:rPr lang="en-US" sz="1200" dirty="0" smtClean="0">
                <a:latin typeface="+mn-lt"/>
              </a:rPr>
              <a:t>In this Framework , Tester manually records each step ( Navigation and User Inputs), Inserts Checkpoints ( Validation Steps) in the first round. He then , Plays back the recorded script in the subsequent Rounds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pPr marL="228600" indent="-228600">
              <a:buAutoNum type="arabicParenR"/>
            </a:pPr>
            <a:endParaRPr lang="en-US" baseline="0" dirty="0" smtClean="0"/>
          </a:p>
          <a:p>
            <a:pPr marL="228600" indent="-228600">
              <a:buAutoNum type="arabicParenR"/>
            </a:pPr>
            <a:endParaRPr lang="en-US" baseline="0" dirty="0" smtClean="0"/>
          </a:p>
          <a:p>
            <a:pPr marL="228600" indent="-228600">
              <a:buAutoNum type="arabicParenR"/>
            </a:pPr>
            <a:r>
              <a:rPr lang="en-US" b="1" baseline="0" dirty="0" smtClean="0"/>
              <a:t>Middle circle </a:t>
            </a:r>
            <a:r>
              <a:rPr lang="en-US" baseline="0" dirty="0" smtClean="0"/>
              <a:t>–Automation can be done, to achieve various testing objectives like Functional, Regression and Smoke testing.</a:t>
            </a:r>
          </a:p>
          <a:p>
            <a:pPr marL="228600" indent="-228600">
              <a:buAutoNum type="arabicParenR"/>
            </a:pPr>
            <a:endParaRPr lang="en-US" baseline="0" dirty="0" smtClean="0"/>
          </a:p>
          <a:p>
            <a:pPr marL="228600" indent="-228600">
              <a:buAutoNum type="arabicParenR"/>
            </a:pPr>
            <a:r>
              <a:rPr lang="en-US" b="1" baseline="0" dirty="0" smtClean="0"/>
              <a:t>Outer Circle </a:t>
            </a:r>
            <a:r>
              <a:rPr lang="en-US" baseline="0" dirty="0" smtClean="0"/>
              <a:t>- Using these approaches and keeping in mind the objectives, test automation can be done for various GUI and non GUI aspects of testing like DB, API/SDK, command line test and Build.</a:t>
            </a:r>
          </a:p>
          <a:p>
            <a:pPr marL="228600" indent="-228600">
              <a:buAutoNum type="arabicParenR"/>
            </a:pPr>
            <a:endParaRPr lang="en-US" baseline="0" dirty="0" smtClean="0"/>
          </a:p>
          <a:p>
            <a:pPr marL="457200" lvl="1" indent="0">
              <a:buNone/>
            </a:pPr>
            <a:r>
              <a:rPr lang="en-US" b="1" baseline="0" dirty="0" smtClean="0"/>
              <a:t>Build – </a:t>
            </a:r>
            <a:r>
              <a:rPr lang="en-US" baseline="0" dirty="0" smtClean="0"/>
              <a:t>To identify unstable builds by automating Test process in Build setup. [Continuous Integration]</a:t>
            </a:r>
          </a:p>
          <a:p>
            <a:pPr marL="457200" lvl="1" indent="0">
              <a:buNone/>
            </a:pPr>
            <a:r>
              <a:rPr lang="en-US" b="1" baseline="0" dirty="0" smtClean="0"/>
              <a:t>API/SDK  - </a:t>
            </a:r>
            <a:r>
              <a:rPr lang="en-US" baseline="0" dirty="0" smtClean="0"/>
              <a:t>Non GUI tests like API/SDK and command  line tests.</a:t>
            </a:r>
          </a:p>
          <a:p>
            <a:pPr marL="457200" lvl="1" indent="0">
              <a:buNone/>
            </a:pPr>
            <a:r>
              <a:rPr lang="en-US" b="1" baseline="0" dirty="0" smtClean="0"/>
              <a:t>DB-</a:t>
            </a:r>
            <a:r>
              <a:rPr lang="en-US" baseline="0" dirty="0" smtClean="0"/>
              <a:t> Database Testing</a:t>
            </a:r>
          </a:p>
          <a:p>
            <a:pPr marL="457200" lvl="1" indent="0">
              <a:buNone/>
            </a:pPr>
            <a:r>
              <a:rPr lang="en-US" b="1" baseline="0" dirty="0" smtClean="0"/>
              <a:t>GUI – </a:t>
            </a:r>
            <a:r>
              <a:rPr lang="en-US" baseline="0" dirty="0" smtClean="0"/>
              <a:t>Graphical User Interface testing.</a:t>
            </a:r>
          </a:p>
          <a:p>
            <a:pPr marL="457200" lvl="1" indent="0">
              <a:buNone/>
            </a:pPr>
            <a:endParaRPr lang="en-US" baseline="0" dirty="0" smtClean="0"/>
          </a:p>
          <a:p>
            <a:pPr marL="0" indent="0">
              <a:buNone/>
            </a:pPr>
            <a:r>
              <a:rPr lang="en-US" b="1" baseline="0" dirty="0" smtClean="0"/>
              <a:t>[ANSWER TO QUESTION]</a:t>
            </a:r>
          </a:p>
          <a:p>
            <a:pPr marL="0" indent="0">
              <a:buNone/>
            </a:pPr>
            <a:r>
              <a:rPr lang="en-US" baseline="0" dirty="0" smtClean="0"/>
              <a:t>Sanity testing determines whether it is reasonable to proceed with further testing.</a:t>
            </a:r>
          </a:p>
          <a:p>
            <a:pPr marL="0" indent="0">
              <a:buNone/>
            </a:pPr>
            <a:r>
              <a:rPr lang="en-US" baseline="0" dirty="0" smtClean="0"/>
              <a:t>Smoke testing is used to determine whether there are serious problems with a piece of software, for example as a build verification test.</a:t>
            </a:r>
          </a:p>
          <a:p>
            <a:pPr marL="0" indent="0">
              <a:buNone/>
            </a:pPr>
            <a:r>
              <a:rPr lang="en-US" baseline="0" dirty="0" smtClean="0"/>
              <a:t>Functional testing is mainly to check functional aspects of an application which it is suppose to and not suppose to do.</a:t>
            </a:r>
          </a:p>
          <a:p>
            <a:pPr marL="0" indent="0">
              <a:buNone/>
            </a:pPr>
            <a:r>
              <a:rPr lang="en-US" baseline="0" dirty="0" smtClean="0"/>
              <a:t>Smoke and Sanity can be subset of functional testing.</a:t>
            </a:r>
          </a:p>
          <a:p>
            <a:pPr marL="0" indent="0">
              <a:buNone/>
            </a:pPr>
            <a:endParaRPr lang="en-US" baseline="0" dirty="0" smtClean="0"/>
          </a:p>
          <a:p>
            <a:pPr marL="0" indent="0">
              <a:buNone/>
            </a:pPr>
            <a:r>
              <a:rPr lang="en-US" baseline="0" dirty="0" smtClean="0"/>
              <a:t>--------------------------------------------</a:t>
            </a:r>
          </a:p>
          <a:p>
            <a:pPr marL="0" indent="0">
              <a:buNone/>
            </a:pPr>
            <a:r>
              <a:rPr lang="en-US" b="1" baseline="0" dirty="0" smtClean="0"/>
              <a:t>Different Framework PROS and CONS:</a:t>
            </a:r>
          </a:p>
          <a:p>
            <a:pPr marL="0" indent="0">
              <a:buNone/>
            </a:pPr>
            <a:endParaRPr lang="en-US" baseline="0" dirty="0" smtClean="0"/>
          </a:p>
          <a:p>
            <a:pPr marL="228600" indent="-228600">
              <a:buAutoNum type="arabicPeriod"/>
            </a:pPr>
            <a:r>
              <a:rPr lang="en-US" b="1" baseline="0" dirty="0" smtClean="0"/>
              <a:t>Record and Playback:</a:t>
            </a:r>
          </a:p>
          <a:p>
            <a:pPr lvl="1"/>
            <a:r>
              <a:rPr lang="en-US" sz="1200" b="1" dirty="0" smtClean="0">
                <a:latin typeface="+mn-lt"/>
              </a:rPr>
              <a:t>Pros:</a:t>
            </a:r>
          </a:p>
          <a:p>
            <a:pPr marL="742950" lvl="1" indent="-285750">
              <a:buFont typeface="Wingdings" pitchFamily="2" charset="2"/>
              <a:buChar char="Ø"/>
            </a:pPr>
            <a:r>
              <a:rPr lang="en-US" sz="1200" dirty="0" smtClean="0">
                <a:latin typeface="+mn-lt"/>
              </a:rPr>
              <a:t>Fastest way to generate script</a:t>
            </a:r>
          </a:p>
          <a:p>
            <a:pPr marL="742950" lvl="1" indent="-285750">
              <a:buFont typeface="Wingdings" pitchFamily="2" charset="2"/>
              <a:buChar char="Ø"/>
            </a:pPr>
            <a:r>
              <a:rPr lang="en-US" sz="1200" dirty="0" smtClean="0">
                <a:latin typeface="+mn-lt"/>
              </a:rPr>
              <a:t>Automation expertise not required</a:t>
            </a:r>
          </a:p>
          <a:p>
            <a:pPr marL="742950" lvl="1" indent="-285750">
              <a:buFont typeface="Wingdings" pitchFamily="2" charset="2"/>
              <a:buChar char="Ø"/>
            </a:pPr>
            <a:r>
              <a:rPr lang="en-US" sz="1200" dirty="0" smtClean="0">
                <a:latin typeface="+mn-lt"/>
              </a:rPr>
              <a:t>Easiest way to learn the features of the Testing Tool</a:t>
            </a:r>
          </a:p>
          <a:p>
            <a:pPr marL="742950" lvl="1" indent="-285750">
              <a:buFont typeface="Wingdings" pitchFamily="2" charset="2"/>
              <a:buChar char="Ø"/>
            </a:pPr>
            <a:endParaRPr lang="en-US" sz="1200" dirty="0" smtClean="0">
              <a:latin typeface="+mn-lt"/>
            </a:endParaRPr>
          </a:p>
          <a:p>
            <a:pPr marL="457200" lvl="1" indent="0"/>
            <a:r>
              <a:rPr lang="en-US" sz="1200" b="1" dirty="0" smtClean="0">
                <a:latin typeface="+mn-lt"/>
              </a:rPr>
              <a:t>Cons:</a:t>
            </a:r>
          </a:p>
          <a:p>
            <a:pPr marL="742950" lvl="1" indent="-285750">
              <a:buFont typeface="Wingdings" pitchFamily="2" charset="2"/>
              <a:buChar char="Ø"/>
            </a:pPr>
            <a:r>
              <a:rPr lang="en-US" sz="1200" dirty="0" smtClean="0">
                <a:latin typeface="+mn-lt"/>
              </a:rPr>
              <a:t>Little reuse of scripts</a:t>
            </a:r>
          </a:p>
          <a:p>
            <a:pPr marL="742950" lvl="1" indent="-285750">
              <a:buFont typeface="Wingdings" pitchFamily="2" charset="2"/>
              <a:buChar char="Ø"/>
            </a:pPr>
            <a:r>
              <a:rPr lang="en-US" sz="1200" dirty="0" smtClean="0">
                <a:latin typeface="+mn-lt"/>
              </a:rPr>
              <a:t>Test Data is hard coded into the script</a:t>
            </a:r>
          </a:p>
          <a:p>
            <a:pPr marL="742950" lvl="1" indent="-285750">
              <a:buFont typeface="Wingdings" pitchFamily="2" charset="2"/>
              <a:buChar char="Ø"/>
            </a:pPr>
            <a:r>
              <a:rPr lang="en-US" sz="1200" dirty="0" smtClean="0">
                <a:latin typeface="+mn-lt"/>
              </a:rPr>
              <a:t>Maintenance Nightmare</a:t>
            </a:r>
          </a:p>
          <a:p>
            <a:pPr marL="228600" indent="-228600">
              <a:buAutoNum type="arabicPeriod"/>
            </a:pPr>
            <a:endParaRPr lang="en-US" baseline="0" dirty="0" smtClean="0"/>
          </a:p>
          <a:p>
            <a:pPr marL="0" indent="0">
              <a:buNone/>
            </a:pPr>
            <a:r>
              <a:rPr lang="en-US" baseline="0" dirty="0" smtClean="0"/>
              <a:t>2. </a:t>
            </a:r>
            <a:r>
              <a:rPr lang="en-US" b="1" baseline="0" dirty="0" smtClean="0"/>
              <a:t>Library based:</a:t>
            </a:r>
          </a:p>
          <a:p>
            <a:pPr lvl="1"/>
            <a:r>
              <a:rPr lang="en-US" baseline="0" dirty="0" smtClean="0"/>
              <a:t> </a:t>
            </a:r>
            <a:r>
              <a:rPr lang="en-US" sz="1200" b="1" dirty="0" smtClean="0">
                <a:latin typeface="+mn-lt"/>
              </a:rPr>
              <a:t>Pros –</a:t>
            </a:r>
          </a:p>
          <a:p>
            <a:pPr lvl="1">
              <a:buFont typeface="Wingdings" pitchFamily="2" charset="2"/>
              <a:buChar char="Ø"/>
            </a:pPr>
            <a:r>
              <a:rPr lang="en-US" sz="1200" dirty="0" smtClean="0">
                <a:latin typeface="+mn-lt"/>
              </a:rPr>
              <a:t> Higher level of code reuse is achieved </a:t>
            </a:r>
          </a:p>
          <a:p>
            <a:pPr lvl="1">
              <a:buFont typeface="Wingdings" pitchFamily="2" charset="2"/>
              <a:buChar char="Ø"/>
            </a:pPr>
            <a:r>
              <a:rPr lang="en-US" sz="1200" dirty="0" smtClean="0">
                <a:latin typeface="+mn-lt"/>
              </a:rPr>
              <a:t>The automation scripts are less costly to develop due to higher code re-use</a:t>
            </a:r>
          </a:p>
          <a:p>
            <a:pPr lvl="1">
              <a:buFont typeface="Wingdings" pitchFamily="2" charset="2"/>
              <a:buChar char="Ø"/>
            </a:pPr>
            <a:r>
              <a:rPr lang="en-US" sz="1200" dirty="0" smtClean="0">
                <a:latin typeface="+mn-lt"/>
              </a:rPr>
              <a:t> Easier script maintainability</a:t>
            </a:r>
          </a:p>
          <a:p>
            <a:pPr marL="457200" lvl="1" indent="0">
              <a:buFont typeface="Wingdings" pitchFamily="2" charset="2"/>
              <a:buChar char="Ø"/>
            </a:pPr>
            <a:endParaRPr lang="en-US" sz="1200" dirty="0" smtClean="0">
              <a:latin typeface="+mn-lt"/>
            </a:endParaRPr>
          </a:p>
          <a:p>
            <a:pPr marL="457200" lvl="1" indent="0"/>
            <a:r>
              <a:rPr lang="en-US" sz="1200" b="1" dirty="0" smtClean="0">
                <a:latin typeface="+mn-lt"/>
              </a:rPr>
              <a:t>Cons –</a:t>
            </a:r>
          </a:p>
          <a:p>
            <a:pPr lvl="1">
              <a:buFont typeface="Wingdings" pitchFamily="2" charset="2"/>
              <a:buChar char="Ø"/>
            </a:pPr>
            <a:r>
              <a:rPr lang="en-US" sz="1200" dirty="0" smtClean="0">
                <a:latin typeface="+mn-lt"/>
              </a:rPr>
              <a:t>Technical expertise is required to write scripts</a:t>
            </a:r>
          </a:p>
          <a:p>
            <a:pPr lvl="1">
              <a:buFont typeface="Wingdings" pitchFamily="2" charset="2"/>
              <a:buChar char="Ø"/>
            </a:pPr>
            <a:r>
              <a:rPr lang="en-US" sz="1200" dirty="0" smtClean="0">
                <a:latin typeface="+mn-lt"/>
              </a:rPr>
              <a:t>More time is needed to plan and prepare test scripts </a:t>
            </a:r>
          </a:p>
          <a:p>
            <a:pPr lvl="1">
              <a:buFont typeface="Wingdings" pitchFamily="2" charset="2"/>
              <a:buChar char="Ø"/>
            </a:pPr>
            <a:r>
              <a:rPr lang="en-US" sz="1200" dirty="0" smtClean="0">
                <a:latin typeface="+mn-lt"/>
              </a:rPr>
              <a:t>Data exists within scripts </a:t>
            </a:r>
          </a:p>
          <a:p>
            <a:pPr lvl="1">
              <a:buFont typeface="Wingdings" pitchFamily="2" charset="2"/>
              <a:buChar char="Ø"/>
            </a:pPr>
            <a:r>
              <a:rPr lang="en-US" sz="1200" dirty="0" smtClean="0">
                <a:latin typeface="+mn-lt"/>
              </a:rPr>
              <a:t>Framework highly dependent on the application</a:t>
            </a:r>
          </a:p>
          <a:p>
            <a:pPr lvl="1">
              <a:buFont typeface="Wingdings" pitchFamily="2" charset="2"/>
              <a:buChar char="Ø"/>
            </a:pPr>
            <a:endParaRPr lang="en-US" sz="1200" dirty="0" smtClean="0">
              <a:latin typeface="+mn-lt"/>
            </a:endParaRPr>
          </a:p>
          <a:p>
            <a:pPr marL="0" indent="0">
              <a:buNone/>
            </a:pPr>
            <a:r>
              <a:rPr lang="en-US" baseline="0" dirty="0" smtClean="0"/>
              <a:t>3. </a:t>
            </a:r>
            <a:r>
              <a:rPr lang="en-US" b="1" dirty="0" smtClean="0"/>
              <a:t>Data Driven:</a:t>
            </a:r>
          </a:p>
          <a:p>
            <a:pPr marL="457200" lvl="1" indent="0"/>
            <a:r>
              <a:rPr lang="en-US" sz="1200" b="1" dirty="0" smtClean="0">
                <a:latin typeface="+mn-lt"/>
              </a:rPr>
              <a:t>Pros –</a:t>
            </a:r>
          </a:p>
          <a:p>
            <a:pPr lvl="1">
              <a:buFont typeface="Wingdings" pitchFamily="2" charset="2"/>
              <a:buChar char="Ø"/>
            </a:pPr>
            <a:r>
              <a:rPr lang="en-US" sz="1200" dirty="0" smtClean="0">
                <a:latin typeface="+mn-lt"/>
              </a:rPr>
              <a:t>Changes to the Test Scripts do not affect the Test Data</a:t>
            </a:r>
          </a:p>
          <a:p>
            <a:pPr lvl="1">
              <a:buFont typeface="Wingdings" pitchFamily="2" charset="2"/>
              <a:buChar char="Ø"/>
            </a:pPr>
            <a:r>
              <a:rPr lang="en-US" sz="1200" dirty="0" smtClean="0">
                <a:latin typeface="+mn-lt"/>
              </a:rPr>
              <a:t>Test Cases can be executed with multiple Sets of Data</a:t>
            </a:r>
          </a:p>
          <a:p>
            <a:pPr lvl="1">
              <a:buFont typeface="Wingdings" pitchFamily="2" charset="2"/>
              <a:buChar char="Ø"/>
            </a:pPr>
            <a:r>
              <a:rPr lang="en-US" sz="1200" dirty="0" smtClean="0">
                <a:latin typeface="+mn-lt"/>
              </a:rPr>
              <a:t>Redundancy and unnecessary duplication of test scripts gets greatly reduced.</a:t>
            </a:r>
          </a:p>
          <a:p>
            <a:pPr lvl="1">
              <a:buFont typeface="Wingdings" pitchFamily="2" charset="2"/>
              <a:buChar char="Ø"/>
            </a:pPr>
            <a:r>
              <a:rPr lang="en-US" sz="1200" dirty="0" smtClean="0">
                <a:latin typeface="+mn-lt"/>
              </a:rPr>
              <a:t> A Variety of Test Scenarios can be executed by just varying the Test Data in the External Data File</a:t>
            </a:r>
          </a:p>
          <a:p>
            <a:pPr lvl="1">
              <a:buFont typeface="Wingdings" pitchFamily="2" charset="2"/>
              <a:buChar char="Ø"/>
            </a:pPr>
            <a:r>
              <a:rPr lang="en-US" sz="1200" dirty="0" smtClean="0">
                <a:latin typeface="+mn-lt"/>
              </a:rPr>
              <a:t>  Better error handling as we can do output data based validation</a:t>
            </a:r>
          </a:p>
          <a:p>
            <a:pPr lvl="1">
              <a:buFont typeface="Wingdings" pitchFamily="2" charset="2"/>
              <a:buChar char="Ø"/>
            </a:pPr>
            <a:endParaRPr lang="en-US" sz="1200" dirty="0" smtClean="0">
              <a:latin typeface="+mn-lt"/>
            </a:endParaRPr>
          </a:p>
          <a:p>
            <a:pPr marL="457200" lvl="1" indent="0"/>
            <a:r>
              <a:rPr lang="en-US" sz="1200" b="1" dirty="0" smtClean="0">
                <a:latin typeface="+mn-lt"/>
              </a:rPr>
              <a:t>Cons –</a:t>
            </a:r>
          </a:p>
          <a:p>
            <a:pPr lvl="1">
              <a:buFont typeface="Wingdings" pitchFamily="2" charset="2"/>
              <a:buChar char="Ø"/>
            </a:pPr>
            <a:r>
              <a:rPr lang="en-US" sz="1200" dirty="0" smtClean="0">
                <a:latin typeface="+mn-lt"/>
              </a:rPr>
              <a:t>One to one test case-script / data mapping result into large number of test scripts</a:t>
            </a:r>
          </a:p>
          <a:p>
            <a:pPr lvl="1">
              <a:buFont typeface="Wingdings" pitchFamily="2" charset="2"/>
              <a:buChar char="Ø"/>
            </a:pPr>
            <a:r>
              <a:rPr lang="en-US" sz="1200" dirty="0" smtClean="0">
                <a:latin typeface="+mn-lt"/>
              </a:rPr>
              <a:t> Still has high maintenance cost as any change in Application functionality requires making necessary modifications in multiple test scripts, data files</a:t>
            </a:r>
          </a:p>
          <a:p>
            <a:pPr lvl="1">
              <a:buFont typeface="Wingdings" pitchFamily="2" charset="2"/>
              <a:buChar char="Ø"/>
            </a:pPr>
            <a:r>
              <a:rPr lang="en-US" sz="1200" dirty="0" smtClean="0">
                <a:latin typeface="+mn-lt"/>
              </a:rPr>
              <a:t>Technical expertise required to write scripts.</a:t>
            </a:r>
          </a:p>
          <a:p>
            <a:pPr lvl="1">
              <a:buFont typeface="Wingdings" pitchFamily="2" charset="2"/>
              <a:buChar char="Ø"/>
            </a:pPr>
            <a:endParaRPr lang="en-US" sz="1200" dirty="0" smtClean="0">
              <a:latin typeface="+mn-lt"/>
            </a:endParaRPr>
          </a:p>
          <a:p>
            <a:pPr lvl="1">
              <a:buFont typeface="Wingdings" pitchFamily="2" charset="2"/>
              <a:buChar char="Ø"/>
            </a:pPr>
            <a:endParaRPr lang="en-US" sz="1200" dirty="0" smtClean="0">
              <a:latin typeface="+mn-lt"/>
            </a:endParaRPr>
          </a:p>
          <a:p>
            <a:pPr marL="0" indent="0">
              <a:buNone/>
            </a:pPr>
            <a:r>
              <a:rPr lang="en-US" baseline="0" dirty="0" smtClean="0"/>
              <a:t>4. </a:t>
            </a:r>
            <a:r>
              <a:rPr lang="en-US" b="1" dirty="0" smtClean="0"/>
              <a:t>Keyword Driven:</a:t>
            </a:r>
          </a:p>
          <a:p>
            <a:pPr lvl="1"/>
            <a:r>
              <a:rPr lang="en-US" sz="1200" b="1" dirty="0" smtClean="0">
                <a:latin typeface="+mn-lt"/>
              </a:rPr>
              <a:t>Pros –</a:t>
            </a:r>
          </a:p>
          <a:p>
            <a:pPr lvl="1">
              <a:buFont typeface="Wingdings" pitchFamily="2" charset="2"/>
              <a:buChar char="Ø"/>
            </a:pPr>
            <a:r>
              <a:rPr lang="en-US" sz="1200" dirty="0" smtClean="0">
                <a:latin typeface="+mn-lt"/>
              </a:rPr>
              <a:t> Less code, No Test script development efforts, Ease of maintenance</a:t>
            </a:r>
          </a:p>
          <a:p>
            <a:pPr lvl="1">
              <a:buFont typeface="Wingdings" pitchFamily="2" charset="2"/>
              <a:buChar char="Ø"/>
            </a:pPr>
            <a:r>
              <a:rPr lang="en-US" sz="1200" dirty="0" smtClean="0">
                <a:latin typeface="+mn-lt"/>
              </a:rPr>
              <a:t> Highly scalable</a:t>
            </a:r>
          </a:p>
          <a:p>
            <a:pPr marL="457200" lvl="1" indent="0">
              <a:buFont typeface="Wingdings" pitchFamily="2" charset="2"/>
              <a:buChar char="Ø"/>
            </a:pPr>
            <a:r>
              <a:rPr lang="en-US" sz="1200" dirty="0" smtClean="0">
                <a:latin typeface="+mn-lt"/>
              </a:rPr>
              <a:t>  Application independent</a:t>
            </a:r>
          </a:p>
          <a:p>
            <a:pPr marL="457200" lvl="1" indent="0">
              <a:buFont typeface="Wingdings" pitchFamily="2" charset="2"/>
              <a:buChar char="Ø"/>
            </a:pPr>
            <a:r>
              <a:rPr lang="en-US" sz="1200" dirty="0" smtClean="0">
                <a:latin typeface="+mn-lt"/>
              </a:rPr>
              <a:t>  Manual testers are responsible for defining automation tests</a:t>
            </a:r>
          </a:p>
          <a:p>
            <a:pPr marL="457200" lvl="1" indent="0">
              <a:buFont typeface="Wingdings" pitchFamily="2" charset="2"/>
              <a:buChar char="Ø"/>
            </a:pPr>
            <a:endParaRPr lang="en-US" sz="1200" dirty="0" smtClean="0">
              <a:latin typeface="+mn-lt"/>
            </a:endParaRPr>
          </a:p>
          <a:p>
            <a:pPr marL="457200" lvl="1" indent="0"/>
            <a:r>
              <a:rPr lang="en-US" sz="1200" b="1" dirty="0" smtClean="0">
                <a:latin typeface="+mn-lt"/>
              </a:rPr>
              <a:t>Cons –</a:t>
            </a:r>
          </a:p>
          <a:p>
            <a:pPr lvl="1">
              <a:buFont typeface="Wingdings" pitchFamily="2" charset="2"/>
              <a:buChar char="Ø"/>
            </a:pPr>
            <a:r>
              <a:rPr lang="en-US" sz="1200" dirty="0" smtClean="0">
                <a:latin typeface="+mn-lt"/>
              </a:rPr>
              <a:t> Requires initial investment for design and implementation of the framework</a:t>
            </a:r>
          </a:p>
          <a:p>
            <a:pPr lvl="1">
              <a:buFont typeface="Wingdings" pitchFamily="2" charset="2"/>
              <a:buChar char="Ø"/>
            </a:pPr>
            <a:r>
              <a:rPr lang="en-US" sz="1200" dirty="0" smtClean="0">
                <a:latin typeface="+mn-lt"/>
              </a:rPr>
              <a:t> Required seasoned automation professional for framework implementation</a:t>
            </a:r>
          </a:p>
          <a:p>
            <a:pPr marL="457200" lvl="1" indent="0">
              <a:buFont typeface="Wingdings" pitchFamily="2" charset="2"/>
              <a:buChar char="Ø"/>
            </a:pPr>
            <a:r>
              <a:rPr lang="en-US" sz="1200" dirty="0" smtClean="0">
                <a:latin typeface="+mn-lt"/>
              </a:rPr>
              <a:t>  Initial time investment needed for learning keywords usage. This can slow </a:t>
            </a:r>
          </a:p>
          <a:p>
            <a:pPr marL="457200" lvl="1" indent="0"/>
            <a:r>
              <a:rPr lang="en-US" sz="1200" dirty="0" smtClean="0">
                <a:latin typeface="+mn-lt"/>
              </a:rPr>
              <a:t>      down   test case development productivity</a:t>
            </a:r>
          </a:p>
          <a:p>
            <a:pPr marL="457200" lvl="1" indent="0"/>
            <a:endParaRPr lang="en-US" sz="1200" b="0" baseline="0" dirty="0" smtClean="0">
              <a:latin typeface="+mn-lt"/>
            </a:endParaRPr>
          </a:p>
          <a:p>
            <a:pPr marL="0" lvl="0" indent="0"/>
            <a:r>
              <a:rPr lang="en-US" b="1" dirty="0" smtClean="0"/>
              <a:t>5. Hybrid: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 This is the </a:t>
            </a:r>
            <a:r>
              <a:rPr lang="en-US" sz="1200" kern="1200" dirty="0" smtClean="0">
                <a:solidFill>
                  <a:schemeClr val="tx1"/>
                </a:solidFill>
                <a:effectLst/>
                <a:latin typeface="+mn-lt"/>
                <a:ea typeface="+mn-ea"/>
                <a:cs typeface="+mn-cs"/>
              </a:rPr>
              <a:t>most commonly implemented framework which is a combination of all the available techniques, pulling from their strengths and trying to mitigate their weaknesses. This hybrid framework is what most frameworks evolve into overtime and multiple projects. </a:t>
            </a:r>
          </a:p>
          <a:p>
            <a:pPr marL="457200" lvl="1" indent="0"/>
            <a:endParaRPr lang="en-US" sz="1200" dirty="0" smtClean="0">
              <a:solidFill>
                <a:schemeClr val="tx1"/>
              </a:solidFill>
              <a:latin typeface="+mn-lt"/>
            </a:endParaRPr>
          </a:p>
          <a:p>
            <a:pPr lvl="1"/>
            <a:r>
              <a:rPr lang="en-US" sz="1200" b="1" dirty="0" smtClean="0">
                <a:solidFill>
                  <a:schemeClr val="tx1"/>
                </a:solidFill>
                <a:latin typeface="+mn-lt"/>
              </a:rPr>
              <a:t>Pros –</a:t>
            </a:r>
          </a:p>
          <a:p>
            <a:pPr lvl="1">
              <a:buFont typeface="Wingdings" pitchFamily="2" charset="2"/>
              <a:buChar char="Ø"/>
            </a:pPr>
            <a:r>
              <a:rPr lang="en-US" sz="1200" dirty="0" smtClean="0">
                <a:solidFill>
                  <a:schemeClr val="tx1"/>
                </a:solidFill>
                <a:latin typeface="+mn-lt"/>
              </a:rPr>
              <a:t> More flexibility since framework is customized as per application needs</a:t>
            </a:r>
          </a:p>
          <a:p>
            <a:pPr lvl="1">
              <a:buFont typeface="Wingdings" pitchFamily="2" charset="2"/>
              <a:buChar char="Ø"/>
            </a:pPr>
            <a:r>
              <a:rPr lang="en-US" sz="1200" dirty="0" smtClean="0">
                <a:solidFill>
                  <a:schemeClr val="tx1"/>
                </a:solidFill>
                <a:latin typeface="+mn-lt"/>
              </a:rPr>
              <a:t> Other benefits such as Maintainable, Manageable, Reusable</a:t>
            </a:r>
          </a:p>
          <a:p>
            <a:pPr marL="457200" lvl="1" indent="0"/>
            <a:endParaRPr lang="en-US" dirty="0" smtClean="0">
              <a:solidFill>
                <a:schemeClr val="tx1"/>
              </a:solidFill>
            </a:endParaRPr>
          </a:p>
          <a:p>
            <a:pPr marL="0" lvl="0" indent="0"/>
            <a:endParaRPr lang="en-US" b="1" dirty="0" smtClean="0"/>
          </a:p>
          <a:p>
            <a:pPr lvl="1">
              <a:buFont typeface="Wingdings" pitchFamily="2" charset="2"/>
              <a:buChar char="Ø"/>
            </a:pPr>
            <a:endParaRPr lang="en-US" sz="1200" dirty="0" smtClean="0">
              <a:latin typeface="+mn-lt"/>
            </a:endParaRPr>
          </a:p>
          <a:p>
            <a:pPr lvl="1">
              <a:buFont typeface="Wingdings" pitchFamily="2" charset="2"/>
              <a:buChar char="Ø"/>
            </a:pPr>
            <a:endParaRPr lang="en-US" sz="1200" dirty="0" smtClean="0">
              <a:latin typeface="+mn-lt"/>
            </a:endParaRPr>
          </a:p>
          <a:p>
            <a:pPr lvl="1">
              <a:buFont typeface="Wingdings" pitchFamily="2" charset="2"/>
              <a:buChar char="Ø"/>
            </a:pPr>
            <a:endParaRPr lang="en-US" sz="1200" dirty="0" smtClean="0">
              <a:latin typeface="+mn-lt"/>
            </a:endParaRPr>
          </a:p>
          <a:p>
            <a:pPr lvl="1">
              <a:buFont typeface="Wingdings" pitchFamily="2" charset="2"/>
              <a:buChar char="Ø"/>
            </a:pPr>
            <a:endParaRPr lang="en-US" sz="1200" dirty="0" smtClean="0">
              <a:latin typeface="+mn-lt"/>
            </a:endParaRPr>
          </a:p>
          <a:p>
            <a:pPr lvl="1">
              <a:buFont typeface="Wingdings" pitchFamily="2" charset="2"/>
              <a:buChar char="Ø"/>
            </a:pPr>
            <a:endParaRPr lang="en-US" sz="1200" dirty="0" smtClean="0">
              <a:latin typeface="+mn-lt"/>
            </a:endParaRPr>
          </a:p>
          <a:p>
            <a:pPr lvl="1">
              <a:buFont typeface="Wingdings" pitchFamily="2" charset="2"/>
              <a:buNone/>
            </a:pPr>
            <a:endParaRPr lang="en-US" sz="1200" dirty="0" smtClean="0">
              <a:latin typeface="+mn-lt"/>
            </a:endParaRPr>
          </a:p>
          <a:p>
            <a:pPr lvl="1">
              <a:buFont typeface="Wingdings" pitchFamily="2" charset="2"/>
              <a:buChar char="Ø"/>
            </a:pPr>
            <a:endParaRPr lang="en-US" sz="1200" dirty="0" smtClean="0">
              <a:latin typeface="+mn-lt"/>
            </a:endParaRPr>
          </a:p>
          <a:p>
            <a:pPr marL="0" indent="0">
              <a:buNone/>
            </a:pPr>
            <a:r>
              <a:rPr lang="en-US" baseline="0" dirty="0" smtClean="0"/>
              <a:t>	</a:t>
            </a:r>
          </a:p>
          <a:p>
            <a:pPr marL="0" inden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457200" lvl="1" inden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E6DEC82-D2A2-4A34-A45F-0B99F6165D7A}" type="slidenum">
              <a:rPr lang="en-US" smtClean="0"/>
              <a:pPr/>
              <a:t>7</a:t>
            </a:fld>
            <a:endParaRPr lang="en-US" dirty="0"/>
          </a:p>
        </p:txBody>
      </p:sp>
    </p:spTree>
    <p:extLst>
      <p:ext uri="{BB962C8B-B14F-4D97-AF65-F5344CB8AC3E}">
        <p14:creationId xmlns:p14="http://schemas.microsoft.com/office/powerpoint/2010/main" val="419595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u="sng" dirty="0" smtClean="0"/>
              <a:t>Phase 1:</a:t>
            </a:r>
          </a:p>
          <a:p>
            <a:r>
              <a:rPr lang="en-US" b="1" u="sng" dirty="0" smtClean="0"/>
              <a:t>Feasibility</a:t>
            </a:r>
            <a:r>
              <a:rPr lang="en-US" b="1" u="sng" baseline="0" dirty="0" smtClean="0"/>
              <a:t> Analysis:</a:t>
            </a:r>
          </a:p>
          <a:p>
            <a:endParaRPr lang="en-US" b="1" u="sng" dirty="0" smtClean="0"/>
          </a:p>
          <a:p>
            <a:pPr marL="171450" indent="-171450">
              <a:buFont typeface="Wingdings" pitchFamily="2" charset="2"/>
              <a:buChar char="Ø"/>
            </a:pPr>
            <a:r>
              <a:rPr lang="en-US" b="1" dirty="0" smtClean="0"/>
              <a:t>Application Study – </a:t>
            </a:r>
            <a:r>
              <a:rPr lang="en-US" b="0" dirty="0" smtClean="0"/>
              <a:t>Study and understanding</a:t>
            </a:r>
            <a:r>
              <a:rPr lang="en-US" b="0" baseline="0" dirty="0" smtClean="0"/>
              <a:t> of the Application Under Test</a:t>
            </a:r>
            <a:endParaRPr lang="en-US" b="0" dirty="0" smtClean="0"/>
          </a:p>
          <a:p>
            <a:pPr marL="171450" indent="-171450">
              <a:buFont typeface="Wingdings" pitchFamily="2" charset="2"/>
              <a:buChar char="Ø"/>
            </a:pPr>
            <a:r>
              <a:rPr lang="en-US" b="1" dirty="0" smtClean="0"/>
              <a:t>Tool Identification </a:t>
            </a:r>
            <a:r>
              <a:rPr lang="en-US" dirty="0" smtClean="0"/>
              <a:t>- </a:t>
            </a:r>
            <a:r>
              <a:rPr lang="en-US" sz="1200" kern="1200" dirty="0" smtClean="0">
                <a:solidFill>
                  <a:schemeClr val="tx1"/>
                </a:solidFill>
                <a:effectLst/>
                <a:latin typeface="+mn-lt"/>
                <a:ea typeface="+mn-ea"/>
                <a:cs typeface="+mn-cs"/>
              </a:rPr>
              <a:t>Depending upon the technologies being used</a:t>
            </a:r>
            <a:r>
              <a:rPr lang="en-US" sz="1200" kern="1200" baseline="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stability of the application, few automation testing tools would be evaluated which would include </a:t>
            </a:r>
            <a:r>
              <a:rPr lang="en-US" sz="1200" b="1" kern="1200" dirty="0" smtClean="0">
                <a:solidFill>
                  <a:schemeClr val="tx1"/>
                </a:solidFill>
                <a:effectLst/>
                <a:latin typeface="+mn-lt"/>
                <a:ea typeface="+mn-ea"/>
                <a:cs typeface="+mn-cs"/>
              </a:rPr>
              <a:t>standard commercial tools </a:t>
            </a:r>
            <a:r>
              <a:rPr lang="en-US" sz="1200" kern="1200" dirty="0" smtClean="0">
                <a:solidFill>
                  <a:schemeClr val="tx1"/>
                </a:solidFill>
                <a:effectLst/>
                <a:latin typeface="+mn-lt"/>
                <a:ea typeface="+mn-ea"/>
                <a:cs typeface="+mn-cs"/>
              </a:rPr>
              <a:t>and </a:t>
            </a:r>
            <a:r>
              <a:rPr lang="en-US" sz="1200" b="1" kern="1200" dirty="0" smtClean="0">
                <a:solidFill>
                  <a:schemeClr val="tx1"/>
                </a:solidFill>
                <a:effectLst/>
                <a:latin typeface="+mn-lt"/>
                <a:ea typeface="+mn-ea"/>
                <a:cs typeface="+mn-cs"/>
              </a:rPr>
              <a:t>open source tools</a:t>
            </a:r>
          </a:p>
          <a:p>
            <a:pPr marL="171450" indent="-171450">
              <a:buFont typeface="Wingdings" pitchFamily="2" charset="2"/>
              <a:buChar char="Ø"/>
            </a:pPr>
            <a:r>
              <a:rPr lang="en-US" sz="1200" b="1" kern="1200" dirty="0" smtClean="0">
                <a:solidFill>
                  <a:schemeClr val="tx1"/>
                </a:solidFill>
                <a:effectLst/>
                <a:latin typeface="+mn-lt"/>
                <a:ea typeface="+mn-ea"/>
                <a:cs typeface="+mn-cs"/>
              </a:rPr>
              <a:t>POC –</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 the selected tool, we will develop small test suite that could demonstrate the tool capabilities and the automation concept. </a:t>
            </a:r>
          </a:p>
          <a:p>
            <a:pPr marL="0" indent="0">
              <a:buFont typeface="Wingdings" pitchFamily="2" charset="2"/>
              <a:buNone/>
            </a:pPr>
            <a:r>
              <a:rPr lang="en-US" sz="1200" b="0" kern="1200" baseline="0" dirty="0" smtClean="0">
                <a:solidFill>
                  <a:schemeClr val="tx1"/>
                </a:solidFill>
                <a:effectLst/>
                <a:latin typeface="+mn-lt"/>
                <a:ea typeface="+mn-ea"/>
                <a:cs typeface="+mn-cs"/>
              </a:rPr>
              <a:t>    This helps to analyze whether the identified tool is appropriate to go ahead with Automation or not. [Challenges Faced, Workarounds,  </a:t>
            </a:r>
          </a:p>
          <a:p>
            <a:pPr marL="0" indent="0">
              <a:buFont typeface="Wingdings" pitchFamily="2" charset="2"/>
              <a:buNone/>
            </a:pPr>
            <a:r>
              <a:rPr lang="en-US" sz="1200" b="0" kern="1200" baseline="0" dirty="0" smtClean="0">
                <a:solidFill>
                  <a:schemeClr val="tx1"/>
                </a:solidFill>
                <a:effectLst/>
                <a:latin typeface="+mn-lt"/>
                <a:ea typeface="+mn-ea"/>
                <a:cs typeface="+mn-cs"/>
              </a:rPr>
              <a:t>     Advantages, Limitations etc.. are some of the outcomes of the POC.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u="sng"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baseline="0" dirty="0" smtClean="0">
                <a:solidFill>
                  <a:schemeClr val="tx1"/>
                </a:solidFill>
                <a:effectLst/>
                <a:latin typeface="+mn-lt"/>
                <a:ea typeface="+mn-ea"/>
                <a:cs typeface="+mn-cs"/>
              </a:rPr>
              <a:t>Phase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baseline="0" dirty="0" smtClean="0">
                <a:solidFill>
                  <a:schemeClr val="tx1"/>
                </a:solidFill>
                <a:effectLst/>
                <a:latin typeface="+mn-lt"/>
                <a:ea typeface="+mn-ea"/>
                <a:cs typeface="+mn-cs"/>
              </a:rPr>
              <a:t>Scope and Planning</a:t>
            </a:r>
            <a:r>
              <a:rPr lang="en-US" sz="1200" b="1" u="none"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dirty="0" smtClean="0">
                <a:solidFill>
                  <a:schemeClr val="tx1"/>
                </a:solidFill>
                <a:effectLst/>
                <a:latin typeface="+mn-lt"/>
                <a:ea typeface="+mn-ea"/>
                <a:cs typeface="+mn-cs"/>
              </a:rPr>
              <a:t>Scope</a:t>
            </a:r>
            <a:r>
              <a:rPr lang="en-US" sz="1200" b="1" kern="1200" baseline="0" dirty="0" smtClean="0">
                <a:solidFill>
                  <a:schemeClr val="tx1"/>
                </a:solidFill>
                <a:effectLst/>
                <a:latin typeface="+mn-lt"/>
                <a:ea typeface="+mn-ea"/>
                <a:cs typeface="+mn-cs"/>
              </a:rPr>
              <a:t> Definition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From the existing manual test cases, test scenarios would be identified for creation of automated scripts. These will be divided into High/Low/Medium complexities</a:t>
            </a:r>
            <a:r>
              <a:rPr lang="en-US" sz="1200" kern="1200" baseline="0" dirty="0" smtClean="0">
                <a:solidFill>
                  <a:schemeClr val="tx1"/>
                </a:solidFill>
                <a:effectLst/>
                <a:latin typeface="+mn-lt"/>
                <a:ea typeface="+mn-ea"/>
                <a:cs typeface="+mn-cs"/>
              </a:rPr>
              <a:t> test cases.</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tx1"/>
                </a:solidFill>
                <a:effectLst/>
                <a:latin typeface="+mn-lt"/>
                <a:ea typeface="+mn-ea"/>
                <a:cs typeface="+mn-cs"/>
              </a:rPr>
              <a:t>Test Planning - </a:t>
            </a:r>
            <a:r>
              <a:rPr lang="en-US" sz="1200" kern="1200" dirty="0" smtClean="0">
                <a:solidFill>
                  <a:schemeClr val="tx1"/>
                </a:solidFill>
                <a:effectLst/>
                <a:latin typeface="+mn-lt"/>
                <a:ea typeface="+mn-ea"/>
                <a:cs typeface="+mn-cs"/>
              </a:rPr>
              <a:t>After automation testing tool is identified, automation test plan would be created, which would include a high level plan and approach for conducting automation testing.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dirty="0" smtClean="0">
                <a:latin typeface="Segoe UI" pitchFamily="34" charset="0"/>
                <a:ea typeface="Segoe UI" pitchFamily="34" charset="0"/>
                <a:cs typeface="Segoe UI" pitchFamily="34" charset="0"/>
              </a:rPr>
              <a:t>Defining Automation Approach </a:t>
            </a:r>
            <a:r>
              <a:rPr lang="en-US" sz="1200" dirty="0" smtClean="0">
                <a:latin typeface="Segoe UI" pitchFamily="34" charset="0"/>
                <a:ea typeface="Segoe UI" pitchFamily="34" charset="0"/>
                <a:cs typeface="Segoe UI" pitchFamily="34" charset="0"/>
              </a:rPr>
              <a:t>– Best</a:t>
            </a:r>
            <a:r>
              <a:rPr lang="en-US" sz="1200" baseline="0" dirty="0" smtClean="0">
                <a:latin typeface="Segoe UI" pitchFamily="34" charset="0"/>
                <a:ea typeface="Segoe UI" pitchFamily="34" charset="0"/>
                <a:cs typeface="Segoe UI" pitchFamily="34" charset="0"/>
              </a:rPr>
              <a:t> suitable Automation approach will be defined</a:t>
            </a:r>
          </a:p>
          <a:p>
            <a:pPr marL="171450" indent="-171450">
              <a:buFont typeface="Wingdings" pitchFamily="2" charset="2"/>
              <a:buChar char="Ø"/>
            </a:pPr>
            <a:r>
              <a:rPr lang="en-US" sz="1200" b="1" baseline="0" dirty="0" smtClean="0">
                <a:latin typeface="Segoe UI" pitchFamily="34" charset="0"/>
                <a:ea typeface="Segoe UI" pitchFamily="34" charset="0"/>
                <a:cs typeface="Segoe UI" pitchFamily="34" charset="0"/>
              </a:rPr>
              <a:t>Estimation – </a:t>
            </a:r>
            <a:r>
              <a:rPr lang="en-US" sz="1200" b="0" baseline="0" dirty="0" smtClean="0">
                <a:latin typeface="Segoe UI" pitchFamily="34" charset="0"/>
                <a:ea typeface="Segoe UI" pitchFamily="34" charset="0"/>
                <a:cs typeface="Segoe UI" pitchFamily="34" charset="0"/>
              </a:rPr>
              <a:t>After Automation scope is defined, high level Estimation </a:t>
            </a:r>
            <a:r>
              <a:rPr lang="en-US" sz="1200" baseline="0" dirty="0" smtClean="0">
                <a:latin typeface="Segoe UI" pitchFamily="34" charset="0"/>
                <a:ea typeface="Segoe UI" pitchFamily="34" charset="0"/>
                <a:cs typeface="Segoe UI" pitchFamily="34" charset="0"/>
              </a:rPr>
              <a:t>is done.</a:t>
            </a:r>
          </a:p>
          <a:p>
            <a:endParaRPr lang="en-US" sz="1200" b="0" baseline="0" dirty="0" smtClean="0">
              <a:latin typeface="Segoe UI" pitchFamily="34" charset="0"/>
              <a:ea typeface="Segoe UI" pitchFamily="34" charset="0"/>
              <a:cs typeface="Segoe UI" pitchFamily="34" charset="0"/>
            </a:endParaRPr>
          </a:p>
          <a:p>
            <a:r>
              <a:rPr lang="en-US" sz="1200" b="1" u="sng" baseline="0" dirty="0" smtClean="0">
                <a:latin typeface="Segoe UI" pitchFamily="34" charset="0"/>
                <a:ea typeface="Segoe UI" pitchFamily="34" charset="0"/>
                <a:cs typeface="Segoe UI" pitchFamily="34" charset="0"/>
              </a:rPr>
              <a:t>Phase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effectLst/>
                <a:latin typeface="+mn-lt"/>
                <a:ea typeface="+mn-ea"/>
                <a:cs typeface="+mn-cs"/>
              </a:rPr>
              <a:t>Design and</a:t>
            </a:r>
            <a:r>
              <a:rPr lang="en-US" sz="1200" b="1" u="sng" kern="1200" baseline="0" dirty="0" smtClean="0">
                <a:solidFill>
                  <a:schemeClr val="tx1"/>
                </a:solidFill>
                <a:effectLst/>
                <a:latin typeface="+mn-lt"/>
                <a:ea typeface="+mn-ea"/>
                <a:cs typeface="+mn-cs"/>
              </a:rPr>
              <a:t>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dirty="0" smtClean="0">
                <a:solidFill>
                  <a:schemeClr val="tx1"/>
                </a:solidFill>
                <a:effectLst/>
                <a:latin typeface="+mn-lt"/>
                <a:ea typeface="+mn-ea"/>
                <a:cs typeface="+mn-cs"/>
              </a:rPr>
              <a:t>Framework</a:t>
            </a:r>
            <a:r>
              <a:rPr lang="en-US" sz="1200" b="1"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As part of this, reusable function</a:t>
            </a:r>
            <a:r>
              <a:rPr lang="en-US" sz="1200" kern="1200" baseline="0" dirty="0" smtClean="0">
                <a:solidFill>
                  <a:schemeClr val="tx1"/>
                </a:solidFill>
                <a:effectLst/>
                <a:latin typeface="+mn-lt"/>
                <a:ea typeface="+mn-ea"/>
                <a:cs typeface="+mn-cs"/>
              </a:rPr>
              <a:t> libraries</a:t>
            </a:r>
            <a:r>
              <a:rPr lang="en-US" sz="1200" kern="1200" dirty="0" smtClean="0">
                <a:solidFill>
                  <a:schemeClr val="tx1"/>
                </a:solidFill>
                <a:effectLst/>
                <a:latin typeface="+mn-lt"/>
                <a:ea typeface="+mn-ea"/>
                <a:cs typeface="+mn-cs"/>
              </a:rPr>
              <a:t>, test reporting structure, coding standards, exception handling etc.. strategies would be designed and developed.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dirty="0" smtClean="0">
                <a:solidFill>
                  <a:schemeClr val="tx1"/>
                </a:solidFill>
                <a:effectLst/>
                <a:latin typeface="+mn-lt"/>
                <a:ea typeface="+mn-ea"/>
                <a:cs typeface="+mn-cs"/>
              </a:rPr>
              <a:t>Script</a:t>
            </a:r>
            <a:r>
              <a:rPr lang="en-US" sz="1200" b="1"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Based on the test scenarios, test scripts would be created and after dry run/debugging, the scripts would be finalized so that they are ready to run in the test environment.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dirty="0" smtClean="0">
                <a:solidFill>
                  <a:schemeClr val="tx1"/>
                </a:solidFill>
                <a:effectLst/>
                <a:latin typeface="+mn-lt"/>
                <a:ea typeface="+mn-ea"/>
                <a:cs typeface="+mn-cs"/>
              </a:rPr>
              <a:t>Data creation </a:t>
            </a:r>
            <a:r>
              <a:rPr lang="en-US" sz="1200" kern="1200" dirty="0" smtClean="0">
                <a:solidFill>
                  <a:schemeClr val="tx1"/>
                </a:solidFill>
                <a:effectLst/>
                <a:latin typeface="+mn-lt"/>
                <a:ea typeface="+mn-ea"/>
                <a:cs typeface="+mn-cs"/>
              </a:rPr>
              <a:t>- Necessary</a:t>
            </a:r>
            <a:r>
              <a:rPr lang="en-US" sz="1200" kern="1200" baseline="0" dirty="0" smtClean="0">
                <a:solidFill>
                  <a:schemeClr val="tx1"/>
                </a:solidFill>
                <a:effectLst/>
                <a:latin typeface="+mn-lt"/>
                <a:ea typeface="+mn-ea"/>
                <a:cs typeface="+mn-cs"/>
              </a:rPr>
              <a:t> Test Data would be created.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tx1"/>
                </a:solidFill>
                <a:effectLst/>
                <a:latin typeface="+mn-lt"/>
                <a:ea typeface="+mn-ea"/>
                <a:cs typeface="+mn-cs"/>
              </a:rPr>
              <a:t>Review and Rework - </a:t>
            </a:r>
            <a:r>
              <a:rPr lang="en-US" sz="1200" kern="1200" baseline="0" dirty="0" smtClean="0">
                <a:solidFill>
                  <a:schemeClr val="tx1"/>
                </a:solidFill>
                <a:effectLst/>
                <a:latin typeface="+mn-lt"/>
                <a:ea typeface="+mn-ea"/>
                <a:cs typeface="+mn-cs"/>
              </a:rPr>
              <a:t>All this will be reviewed and rework would be done, wherever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baseline="0" dirty="0" smtClean="0">
                <a:latin typeface="Segoe UI" pitchFamily="34" charset="0"/>
                <a:ea typeface="Segoe UI" pitchFamily="34" charset="0"/>
                <a:cs typeface="Segoe UI" pitchFamily="34" charset="0"/>
              </a:rPr>
              <a:t>Phase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baseline="0" dirty="0" smtClean="0">
                <a:latin typeface="Segoe UI" pitchFamily="34" charset="0"/>
                <a:ea typeface="Segoe UI" pitchFamily="34" charset="0"/>
                <a:cs typeface="Segoe UI" pitchFamily="34" charset="0"/>
              </a:rPr>
              <a:t>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dirty="0" smtClean="0">
                <a:solidFill>
                  <a:schemeClr val="tx1"/>
                </a:solidFill>
                <a:effectLst/>
                <a:latin typeface="+mn-lt"/>
                <a:ea typeface="+mn-ea"/>
                <a:cs typeface="+mn-cs"/>
              </a:rPr>
              <a:t>Execution</a:t>
            </a:r>
            <a:r>
              <a:rPr lang="en-US" sz="1200" kern="1200" dirty="0" smtClean="0">
                <a:solidFill>
                  <a:schemeClr val="tx1"/>
                </a:solidFill>
                <a:effectLst/>
                <a:latin typeface="+mn-lt"/>
                <a:ea typeface="+mn-ea"/>
                <a:cs typeface="+mn-cs"/>
              </a:rPr>
              <a:t> – Depending upon the test cycle and testing requirements, test sets would be executed in test environments as part of build cycle.</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dirty="0" smtClean="0">
                <a:solidFill>
                  <a:schemeClr val="tx1"/>
                </a:solidFill>
                <a:effectLst/>
                <a:latin typeface="+mn-lt"/>
                <a:ea typeface="+mn-ea"/>
                <a:cs typeface="+mn-cs"/>
              </a:rPr>
              <a:t>Analysis - </a:t>
            </a:r>
            <a:r>
              <a:rPr lang="en-US" sz="1200" kern="1200" dirty="0" smtClean="0">
                <a:solidFill>
                  <a:schemeClr val="tx1"/>
                </a:solidFill>
                <a:effectLst/>
                <a:latin typeface="+mn-lt"/>
                <a:ea typeface="+mn-ea"/>
                <a:cs typeface="+mn-cs"/>
              </a:rPr>
              <a:t>The test results would be analyzed for Pass/Failed</a:t>
            </a:r>
            <a:r>
              <a:rPr lang="en-US" sz="1200" kern="1200" baseline="0" dirty="0" smtClean="0">
                <a:solidFill>
                  <a:schemeClr val="tx1"/>
                </a:solidFill>
                <a:effectLst/>
                <a:latin typeface="+mn-lt"/>
                <a:ea typeface="+mn-ea"/>
                <a:cs typeface="+mn-cs"/>
              </a:rPr>
              <a:t> test cases.</a:t>
            </a:r>
            <a:endParaRPr lang="en-US" sz="1200" b="1"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tx1"/>
                </a:solidFill>
                <a:effectLst/>
                <a:latin typeface="+mn-lt"/>
                <a:ea typeface="+mn-ea"/>
                <a:cs typeface="+mn-cs"/>
              </a:rPr>
              <a:t>Reporting - </a:t>
            </a:r>
            <a:r>
              <a:rPr lang="en-US" sz="1200" b="0" kern="1200" baseline="0" dirty="0"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efects would be reported/ updated in the defect tracking tool.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effectLst/>
                <a:latin typeface="+mn-lt"/>
                <a:ea typeface="+mn-ea"/>
                <a:cs typeface="+mn-cs"/>
              </a:rPr>
              <a:t>Phase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effectLst/>
                <a:latin typeface="+mn-lt"/>
                <a:ea typeface="+mn-ea"/>
                <a:cs typeface="+mn-cs"/>
              </a:rPr>
              <a:t>Maintenance: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Script – </a:t>
            </a:r>
            <a:r>
              <a:rPr lang="en-US" sz="1200" kern="1200" dirty="0" smtClean="0">
                <a:solidFill>
                  <a:schemeClr val="tx1"/>
                </a:solidFill>
                <a:effectLst/>
                <a:latin typeface="+mn-lt"/>
                <a:ea typeface="+mn-ea"/>
                <a:cs typeface="+mn-cs"/>
              </a:rPr>
              <a:t>For the recently modified functionality, the automated test scripts, UIMaps need to be changed so that it gets executed successfully for the next run.</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Data – </a:t>
            </a:r>
            <a:r>
              <a:rPr lang="en-US" sz="1200" b="0" kern="1200" dirty="0" smtClean="0">
                <a:solidFill>
                  <a:schemeClr val="tx1"/>
                </a:solidFill>
                <a:effectLst/>
                <a:latin typeface="+mn-lt"/>
                <a:ea typeface="+mn-ea"/>
                <a:cs typeface="+mn-cs"/>
              </a:rPr>
              <a:t>Test Data needs to be updated in case of any</a:t>
            </a:r>
            <a:r>
              <a:rPr lang="en-US" sz="1200" b="0" kern="1200" baseline="0" dirty="0" smtClean="0">
                <a:solidFill>
                  <a:schemeClr val="tx1"/>
                </a:solidFill>
                <a:effectLst/>
                <a:latin typeface="+mn-lt"/>
                <a:ea typeface="+mn-ea"/>
                <a:cs typeface="+mn-cs"/>
              </a:rPr>
              <a:t> changes in data driven test cases.</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Framework</a:t>
            </a:r>
            <a:r>
              <a:rPr lang="en-US" sz="1200" b="1" kern="1200" baseline="0" dirty="0" smtClean="0">
                <a:solidFill>
                  <a:schemeClr val="tx1"/>
                </a:solidFill>
                <a:effectLst/>
                <a:latin typeface="+mn-lt"/>
                <a:ea typeface="+mn-ea"/>
                <a:cs typeface="+mn-cs"/>
              </a:rPr>
              <a:t> – </a:t>
            </a:r>
            <a:r>
              <a:rPr lang="en-US" sz="1200" b="0" kern="1200" baseline="0" dirty="0" smtClean="0">
                <a:solidFill>
                  <a:schemeClr val="tx1"/>
                </a:solidFill>
                <a:effectLst/>
                <a:latin typeface="+mn-lt"/>
                <a:ea typeface="+mn-ea"/>
                <a:cs typeface="+mn-cs"/>
              </a:rPr>
              <a:t>F</a:t>
            </a:r>
            <a:r>
              <a:rPr lang="en-US" sz="1200" kern="1200" baseline="0" dirty="0" smtClean="0">
                <a:solidFill>
                  <a:schemeClr val="tx1"/>
                </a:solidFill>
                <a:effectLst/>
                <a:latin typeface="+mn-lt"/>
                <a:ea typeface="+mn-ea"/>
                <a:cs typeface="+mn-cs"/>
              </a:rPr>
              <a:t>unction libraries need to be updated in case we need to add any additional common functions.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8</a:t>
            </a:fld>
            <a:endParaRPr lang="en-US" dirty="0"/>
          </a:p>
        </p:txBody>
      </p:sp>
    </p:spTree>
    <p:extLst>
      <p:ext uri="{BB962C8B-B14F-4D97-AF65-F5344CB8AC3E}">
        <p14:creationId xmlns:p14="http://schemas.microsoft.com/office/powerpoint/2010/main" val="209005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Smart Art - update</a:t>
            </a:r>
            <a:endParaRPr lang="en-IN" dirty="0"/>
          </a:p>
        </p:txBody>
      </p:sp>
      <p:sp>
        <p:nvSpPr>
          <p:cNvPr id="4" name="Slide Number Placeholder 3"/>
          <p:cNvSpPr>
            <a:spLocks noGrp="1"/>
          </p:cNvSpPr>
          <p:nvPr>
            <p:ph type="sldNum" sz="quarter" idx="10"/>
          </p:nvPr>
        </p:nvSpPr>
        <p:spPr/>
        <p:txBody>
          <a:bodyPr/>
          <a:lstStyle/>
          <a:p>
            <a:fld id="{9E6DEC82-D2A2-4A34-A45F-0B99F6165D7A}" type="slidenum">
              <a:rPr lang="en-US" smtClean="0"/>
              <a:pPr/>
              <a:t>9</a:t>
            </a:fld>
            <a:endParaRPr lang="en-US"/>
          </a:p>
        </p:txBody>
      </p:sp>
    </p:spTree>
    <p:extLst>
      <p:ext uri="{BB962C8B-B14F-4D97-AF65-F5344CB8AC3E}">
        <p14:creationId xmlns:p14="http://schemas.microsoft.com/office/powerpoint/2010/main" val="295775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0169213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008868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360296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029580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9741863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906367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737057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128588" y="1302222"/>
            <a:ext cx="8985153" cy="5406916"/>
          </a:xfrm>
          <a:prstGeom prst="rect">
            <a:avLst/>
          </a:prstGeom>
          <a:noFill/>
          <a:ln w="9525">
            <a:noFill/>
            <a:miter lim="800000"/>
            <a:headEnd/>
            <a:tailEnd/>
          </a:ln>
        </p:spPr>
      </p:pic>
      <p:sp>
        <p:nvSpPr>
          <p:cNvPr id="5" name="Rectangle 4"/>
          <p:cNvSpPr/>
          <p:nvPr userDrawn="1"/>
        </p:nvSpPr>
        <p:spPr>
          <a:xfrm>
            <a:off x="0" y="597281"/>
            <a:ext cx="1527175" cy="690291"/>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7175" y="587473"/>
            <a:ext cx="7623175" cy="700099"/>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710118" y="654217"/>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927559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0432843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a:lnSpc>
                <a:spcPct val="150000"/>
              </a:lnSpc>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461332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a:lnSpc>
                <a:spcPct val="150000"/>
              </a:lnSpc>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8680477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920951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779809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26389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457424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102981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00175993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9979741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43598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dirty="0" smtClean="0">
                  <a:solidFill>
                    <a:prstClr val="white">
                      <a:lumMod val="95000"/>
                    </a:prstClr>
                  </a:solidFill>
                </a:rPr>
                <a:t>OPD Service</a:t>
              </a:r>
            </a:p>
            <a:p>
              <a:pPr>
                <a:spcBef>
                  <a:spcPct val="20000"/>
                </a:spcBef>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prstClr val="black">
                    <a:lumMod val="75000"/>
                    <a:lumOff val="25000"/>
                  </a:prstClr>
                </a:buClr>
                <a:defRPr/>
              </a:pPr>
              <a:endParaRPr lang="en-US" dirty="0">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and Web Services Implementation</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prstClr val="black">
                    <a:lumMod val="75000"/>
                    <a:lumOff val="25000"/>
                  </a:prstClr>
                </a:buClr>
                <a:defRPr/>
              </a:pPr>
              <a:endParaRPr lang="en-US" dirty="0">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0349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3155671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495140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345185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extLst>
      <p:ext uri="{BB962C8B-B14F-4D97-AF65-F5344CB8AC3E}">
        <p14:creationId xmlns:p14="http://schemas.microsoft.com/office/powerpoint/2010/main" val="26904145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4422283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EB7B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nvGrpSpPr>
          <p:cNvPr id="9" name="Group 22"/>
          <p:cNvGrpSpPr>
            <a:grpSpLocks/>
          </p:cNvGrpSpPr>
          <p:nvPr userDrawn="1"/>
        </p:nvGrpSpPr>
        <p:grpSpPr bwMode="auto">
          <a:xfrm>
            <a:off x="914400" y="1871663"/>
            <a:ext cx="352425" cy="266700"/>
            <a:chOff x="914400" y="1871663"/>
            <a:chExt cx="352425" cy="266700"/>
          </a:xfrm>
        </p:grpSpPr>
        <p:sp>
          <p:nvSpPr>
            <p:cNvPr id="10" name="Isosceles Triangle 9"/>
            <p:cNvSpPr/>
            <p:nvPr/>
          </p:nvSpPr>
          <p:spPr>
            <a:xfrm rot="5400000">
              <a:off x="857250" y="1928813"/>
              <a:ext cx="266700" cy="152400"/>
            </a:xfrm>
            <a:prstGeom prst="triangle">
              <a:avLst/>
            </a:prstGeom>
            <a:solidFill>
              <a:srgbClr val="CF700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Isosceles Triangle 10"/>
            <p:cNvSpPr/>
            <p:nvPr/>
          </p:nvSpPr>
          <p:spPr>
            <a:xfrm rot="5400000">
              <a:off x="957263" y="1928813"/>
              <a:ext cx="266700" cy="152400"/>
            </a:xfrm>
            <a:prstGeom prst="triangle">
              <a:avLst/>
            </a:prstGeom>
            <a:solidFill>
              <a:srgbClr val="D7740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Isosceles Triangle 11"/>
            <p:cNvSpPr/>
            <p:nvPr/>
          </p:nvSpPr>
          <p:spPr>
            <a:xfrm rot="5400000">
              <a:off x="1057275" y="1928813"/>
              <a:ext cx="266700" cy="152400"/>
            </a:xfrm>
            <a:prstGeom prst="triangle">
              <a:avLst/>
            </a:prstGeom>
            <a:solidFill>
              <a:srgbClr val="EB7E07">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13" name="Rectangle 12"/>
          <p:cNvSpPr/>
          <p:nvPr userDrawn="1"/>
        </p:nvSpPr>
        <p:spPr>
          <a:xfrm flipV="1">
            <a:off x="2270125" y="2254250"/>
            <a:ext cx="6873875" cy="3403600"/>
          </a:xfrm>
          <a:prstGeom prst="rect">
            <a:avLst/>
          </a:prstGeom>
          <a:solidFill>
            <a:srgbClr val="FAB1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9217974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1128387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228600" y="177800"/>
            <a:ext cx="1600200" cy="323850"/>
          </a:xfrm>
          <a:prstGeom prst="rect">
            <a:avLst/>
          </a:prstGeom>
          <a:noFill/>
          <a:ln w="9525">
            <a:noFill/>
            <a:miter lim="800000"/>
            <a:headEnd/>
            <a:tailEnd/>
          </a:ln>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8062388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pic>
        <p:nvPicPr>
          <p:cNvPr id="7" name="Picture 2"/>
          <p:cNvPicPr>
            <a:picLocks noChangeAspect="1" noChangeArrowheads="1"/>
          </p:cNvPicPr>
          <p:nvPr userDrawn="1"/>
        </p:nvPicPr>
        <p:blipFill>
          <a:blip r:embed="rId3" cstate="print"/>
          <a:srcRect/>
          <a:stretch>
            <a:fillRect/>
          </a:stretch>
        </p:blipFill>
        <p:spPr bwMode="auto">
          <a:xfrm>
            <a:off x="228600" y="177800"/>
            <a:ext cx="1600200" cy="323850"/>
          </a:xfrm>
          <a:prstGeom prst="rect">
            <a:avLst/>
          </a:prstGeom>
          <a:noFill/>
          <a:ln w="9525">
            <a:noFill/>
            <a:miter lim="800000"/>
            <a:headEnd/>
            <a:tailEnd/>
          </a:ln>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82258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6110163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1433433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5392826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3571E65-9FF4-48B8-B1B5-4419DE1070A0}" type="slidenum">
              <a:rPr lang="en-US"/>
              <a:pPr>
                <a:defRPr/>
              </a:pPr>
              <a:t>‹#›</a:t>
            </a:fld>
            <a:endParaRPr lang="en-US" dirty="0"/>
          </a:p>
        </p:txBody>
      </p:sp>
    </p:spTree>
    <p:extLst>
      <p:ext uri="{BB962C8B-B14F-4D97-AF65-F5344CB8AC3E}">
        <p14:creationId xmlns:p14="http://schemas.microsoft.com/office/powerpoint/2010/main" val="3992893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88F9BD5-AF03-4AAC-8FA7-C2F1F5D19740}" type="datetimeFigureOut">
              <a:rPr lang="en-US" smtClean="0"/>
              <a:pPr/>
              <a:t>4/9/2019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5CD934CE-58AC-4F99-BE68-F902AD4A26F9}" type="slidenum">
              <a:rPr lang="en-US" smtClean="0"/>
              <a:pPr/>
              <a:t>‹#›</a:t>
            </a:fld>
            <a:endParaRPr lang="en-US" dirty="0"/>
          </a:p>
        </p:txBody>
      </p:sp>
    </p:spTree>
    <p:extLst>
      <p:ext uri="{BB962C8B-B14F-4D97-AF65-F5344CB8AC3E}">
        <p14:creationId xmlns:p14="http://schemas.microsoft.com/office/powerpoint/2010/main" val="25026671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E451D8-3376-4B9C-B5CE-3E0B67AA43D6}"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39920064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451D8-3376-4B9C-B5CE-3E0B67AA43D6}"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26647279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451D8-3376-4B9C-B5CE-3E0B67AA43D6}"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5692095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E451D8-3376-4B9C-B5CE-3E0B67AA43D6}"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118025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E451D8-3376-4B9C-B5CE-3E0B67AA43D6}"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29061438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E451D8-3376-4B9C-B5CE-3E0B67AA43D6}"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39439613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451D8-3376-4B9C-B5CE-3E0B67AA43D6}"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2276427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451D8-3376-4B9C-B5CE-3E0B67AA43D6}"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2164308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451D8-3376-4B9C-B5CE-3E0B67AA43D6}"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21895711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451D8-3376-4B9C-B5CE-3E0B67AA43D6}"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23464135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451D8-3376-4B9C-B5CE-3E0B67AA43D6}"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2FC32-7F32-489B-A08F-B896A8152B5A}" type="slidenum">
              <a:rPr lang="en-US" smtClean="0"/>
              <a:t>‹#›</a:t>
            </a:fld>
            <a:endParaRPr lang="en-US"/>
          </a:p>
        </p:txBody>
      </p:sp>
    </p:spTree>
    <p:extLst>
      <p:ext uri="{BB962C8B-B14F-4D97-AF65-F5344CB8AC3E}">
        <p14:creationId xmlns:p14="http://schemas.microsoft.com/office/powerpoint/2010/main" val="1620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F9BD5-AF03-4AAC-8FA7-C2F1F5D19740}" type="datetimeFigureOut">
              <a:rPr lang="en-US" smtClean="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D934CE-58AC-4F99-BE68-F902AD4A26F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theme" Target="../theme/theme2.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F9BD5-AF03-4AAC-8FA7-C2F1F5D19740}" type="datetimeFigureOut">
              <a:rPr lang="en-US" smtClean="0"/>
              <a:pPr/>
              <a:t>4/9/2019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934CE-58AC-4F99-BE68-F902AD4A26F9}" type="slidenum">
              <a:rPr lang="en-US" smtClean="0"/>
              <a:pPr/>
              <a:t>‹#›</a:t>
            </a:fld>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rtl="0">
              <a:defRPr/>
            </a:pPr>
            <a:r>
              <a:rPr lang="en-US" sz="650" kern="1200" dirty="0">
                <a:solidFill>
                  <a:prstClr val="black"/>
                </a:solidFill>
                <a:latin typeface="Kozuka Gothic Pro M" pitchFamily="34" charset="-128"/>
                <a:ea typeface="+mn-ea"/>
                <a:cs typeface="+mn-cs"/>
              </a:rPr>
              <a:t> </a:t>
            </a:r>
            <a:r>
              <a:rPr lang="en-US" sz="650" kern="1200" dirty="0">
                <a:solidFill>
                  <a:prstClr val="black">
                    <a:lumMod val="85000"/>
                    <a:lumOff val="15000"/>
                  </a:prstClr>
                </a:solidFill>
                <a:latin typeface="Microsoft Sans Serif" pitchFamily="34" charset="0"/>
                <a:ea typeface="+mn-ea"/>
                <a:cs typeface="Microsoft Sans Serif" pitchFamily="34" charset="0"/>
              </a:rPr>
              <a:t>Copyright © </a:t>
            </a:r>
            <a:r>
              <a:rPr lang="en-US" sz="650" kern="1200" dirty="0" smtClean="0">
                <a:solidFill>
                  <a:prstClr val="black">
                    <a:lumMod val="85000"/>
                    <a:lumOff val="15000"/>
                  </a:prstClr>
                </a:solidFill>
                <a:latin typeface="Microsoft Sans Serif" pitchFamily="34" charset="0"/>
                <a:ea typeface="+mn-ea"/>
                <a:cs typeface="Microsoft Sans Serif" pitchFamily="34" charset="0"/>
              </a:rPr>
              <a:t>2012 </a:t>
            </a:r>
            <a:r>
              <a:rPr lang="en-US" sz="650" kern="1200" dirty="0">
                <a:solidFill>
                  <a:prstClr val="black">
                    <a:lumMod val="85000"/>
                    <a:lumOff val="15000"/>
                  </a:prstClr>
                </a:solidFill>
                <a:latin typeface="Microsoft Sans Serif" pitchFamily="34" charset="0"/>
                <a:ea typeface="+mn-ea"/>
                <a:cs typeface="Microsoft Sans Serif" pitchFamily="34" charset="0"/>
              </a:rPr>
              <a:t>Cybage Software Pvt. Ltd. All Rights Reserved. Cybage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9525"/>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2" descr="C:\Users\rashmig\AppData\Local\Microsoft\Windows\Temporary Internet Files\Content.Outlook\2MVH15MI\Cybage Logo_2012.png"/>
          <p:cNvPicPr>
            <a:picLocks noChangeAspect="1" noChangeArrowheads="1"/>
          </p:cNvPicPr>
          <p:nvPr userDrawn="1"/>
        </p:nvPicPr>
        <p:blipFill>
          <a:blip r:embed="rId36" cstate="print">
            <a:extLst>
              <a:ext uri="{28A0092B-C50C-407E-A947-70E740481C1C}">
                <a14:useLocalDpi xmlns:a14="http://schemas.microsoft.com/office/drawing/2010/main" val="0"/>
              </a:ext>
            </a:extLst>
          </a:blip>
          <a:srcRect/>
          <a:stretch>
            <a:fillRect/>
          </a:stretch>
        </p:blipFill>
        <p:spPr bwMode="auto">
          <a:xfrm>
            <a:off x="7247222" y="165648"/>
            <a:ext cx="1769778" cy="3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195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7" r:id="rId21"/>
    <p:sldLayoutId id="2147483848" r:id="rId22"/>
    <p:sldLayoutId id="2147483849" r:id="rId23"/>
    <p:sldLayoutId id="2147483850" r:id="rId24"/>
    <p:sldLayoutId id="2147483851" r:id="rId25"/>
    <p:sldLayoutId id="2147483852" r:id="rId26"/>
    <p:sldLayoutId id="2147483853" r:id="rId27"/>
    <p:sldLayoutId id="2147483854" r:id="rId28"/>
    <p:sldLayoutId id="2147483855" r:id="rId29"/>
    <p:sldLayoutId id="2147483856" r:id="rId30"/>
    <p:sldLayoutId id="2147483857" r:id="rId31"/>
    <p:sldLayoutId id="2147483858" r:id="rId32"/>
    <p:sldLayoutId id="2147483859" r:id="rId33"/>
    <p:sldLayoutId id="2147483860" r:id="rId34"/>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451D8-3376-4B9C-B5CE-3E0B67AA43D6}" type="datetimeFigureOut">
              <a:rPr lang="en-US" smtClean="0"/>
              <a:t>4/9/2019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2FC32-7F32-489B-A08F-B896A8152B5A}" type="slidenum">
              <a:rPr lang="en-US" smtClean="0"/>
              <a:t>‹#›</a:t>
            </a:fld>
            <a:endParaRPr lang="en-US"/>
          </a:p>
        </p:txBody>
      </p:sp>
    </p:spTree>
    <p:extLst>
      <p:ext uri="{BB962C8B-B14F-4D97-AF65-F5344CB8AC3E}">
        <p14:creationId xmlns:p14="http://schemas.microsoft.com/office/powerpoint/2010/main" val="1471284083"/>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jpeg"/><Relationship Id="rId15" Type="http://schemas.openxmlformats.org/officeDocument/2006/relationships/image" Target="../media/image12.pn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gi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2.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32.jpg"/><Relationship Id="rId10" Type="http://schemas.openxmlformats.org/officeDocument/2006/relationships/image" Target="../media/image20.png"/><Relationship Id="rId4" Type="http://schemas.openxmlformats.org/officeDocument/2006/relationships/image" Target="../media/image31.jpg"/><Relationship Id="rId9" Type="http://schemas.openxmlformats.org/officeDocument/2006/relationships/image" Target="../media/image36.jpe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44.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4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3" Type="http://schemas.openxmlformats.org/officeDocument/2006/relationships/hyperlink" Target="http://www.owasp.org/" TargetMode="External"/><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3.xml"/><Relationship Id="rId6" Type="http://schemas.openxmlformats.org/officeDocument/2006/relationships/image" Target="../media/image43.png"/><Relationship Id="rId5" Type="http://schemas.openxmlformats.org/officeDocument/2006/relationships/hyperlink" Target="http://myserver.com/welcome.jsp?name" TargetMode="Externa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12.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23.xml"/><Relationship Id="rId6" Type="http://schemas.openxmlformats.org/officeDocument/2006/relationships/image" Target="../media/image47.jpe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hyperlink" Target="http://www.owasp.org/" TargetMode="External"/><Relationship Id="rId7"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3.xml"/><Relationship Id="rId6" Type="http://schemas.openxmlformats.org/officeDocument/2006/relationships/hyperlink" Target="http://msdn.microsoft.com/en-us/library/ff648644.aspx" TargetMode="External"/><Relationship Id="rId5" Type="http://schemas.openxmlformats.org/officeDocument/2006/relationships/hyperlink" Target="http://msdn.microsoft.com/en-us/library/ee823878(CS.20).aspx" TargetMode="External"/><Relationship Id="rId4" Type="http://schemas.openxmlformats.org/officeDocument/2006/relationships/hyperlink" Target="http://en.wikipedia.org/wiki/Security_tes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0.xml"/><Relationship Id="rId1" Type="http://schemas.openxmlformats.org/officeDocument/2006/relationships/slideLayout" Target="../slideLayouts/slideLayout4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b="1" dirty="0" smtClean="0">
                <a:latin typeface="Segoe UI Light" pitchFamily="34" charset="0"/>
                <a:ea typeface="Segoe UI" pitchFamily="34" charset="0"/>
                <a:cs typeface="Segoe UI" pitchFamily="34" charset="0"/>
              </a:rPr>
              <a:t>Overview Automation, Performance &amp; Security Testing </a:t>
            </a:r>
          </a:p>
        </p:txBody>
      </p:sp>
      <p:sp>
        <p:nvSpPr>
          <p:cNvPr id="5" name="TextBox 4"/>
          <p:cNvSpPr txBox="1"/>
          <p:nvPr/>
        </p:nvSpPr>
        <p:spPr>
          <a:xfrm>
            <a:off x="54906" y="6318713"/>
            <a:ext cx="4931528" cy="369332"/>
          </a:xfrm>
          <a:prstGeom prst="rect">
            <a:avLst/>
          </a:prstGeom>
          <a:noFill/>
        </p:spPr>
        <p:txBody>
          <a:bodyPr wrap="square" rtlCol="0">
            <a:spAutoFit/>
          </a:bodyPr>
          <a:lstStyle/>
          <a:p>
            <a:pPr algn="l" rtl="0" fontAlgn="base">
              <a:spcBef>
                <a:spcPct val="0"/>
              </a:spcBef>
              <a:spcAft>
                <a:spcPct val="0"/>
              </a:spcAft>
            </a:pPr>
            <a:r>
              <a:rPr lang="en-US" sz="600" kern="1200" dirty="0">
                <a:solidFill>
                  <a:schemeClr val="tx1">
                    <a:lumMod val="85000"/>
                    <a:lumOff val="15000"/>
                  </a:schemeClr>
                </a:solidFill>
                <a:latin typeface="Arial" charset="0"/>
                <a:ea typeface="+mn-ea"/>
                <a:cs typeface="+mn-cs"/>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a:t>
            </a:r>
          </a:p>
        </p:txBody>
      </p:sp>
      <p:sp>
        <p:nvSpPr>
          <p:cNvPr id="7" name="Rectangle 4"/>
          <p:cNvSpPr>
            <a:spLocks noChangeArrowheads="1"/>
          </p:cNvSpPr>
          <p:nvPr/>
        </p:nvSpPr>
        <p:spPr bwMode="auto">
          <a:xfrm>
            <a:off x="5388270" y="5672997"/>
            <a:ext cx="3214007" cy="1291432"/>
          </a:xfrm>
          <a:prstGeom prst="rect">
            <a:avLst/>
          </a:prstGeom>
          <a:noFill/>
          <a:ln w="9525">
            <a:noFill/>
            <a:miter lim="800000"/>
            <a:headEnd/>
            <a:tailEnd/>
          </a:ln>
        </p:spPr>
        <p:txBody>
          <a:bodyPr/>
          <a:lstStyle/>
          <a:p>
            <a:pPr fontAlgn="auto">
              <a:spcBef>
                <a:spcPts val="0"/>
              </a:spcBef>
              <a:spcAft>
                <a:spcPts val="0"/>
              </a:spcAft>
              <a:buClr>
                <a:srgbClr val="0075B0"/>
              </a:buClr>
              <a:defRPr/>
            </a:pPr>
            <a:endParaRPr lang="en-US" sz="1600" dirty="0" smtClean="0">
              <a:solidFill>
                <a:schemeClr val="tx1">
                  <a:lumMod val="85000"/>
                  <a:lumOff val="15000"/>
                </a:schemeClr>
              </a:solidFill>
              <a:ea typeface="Kozuka Gothic Pro R" pitchFamily="34" charset="-128"/>
            </a:endParaRPr>
          </a:p>
          <a:p>
            <a:pPr fontAlgn="auto">
              <a:spcBef>
                <a:spcPts val="0"/>
              </a:spcBef>
              <a:spcAft>
                <a:spcPts val="0"/>
              </a:spcAft>
              <a:buClr>
                <a:srgbClr val="0075B0"/>
              </a:buClr>
              <a:defRPr/>
            </a:pPr>
            <a:r>
              <a:rPr lang="en-US" sz="1600" dirty="0" smtClean="0">
                <a:solidFill>
                  <a:schemeClr val="tx1">
                    <a:lumMod val="85000"/>
                    <a:lumOff val="15000"/>
                  </a:schemeClr>
                </a:solidFill>
                <a:ea typeface="Kozuka Gothic Pro R" pitchFamily="34" charset="-128"/>
              </a:rPr>
              <a:t>               Presented By:</a:t>
            </a:r>
          </a:p>
          <a:p>
            <a:pPr fontAlgn="auto">
              <a:spcBef>
                <a:spcPts val="0"/>
              </a:spcBef>
              <a:spcAft>
                <a:spcPts val="0"/>
              </a:spcAft>
              <a:buClr>
                <a:srgbClr val="0075B0"/>
              </a:buClr>
              <a:defRPr/>
            </a:pPr>
            <a:r>
              <a:rPr lang="en-US" sz="1600" b="1" dirty="0" smtClean="0">
                <a:solidFill>
                  <a:schemeClr val="tx1">
                    <a:lumMod val="85000"/>
                    <a:lumOff val="15000"/>
                  </a:schemeClr>
                </a:solidFill>
                <a:ea typeface="Kozuka Gothic Pro R" pitchFamily="34" charset="-128"/>
              </a:rPr>
              <a:t>               Nitin </a:t>
            </a:r>
            <a:r>
              <a:rPr lang="en-US" sz="1600" b="1" dirty="0" smtClean="0">
                <a:solidFill>
                  <a:schemeClr val="tx1">
                    <a:lumMod val="85000"/>
                    <a:lumOff val="15000"/>
                  </a:schemeClr>
                </a:solidFill>
                <a:ea typeface="Kozuka Gothic Pro R" pitchFamily="34" charset="-128"/>
              </a:rPr>
              <a:t>Sharma(Apr-2019)</a:t>
            </a:r>
            <a:endParaRPr lang="en-US" sz="1600" b="1" dirty="0" smtClean="0">
              <a:solidFill>
                <a:schemeClr val="tx1">
                  <a:lumMod val="85000"/>
                  <a:lumOff val="15000"/>
                </a:schemeClr>
              </a:solidFill>
              <a:ea typeface="Kozuka Gothic Pro R" pitchFamily="34" charset="-128"/>
            </a:endParaRPr>
          </a:p>
          <a:p>
            <a:pPr fontAlgn="auto">
              <a:spcBef>
                <a:spcPts val="0"/>
              </a:spcBef>
              <a:spcAft>
                <a:spcPts val="0"/>
              </a:spcAft>
              <a:buClr>
                <a:srgbClr val="0075B0"/>
              </a:buClr>
              <a:defRPr/>
            </a:pPr>
            <a:endParaRPr lang="en-US" sz="1400" dirty="0">
              <a:solidFill>
                <a:srgbClr val="0075B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862" y="802895"/>
            <a:ext cx="7257288" cy="566610"/>
          </a:xfrm>
        </p:spPr>
        <p:txBody>
          <a:bodyPr/>
          <a:lstStyle/>
          <a:p>
            <a:pPr eaLnBrk="1" hangingPunct="1"/>
            <a:r>
              <a:rPr lang="en-US" sz="3000" dirty="0">
                <a:latin typeface="Segoe UI Light" pitchFamily="34" charset="0"/>
                <a:ea typeface="Kozuka Gothic Pro L" pitchFamily="34" charset="-128"/>
              </a:rPr>
              <a:t>Test Automation | Tools</a:t>
            </a: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10</a:t>
            </a:fld>
            <a:endParaRPr lang="en-US" dirty="0">
              <a:solidFill>
                <a:prstClr val="black">
                  <a:lumMod val="85000"/>
                  <a:lumOff val="15000"/>
                </a:prstClr>
              </a:solidFill>
            </a:endParaRPr>
          </a:p>
        </p:txBody>
      </p:sp>
      <p:pic>
        <p:nvPicPr>
          <p:cNvPr id="2050" name="Picture 2" descr="C:\Users\nkelkar.CYBAGE\Desktop\logos\Borland SilkT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925" y="2163008"/>
            <a:ext cx="1329343" cy="5263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nkelkar.CYBAGE\Desktop\logos\Empir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210" y="3214301"/>
            <a:ext cx="1265217" cy="57110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nkelkar.CYBAGE\Desktop\logos\HP_QT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0705" y="2099505"/>
            <a:ext cx="724596" cy="60178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nkelkar.CYBAGE\Desktop\logos\seleniumHQ-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356" y="4891855"/>
            <a:ext cx="1233446" cy="6317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nkelkar.CYBAGE\Desktop\logos\TestComplete.jpg"/>
          <p:cNvPicPr>
            <a:picLocks noChangeAspect="1" noChangeArrowheads="1"/>
          </p:cNvPicPr>
          <p:nvPr/>
        </p:nvPicPr>
        <p:blipFill rotWithShape="1">
          <a:blip r:embed="rId7">
            <a:extLst>
              <a:ext uri="{28A0092B-C50C-407E-A947-70E740481C1C}">
                <a14:useLocalDpi xmlns:a14="http://schemas.microsoft.com/office/drawing/2010/main" val="0"/>
              </a:ext>
            </a:extLst>
          </a:blip>
          <a:srcRect l="9185" t="27002" r="7333" b="25718"/>
          <a:stretch/>
        </p:blipFill>
        <p:spPr bwMode="auto">
          <a:xfrm>
            <a:off x="4755804" y="3301070"/>
            <a:ext cx="1615116" cy="4764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nkelkar.CYBAGE\Desktop\logos\visual-studi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5435" y="2159025"/>
            <a:ext cx="1328717" cy="5169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C:\Users\pravinu.CYBAGE\Desktop\Logo\IB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5774" y="2131235"/>
            <a:ext cx="1185988" cy="55811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data:image/jpeg;base64,/9j/4AAQSkZJRgABAQAAAQABAAD/2wCEAAkGBhQSERURExQUExQVFxgYGBcXGBgdHxsUFxgZFRweHh0fHCYgGRojHB4XIi8kJCcpLSwsFiAxNTAqNSY3LCkBCQoKDgwOGg8PGS8kHiUtNTI0NCwpLC00NTU1LTUvKiwtLCwsKiwsLC8vLSkvKS8sKSwsLCwpLCwsLDYsLCwsLP/AABEIAFAAvwMBIgACEQEDEQH/xAAcAAEAAgIDAQAAAAAAAAAAAAAABQYDBwEECAL/xABEEAABAwIDBQMIBQgLAAAAAAABAAIDBBEFEiEGBzFBUSJhkRMyUnGBobHBFCMzQmIVJWNykrLR8BckNFNUZHN0osLh/8QAGQEBAQEBAQEAAAAAAAAAAAAAAAMCBAEF/8QAIxEBAAICAQMEAwAAAAAAAAAAAAECAxExEkFhBBNRcSEywf/aAAwDAQACEQMRAD8A3iiKu7a7aw4bB5STtPdpHGOL3fIDS5XkzoTVdiEcLDJK9sbBxc4gD3qhYjvrpg4x0sM9Y4eg0hviQT7lT8Qw6ereKjFHkud2oqNpIEbDwLx92/o8TzPJSFNM2NuRjWsaOTRb4KU5EpukDvQxJ2rcMAH4pNfkskW+Coj/ALVhszG83RuzW9lvmuiK9Pyh3rPX5eda9bN7xKKus2GUCT+7f2XX7gePsurKtDYzhEM/aIySDhIzRwPf6XtUvsPvOlp5hQ4g7M06RznpwGY8x3nUc1qMny1F9txIuAb6rlWUEREBERAREQEREBERAREQEREGGsq2xRvlecrGNLnHo1ouVpPB8bZV1k2K1l+w0miheDlcGuLbtPBxabXHVxKue+fEnMoG07D26qVsQ/V4n5D2qs7wpWUsVFQNAyxtJJ6WGQH2nOSufNfpj6RyW0hp8UdI90jjdzjcnvK+pJjbNyOt+nVR9DSzTytghYHvdw0Frc3E8mjqtu4Hu6ijia2o/rDuJHBgPHRvP1lcdK3y/mHNStr8NUHGQTlZd3qBJPgsofOdRBOR/pP/AILfVLQRxDLGxkY6NaB8As66o9P5XjB5eeZayRvnxyM/WY4fEKA2jnbLFf7zDcfA/wA9y9SEKJxXZKkqQWzU8T788oB/aFj7177GuJexi1xKk7lNtTU05pJTeWADKTxMXD3fA9y2avP8UMOFbQtjpnkxBzGvBN8vlB2m352vdegFTHPNfhSs9hERVbEREBERARYWVrCcoewnoHC/hdJaxjTZz2tPQuA+aDMiwyVjG6Oe0c9XAaeKytdcXGoKDlERAREQam36Tva+iLDYsMjwejmmOx9io+1OPmudHO5uVzY2scBwzAk3HcVsvfLQ5oqaW2jZHMPqkbp72jxWtaDDGl+R5sx3E9ANfcvlertNbOXLy2jucwUR0X0hw7c7jY9I2nKAPWQT4dFf1Xd38gOHwAW7Ic025FriFYl9HFERSNOin6wKH2j2spqFrX1MmQPJDRYkkjU2AHLRTC69bh8czcssbJG8bPaHC/tHFbnfZ7PhC4XvBoaghrKhgceDX3YT7HWus+2G0YoqV8+hfa0bfSkPAerme4FRWK7p8Onv9T5Jx+9G4t92o9yo+0e72ooSKhkr6uCK9mvJLoxa17XsWjqLcOChkvetZnW05taIa6ja91QJHEue6TO5x4lxNyV6grsUZBA6eU2YxuZ389SdFoDAsO8rNEwC7nvaPYSFvjaPBBV0stMXZBI2wdxsQQQbc9QFH0kzMzM+P6zi7oPC94DpnxgUVSI5HBrZbXbqbAnTQd91nxjb1kU5poYZaqVgu9sY831nr/FU/wDLOI4M6niqXRT0r3iJpb5wGnDQG4HW/Cy7m7OX854ox/2gk58cokff2at9y7l1qw7bmCallqWh/wBT9pHbttPS3P8A8Kim70WNewTUtRBG82EjxYeFvgSqdhW0/wBDqsYq2tzsY8NaL6GR0pa3Xp5x9i43h1NdJh0FTUyw+TlexzYo2EZc7HOBLyddOXeg2Rju20VLO2neyR7nx525BmubkBoA1ubepYMB28ZUVBpZIZKea12tk5i1/Ybaqr47N+fsNHWFvwkWTaqW+0VA1nnBgz26fWnX2IIDZGuvizG/ppfg9Zd6FblxBw/BH8FWdm8TbT40107hG1lRKHF3AXzt16C5C+t6eNxTYi98MjZGZIxmabi4GuqCx7yq3LURD/LRn95bY2edelgPWKP90LR292otVQ/7SH/st27LG9FTH9DF+4EEoiIgIiIInanBPpdJLBwc4XYekje00+IC0lE6wc14ykXa4H7rhoQfUV6CJVC2l2BbVVkc0ZDWucPpDfSa37w/EdGnqDfkuT1OD3YjSOWnVwgNlcemw+IyeQmlpXG5IaQByzNJ+dgbcVdsO3lUEwBFQ1h9GS7SPHT3qytjAGUAAAWtytwt6lB1+wtDMSX00dzzaMp/42VKY7Y41E7+2orasaiUrR4jFKLxSMkH4HB3wK7KgMC2GpKOQywRZXkZblzj2TrbUqfVo33bjfcXD2Aggi4OhB6LlcOdYXXr1q/d5sxavqJLfVU0kjGd7rkD9lvxC2JjGFMqYH08hcGSCxLTY8QdDyOi5w2jbE3KwWBc5x73OJcSepJK7iljxxSNM1r0wpGH7pqZkzJpJqmpMRzMbNJma0jUaW1sbeC7W0W7Snq5/pIfNTzEWc+F+UuHDXTporaiq0rFHu6o46OShDCY5dXuJ7bncnZuosLcgon+h2mMJhkmqpWi3k88t/JWN+w22UdNQdFfUQai2l2KLsVw+AtqJqdkOR8xLiRYykZpBwcDl6cld9nd3tLRzOqGeUkmIt5SV5e4A8gSrMiCk7U7paOtmM7jJFI7zjGRZx6kEEX7wuvJuUoHRRx/Wgx5u2HAOfmN+0cutuXRX5EFO2j3WUlbI2SUzBzI2xjK8AZWXty46q00FE2GJkLb5Y2tYL8bNFhfvXYRAREQEREHy/go5tayNxz6X5qSIXTq8ND0GeCsY/zXtd6iFmVTrtjQ7UGx7lHP2Vq2/Z1MzfU93zQX1Frx+z2I/wCMn8R/BYjsVVyfa1M7x0MjreANkF6rMbhi0fI2/og3PgF1osVEp00Cr2HbA5OaslHgoYgkIuCyL5Yyy+kBERAREQEREBERAREQEREBERB//9k="/>
          <p:cNvSpPr>
            <a:spLocks noChangeAspect="1" noChangeArrowheads="1"/>
          </p:cNvSpPr>
          <p:nvPr/>
        </p:nvSpPr>
        <p:spPr bwMode="auto">
          <a:xfrm>
            <a:off x="307975" y="-212725"/>
            <a:ext cx="1819275" cy="76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15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5195" y="4918324"/>
            <a:ext cx="1381949" cy="57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9188" y="4623610"/>
            <a:ext cx="1828572" cy="1168254"/>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8979" y="4690247"/>
            <a:ext cx="1105319" cy="1034980"/>
          </a:xfrm>
          <a:prstGeom prst="rect">
            <a:avLst/>
          </a:prstGeom>
        </p:spPr>
      </p:pic>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75737" y="3197535"/>
            <a:ext cx="1334261" cy="747186"/>
          </a:xfrm>
          <a:prstGeom prst="rect">
            <a:avLst/>
          </a:prstGeom>
        </p:spPr>
      </p:pic>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7199" y="3383199"/>
            <a:ext cx="1238250" cy="361950"/>
          </a:xfrm>
          <a:prstGeom prst="rect">
            <a:avLst/>
          </a:prstGeom>
        </p:spPr>
      </p:pic>
      <p:sp>
        <p:nvSpPr>
          <p:cNvPr id="9" name="TextBox 8"/>
          <p:cNvSpPr txBox="1"/>
          <p:nvPr/>
        </p:nvSpPr>
        <p:spPr>
          <a:xfrm>
            <a:off x="1418529" y="1645959"/>
            <a:ext cx="1074057" cy="276999"/>
          </a:xfrm>
          <a:prstGeom prst="rect">
            <a:avLst/>
          </a:prstGeom>
          <a:noFill/>
        </p:spPr>
        <p:txBody>
          <a:bodyPr wrap="square" rtlCol="0">
            <a:spAutoFit/>
          </a:bodyPr>
          <a:lstStyle/>
          <a:p>
            <a:r>
              <a:rPr lang="en-US" sz="1200" dirty="0" smtClean="0">
                <a:solidFill>
                  <a:schemeClr val="bg1">
                    <a:lumMod val="50000"/>
                  </a:schemeClr>
                </a:solidFill>
                <a:latin typeface="Segoe UI Light" pitchFamily="34" charset="0"/>
              </a:rPr>
              <a:t>Licensed</a:t>
            </a:r>
            <a:endParaRPr lang="en-US" sz="1200" dirty="0">
              <a:solidFill>
                <a:schemeClr val="bg1">
                  <a:lumMod val="50000"/>
                </a:schemeClr>
              </a:solidFill>
              <a:latin typeface="Segoe UI Light" pitchFamily="34" charset="0"/>
            </a:endParaRPr>
          </a:p>
        </p:txBody>
      </p:sp>
      <p:sp>
        <p:nvSpPr>
          <p:cNvPr id="23" name="TextBox 22"/>
          <p:cNvSpPr txBox="1"/>
          <p:nvPr/>
        </p:nvSpPr>
        <p:spPr>
          <a:xfrm>
            <a:off x="1418529" y="4281890"/>
            <a:ext cx="2336801" cy="276999"/>
          </a:xfrm>
          <a:prstGeom prst="rect">
            <a:avLst/>
          </a:prstGeom>
          <a:noFill/>
        </p:spPr>
        <p:txBody>
          <a:bodyPr wrap="square" rtlCol="0">
            <a:spAutoFit/>
          </a:bodyPr>
          <a:lstStyle/>
          <a:p>
            <a:r>
              <a:rPr lang="en-US" sz="1200" dirty="0">
                <a:solidFill>
                  <a:schemeClr val="bg1">
                    <a:lumMod val="50000"/>
                  </a:schemeClr>
                </a:solidFill>
                <a:latin typeface="Segoe UI Light" pitchFamily="34" charset="0"/>
              </a:rPr>
              <a:t>Open Source</a:t>
            </a:r>
          </a:p>
        </p:txBody>
      </p:sp>
      <p:grpSp>
        <p:nvGrpSpPr>
          <p:cNvPr id="25" name="Group 24"/>
          <p:cNvGrpSpPr/>
          <p:nvPr/>
        </p:nvGrpSpPr>
        <p:grpSpPr>
          <a:xfrm>
            <a:off x="1316760" y="3905250"/>
            <a:ext cx="7329268" cy="365760"/>
            <a:chOff x="1319432" y="2112397"/>
            <a:chExt cx="7329268" cy="365760"/>
          </a:xfrm>
        </p:grpSpPr>
        <p:sp>
          <p:nvSpPr>
            <p:cNvPr id="26" name="Rounded Rectangle 25"/>
            <p:cNvSpPr/>
            <p:nvPr/>
          </p:nvSpPr>
          <p:spPr>
            <a:xfrm>
              <a:off x="1525611" y="2272994"/>
              <a:ext cx="6804025" cy="469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27" name="Rectangle 26"/>
            <p:cNvSpPr/>
            <p:nvPr/>
          </p:nvSpPr>
          <p:spPr>
            <a:xfrm>
              <a:off x="1319432" y="2112397"/>
              <a:ext cx="7329268" cy="3657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26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randombar(horizontal)">
                                      <p:cBhvr>
                                        <p:cTn id="7" dur="500"/>
                                        <p:tgtEl>
                                          <p:spTgt spid="205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053"/>
                                        </p:tgtEl>
                                        <p:attrNameLst>
                                          <p:attrName>style.visibility</p:attrName>
                                        </p:attrNameLst>
                                      </p:cBhvr>
                                      <p:to>
                                        <p:strVal val="visible"/>
                                      </p:to>
                                    </p:set>
                                    <p:animEffect transition="in" filter="randombar(horizontal)">
                                      <p:cBhvr>
                                        <p:cTn id="11" dur="500"/>
                                        <p:tgtEl>
                                          <p:spTgt spid="205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randombar(horizontal)">
                                      <p:cBhvr>
                                        <p:cTn id="15" dur="500"/>
                                        <p:tgtEl>
                                          <p:spTgt spid="2050"/>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randombar(horizontal)">
                                      <p:cBhvr>
                                        <p:cTn id="23" dur="500"/>
                                        <p:tgtEl>
                                          <p:spTgt spid="205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randombar(horizontal)">
                                      <p:cBhvr>
                                        <p:cTn id="31" dur="500"/>
                                        <p:tgtEl>
                                          <p:spTgt spid="2058"/>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057"/>
                                        </p:tgtEl>
                                        <p:attrNameLst>
                                          <p:attrName>style.visibility</p:attrName>
                                        </p:attrNameLst>
                                      </p:cBhvr>
                                      <p:to>
                                        <p:strVal val="visible"/>
                                      </p:to>
                                    </p:set>
                                    <p:animEffect transition="in" filter="randombar(horizontal)">
                                      <p:cBhvr>
                                        <p:cTn id="47" dur="500"/>
                                        <p:tgtEl>
                                          <p:spTgt spid="2057"/>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6153"/>
                                        </p:tgtEl>
                                        <p:attrNameLst>
                                          <p:attrName>style.visibility</p:attrName>
                                        </p:attrNameLst>
                                      </p:cBhvr>
                                      <p:to>
                                        <p:strVal val="visible"/>
                                      </p:to>
                                    </p:set>
                                    <p:animEffect transition="in" filter="randombar(horizontal)">
                                      <p:cBhvr>
                                        <p:cTn id="55" dur="500"/>
                                        <p:tgtEl>
                                          <p:spTgt spid="6153"/>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4011378" y="2399692"/>
            <a:ext cx="1103547"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Services Integration</a:t>
            </a:r>
          </a:p>
        </p:txBody>
      </p:sp>
      <p:sp>
        <p:nvSpPr>
          <p:cNvPr id="66" name="TextBox 65"/>
          <p:cNvSpPr txBox="1"/>
          <p:nvPr/>
        </p:nvSpPr>
        <p:spPr>
          <a:xfrm>
            <a:off x="3947884" y="2173077"/>
            <a:ext cx="1189266" cy="213776"/>
          </a:xfrm>
          <a:prstGeom prst="rect">
            <a:avLst/>
          </a:prstGeom>
          <a:noFill/>
        </p:spPr>
        <p:txBody>
          <a:bodyPr wrap="square" rtlCol="0">
            <a:spAutoFit/>
          </a:bodyPr>
          <a:lstStyle/>
          <a:p>
            <a:pPr>
              <a:lnSpc>
                <a:spcPct val="50000"/>
              </a:lnSpc>
            </a:pPr>
            <a:r>
              <a:rPr lang="en-US" sz="1400" b="1" dirty="0">
                <a:solidFill>
                  <a:schemeClr val="accent5">
                    <a:lumMod val="60000"/>
                    <a:lumOff val="40000"/>
                  </a:schemeClr>
                </a:solidFill>
                <a:latin typeface="Segoe UI Light" pitchFamily="34" charset="0"/>
              </a:rPr>
              <a:t>End–to–End</a:t>
            </a:r>
          </a:p>
        </p:txBody>
      </p:sp>
      <p:sp>
        <p:nvSpPr>
          <p:cNvPr id="62" name="TextBox 61"/>
          <p:cNvSpPr txBox="1"/>
          <p:nvPr/>
        </p:nvSpPr>
        <p:spPr>
          <a:xfrm>
            <a:off x="2960562" y="2111162"/>
            <a:ext cx="1168651"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Test metrics</a:t>
            </a:r>
          </a:p>
        </p:txBody>
      </p:sp>
      <p:sp>
        <p:nvSpPr>
          <p:cNvPr id="65" name="TextBox 64"/>
          <p:cNvSpPr txBox="1"/>
          <p:nvPr/>
        </p:nvSpPr>
        <p:spPr>
          <a:xfrm>
            <a:off x="6899775" y="2538145"/>
            <a:ext cx="1459365" cy="400110"/>
          </a:xfrm>
          <a:prstGeom prst="rect">
            <a:avLst/>
          </a:prstGeom>
          <a:noFill/>
        </p:spPr>
        <p:txBody>
          <a:bodyPr wrap="square" rtlCol="0">
            <a:spAutoFit/>
          </a:bodyPr>
          <a:lstStyle/>
          <a:p>
            <a:r>
              <a:rPr lang="en-US" sz="2000" b="1" dirty="0">
                <a:solidFill>
                  <a:schemeClr val="accent6">
                    <a:lumMod val="20000"/>
                    <a:lumOff val="80000"/>
                  </a:schemeClr>
                </a:solidFill>
                <a:latin typeface="Segoe UI Light" pitchFamily="34" charset="0"/>
              </a:rPr>
              <a:t>Automation</a:t>
            </a:r>
          </a:p>
        </p:txBody>
      </p:sp>
      <p:sp>
        <p:nvSpPr>
          <p:cNvPr id="48" name="TextBox 47"/>
          <p:cNvSpPr txBox="1"/>
          <p:nvPr/>
        </p:nvSpPr>
        <p:spPr>
          <a:xfrm>
            <a:off x="2899566" y="2216564"/>
            <a:ext cx="1626396"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Availability</a:t>
            </a:r>
          </a:p>
        </p:txBody>
      </p:sp>
      <p:sp>
        <p:nvSpPr>
          <p:cNvPr id="42" name="TextBox 41"/>
          <p:cNvSpPr txBox="1"/>
          <p:nvPr/>
        </p:nvSpPr>
        <p:spPr>
          <a:xfrm>
            <a:off x="4836266" y="1964074"/>
            <a:ext cx="1283369" cy="861774"/>
          </a:xfrm>
          <a:prstGeom prst="rect">
            <a:avLst/>
          </a:prstGeom>
          <a:noFill/>
        </p:spPr>
        <p:txBody>
          <a:bodyPr wrap="square" rtlCol="0">
            <a:spAutoFit/>
          </a:bodyPr>
          <a:lstStyle/>
          <a:p>
            <a:r>
              <a:rPr lang="en-US" sz="5000" b="1" dirty="0">
                <a:solidFill>
                  <a:schemeClr val="accent5">
                    <a:lumMod val="20000"/>
                    <a:lumOff val="80000"/>
                  </a:schemeClr>
                </a:solidFill>
                <a:latin typeface="Segoe UI Light" pitchFamily="34" charset="0"/>
              </a:rPr>
              <a:t>Unit</a:t>
            </a:r>
          </a:p>
        </p:txBody>
      </p:sp>
      <p:sp>
        <p:nvSpPr>
          <p:cNvPr id="23" name="TextBox 22"/>
          <p:cNvSpPr txBox="1"/>
          <p:nvPr/>
        </p:nvSpPr>
        <p:spPr>
          <a:xfrm>
            <a:off x="1619264" y="2605287"/>
            <a:ext cx="896853" cy="707886"/>
          </a:xfrm>
          <a:prstGeom prst="rect">
            <a:avLst/>
          </a:prstGeom>
          <a:noFill/>
        </p:spPr>
        <p:txBody>
          <a:bodyPr wrap="square" rtlCol="0">
            <a:spAutoFit/>
          </a:bodyPr>
          <a:lstStyle/>
          <a:p>
            <a:r>
              <a:rPr lang="en-US" sz="4000" dirty="0">
                <a:solidFill>
                  <a:schemeClr val="accent1">
                    <a:lumMod val="20000"/>
                    <a:lumOff val="80000"/>
                  </a:schemeClr>
                </a:solidFill>
                <a:latin typeface="Segoe UI Light" pitchFamily="34" charset="0"/>
              </a:rPr>
              <a:t>HP</a:t>
            </a:r>
          </a:p>
        </p:txBody>
      </p:sp>
      <p:sp>
        <p:nvSpPr>
          <p:cNvPr id="32" name="TextBox 31"/>
          <p:cNvSpPr txBox="1"/>
          <p:nvPr/>
        </p:nvSpPr>
        <p:spPr>
          <a:xfrm>
            <a:off x="4050621" y="3437081"/>
            <a:ext cx="1288459" cy="707886"/>
          </a:xfrm>
          <a:prstGeom prst="rect">
            <a:avLst/>
          </a:prstGeom>
          <a:noFill/>
        </p:spPr>
        <p:txBody>
          <a:bodyPr wrap="square" rtlCol="0">
            <a:spAutoFit/>
          </a:bodyPr>
          <a:lstStyle/>
          <a:p>
            <a:pPr>
              <a:buClr>
                <a:schemeClr val="tx1">
                  <a:lumMod val="75000"/>
                  <a:lumOff val="25000"/>
                </a:schemeClr>
              </a:buClr>
              <a:defRPr/>
            </a:pPr>
            <a:r>
              <a:rPr lang="en-US" sz="4000" b="1" dirty="0" smtClean="0">
                <a:solidFill>
                  <a:srgbClr val="0070C0"/>
                </a:solidFill>
                <a:latin typeface="Segoe UI Light" pitchFamily="34" charset="0"/>
              </a:rPr>
              <a:t>Load</a:t>
            </a:r>
            <a:endParaRPr lang="en-US" sz="4000" b="1" dirty="0">
              <a:solidFill>
                <a:srgbClr val="0070C0"/>
              </a:solidFill>
              <a:latin typeface="Segoe UI Light" pitchFamily="34" charset="0"/>
            </a:endParaRP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11</a:t>
            </a:fld>
            <a:endParaRPr lang="en-US" dirty="0">
              <a:solidFill>
                <a:prstClr val="black">
                  <a:lumMod val="85000"/>
                  <a:lumOff val="15000"/>
                </a:prstClr>
              </a:solidFill>
            </a:endParaRPr>
          </a:p>
        </p:txBody>
      </p:sp>
      <p:sp>
        <p:nvSpPr>
          <p:cNvPr id="5" name="Title 3"/>
          <p:cNvSpPr>
            <a:spLocks noGrp="1"/>
          </p:cNvSpPr>
          <p:nvPr>
            <p:ph type="title"/>
          </p:nvPr>
        </p:nvSpPr>
        <p:spPr>
          <a:xfrm>
            <a:off x="1652882" y="802895"/>
            <a:ext cx="7257288" cy="566610"/>
          </a:xfrm>
        </p:spPr>
        <p:txBody>
          <a:bodyPr/>
          <a:lstStyle/>
          <a:p>
            <a:pPr eaLnBrk="1" hangingPunct="1"/>
            <a:r>
              <a:rPr lang="en-US" sz="3000" dirty="0">
                <a:latin typeface="Segoe UI Light" pitchFamily="34" charset="0"/>
                <a:ea typeface="Kozuka Gothic Pro L" pitchFamily="34" charset="-128"/>
              </a:rPr>
              <a:t>Performance Testing</a:t>
            </a:r>
          </a:p>
        </p:txBody>
      </p:sp>
      <p:sp>
        <p:nvSpPr>
          <p:cNvPr id="6" name="TextBox 5"/>
          <p:cNvSpPr txBox="1"/>
          <p:nvPr/>
        </p:nvSpPr>
        <p:spPr>
          <a:xfrm>
            <a:off x="5917015" y="2339768"/>
            <a:ext cx="1679576" cy="369332"/>
          </a:xfrm>
          <a:prstGeom prst="rect">
            <a:avLst/>
          </a:prstGeom>
          <a:noFill/>
        </p:spPr>
        <p:txBody>
          <a:bodyPr wrap="square" rtlCol="0">
            <a:spAutoFit/>
          </a:bodyPr>
          <a:lstStyle/>
          <a:p>
            <a:r>
              <a:rPr lang="en-US" b="1" dirty="0">
                <a:solidFill>
                  <a:schemeClr val="accent6">
                    <a:lumMod val="60000"/>
                    <a:lumOff val="40000"/>
                  </a:schemeClr>
                </a:solidFill>
                <a:latin typeface="Segoe UI Light" pitchFamily="34" charset="0"/>
              </a:rPr>
              <a:t>Coverage</a:t>
            </a:r>
          </a:p>
        </p:txBody>
      </p:sp>
      <p:sp>
        <p:nvSpPr>
          <p:cNvPr id="7" name="TextBox 6"/>
          <p:cNvSpPr txBox="1"/>
          <p:nvPr/>
        </p:nvSpPr>
        <p:spPr>
          <a:xfrm>
            <a:off x="6122665" y="2865920"/>
            <a:ext cx="2215109" cy="477054"/>
          </a:xfrm>
          <a:prstGeom prst="rect">
            <a:avLst/>
          </a:prstGeom>
          <a:noFill/>
        </p:spPr>
        <p:txBody>
          <a:bodyPr wrap="square" rtlCol="0">
            <a:spAutoFit/>
          </a:bodyPr>
          <a:lstStyle/>
          <a:p>
            <a:pPr lvl="0"/>
            <a:r>
              <a:rPr lang="en-US" sz="2500" b="1" dirty="0">
                <a:solidFill>
                  <a:srgbClr val="00B0F0"/>
                </a:solidFill>
                <a:latin typeface="Segoe UI Light" pitchFamily="34" charset="0"/>
              </a:rPr>
              <a:t>Response Time</a:t>
            </a:r>
          </a:p>
        </p:txBody>
      </p:sp>
      <p:sp>
        <p:nvSpPr>
          <p:cNvPr id="8" name="TextBox 7"/>
          <p:cNvSpPr txBox="1"/>
          <p:nvPr/>
        </p:nvSpPr>
        <p:spPr>
          <a:xfrm>
            <a:off x="5279562" y="3380353"/>
            <a:ext cx="3534238" cy="707886"/>
          </a:xfrm>
          <a:prstGeom prst="rect">
            <a:avLst/>
          </a:prstGeom>
          <a:noFill/>
        </p:spPr>
        <p:txBody>
          <a:bodyPr wrap="square" rtlCol="0">
            <a:spAutoFit/>
          </a:bodyPr>
          <a:lstStyle/>
          <a:p>
            <a:pPr>
              <a:buClr>
                <a:schemeClr val="tx1">
                  <a:lumMod val="75000"/>
                  <a:lumOff val="25000"/>
                </a:schemeClr>
              </a:buClr>
              <a:defRPr/>
            </a:pPr>
            <a:r>
              <a:rPr lang="en-US" sz="4000" b="1" dirty="0" smtClean="0">
                <a:solidFill>
                  <a:schemeClr val="tx2">
                    <a:lumMod val="60000"/>
                    <a:lumOff val="40000"/>
                  </a:schemeClr>
                </a:solidFill>
                <a:latin typeface="Segoe UI Light" pitchFamily="34" charset="0"/>
              </a:rPr>
              <a:t>Configuration</a:t>
            </a:r>
            <a:endParaRPr lang="en-US" sz="4000" b="1" dirty="0">
              <a:solidFill>
                <a:schemeClr val="tx2">
                  <a:lumMod val="60000"/>
                  <a:lumOff val="40000"/>
                </a:schemeClr>
              </a:solidFill>
              <a:latin typeface="Segoe UI Light" pitchFamily="34" charset="0"/>
            </a:endParaRPr>
          </a:p>
        </p:txBody>
      </p:sp>
      <p:sp>
        <p:nvSpPr>
          <p:cNvPr id="9" name="TextBox 8"/>
          <p:cNvSpPr txBox="1"/>
          <p:nvPr/>
        </p:nvSpPr>
        <p:spPr>
          <a:xfrm>
            <a:off x="6774904" y="2821941"/>
            <a:ext cx="628649" cy="246221"/>
          </a:xfrm>
          <a:prstGeom prst="rect">
            <a:avLst/>
          </a:prstGeom>
          <a:noFill/>
        </p:spPr>
        <p:txBody>
          <a:bodyPr wrap="square" rtlCol="0">
            <a:spAutoFit/>
          </a:bodyPr>
          <a:lstStyle/>
          <a:p>
            <a:r>
              <a:rPr lang="en-US" sz="1000" b="1" dirty="0">
                <a:solidFill>
                  <a:schemeClr val="accent5">
                    <a:lumMod val="60000"/>
                    <a:lumOff val="40000"/>
                  </a:schemeClr>
                </a:solidFill>
                <a:latin typeface="Segoe UI Light" pitchFamily="34" charset="0"/>
              </a:rPr>
              <a:t>Security</a:t>
            </a:r>
          </a:p>
        </p:txBody>
      </p:sp>
      <p:sp>
        <p:nvSpPr>
          <p:cNvPr id="10" name="TextBox 9"/>
          <p:cNvSpPr txBox="1"/>
          <p:nvPr/>
        </p:nvSpPr>
        <p:spPr>
          <a:xfrm>
            <a:off x="1755811" y="3615085"/>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11" name="TextBox 10"/>
          <p:cNvSpPr txBox="1"/>
          <p:nvPr/>
        </p:nvSpPr>
        <p:spPr>
          <a:xfrm>
            <a:off x="1036826" y="4021797"/>
            <a:ext cx="1089862" cy="323165"/>
          </a:xfrm>
          <a:prstGeom prst="rect">
            <a:avLst/>
          </a:prstGeom>
          <a:noFill/>
        </p:spPr>
        <p:txBody>
          <a:bodyPr wrap="square" rtlCol="0">
            <a:spAutoFit/>
          </a:bodyPr>
          <a:lstStyle/>
          <a:p>
            <a:pPr lvl="0" algn="r"/>
            <a:r>
              <a:rPr lang="en-US" sz="1500" b="1" dirty="0">
                <a:solidFill>
                  <a:schemeClr val="accent6">
                    <a:lumMod val="20000"/>
                    <a:lumOff val="80000"/>
                  </a:schemeClr>
                </a:solidFill>
                <a:latin typeface="Segoe UI Light" pitchFamily="34" charset="0"/>
              </a:rPr>
              <a:t>Scrum</a:t>
            </a:r>
          </a:p>
        </p:txBody>
      </p:sp>
      <p:sp>
        <p:nvSpPr>
          <p:cNvPr id="12" name="TextBox 11"/>
          <p:cNvSpPr txBox="1"/>
          <p:nvPr/>
        </p:nvSpPr>
        <p:spPr>
          <a:xfrm>
            <a:off x="1244874" y="3756025"/>
            <a:ext cx="856414" cy="323165"/>
          </a:xfrm>
          <a:prstGeom prst="rect">
            <a:avLst/>
          </a:prstGeom>
          <a:noFill/>
        </p:spPr>
        <p:txBody>
          <a:bodyPr wrap="square" rtlCol="0">
            <a:spAutoFit/>
          </a:bodyPr>
          <a:lstStyle/>
          <a:p>
            <a:pPr algn="r"/>
            <a:r>
              <a:rPr lang="en-US" sz="1500" b="1" dirty="0" smtClean="0">
                <a:solidFill>
                  <a:schemeClr val="accent1">
                    <a:lumMod val="60000"/>
                    <a:lumOff val="40000"/>
                  </a:schemeClr>
                </a:solidFill>
                <a:latin typeface="Segoe UI Light" pitchFamily="34" charset="0"/>
              </a:rPr>
              <a:t>TDD</a:t>
            </a:r>
            <a:endParaRPr lang="en-US" sz="1500" b="1" dirty="0">
              <a:solidFill>
                <a:schemeClr val="accent1">
                  <a:lumMod val="60000"/>
                  <a:lumOff val="40000"/>
                </a:schemeClr>
              </a:solidFill>
              <a:latin typeface="Segoe UI Light" pitchFamily="34" charset="0"/>
            </a:endParaRPr>
          </a:p>
        </p:txBody>
      </p:sp>
      <p:sp>
        <p:nvSpPr>
          <p:cNvPr id="13" name="TextBox 12"/>
          <p:cNvSpPr txBox="1"/>
          <p:nvPr/>
        </p:nvSpPr>
        <p:spPr>
          <a:xfrm>
            <a:off x="7232503" y="4627567"/>
            <a:ext cx="1095710" cy="323165"/>
          </a:xfrm>
          <a:prstGeom prst="rect">
            <a:avLst/>
          </a:prstGeom>
          <a:noFill/>
        </p:spPr>
        <p:txBody>
          <a:bodyPr wrap="square" rtlCol="0">
            <a:spAutoFit/>
          </a:bodyPr>
          <a:lstStyle/>
          <a:p>
            <a:pPr lvl="0"/>
            <a:r>
              <a:rPr lang="en-US" sz="1500" b="1" dirty="0">
                <a:solidFill>
                  <a:schemeClr val="accent6">
                    <a:lumMod val="60000"/>
                    <a:lumOff val="40000"/>
                  </a:schemeClr>
                </a:solidFill>
                <a:latin typeface="Segoe UI Light" pitchFamily="34" charset="0"/>
              </a:rPr>
              <a:t>Black box</a:t>
            </a:r>
          </a:p>
        </p:txBody>
      </p:sp>
      <p:sp>
        <p:nvSpPr>
          <p:cNvPr id="14" name="TextBox 13"/>
          <p:cNvSpPr txBox="1"/>
          <p:nvPr/>
        </p:nvSpPr>
        <p:spPr>
          <a:xfrm>
            <a:off x="1454047" y="4201245"/>
            <a:ext cx="688516" cy="246221"/>
          </a:xfrm>
          <a:prstGeom prst="rect">
            <a:avLst/>
          </a:prstGeom>
          <a:noFill/>
        </p:spPr>
        <p:txBody>
          <a:bodyPr wrap="square" rtlCol="0">
            <a:spAutoFit/>
          </a:bodyPr>
          <a:lstStyle/>
          <a:p>
            <a:pPr lvl="0"/>
            <a:r>
              <a:rPr lang="en-US" sz="1000" b="1" dirty="0">
                <a:solidFill>
                  <a:schemeClr val="accent5">
                    <a:lumMod val="40000"/>
                    <a:lumOff val="60000"/>
                  </a:schemeClr>
                </a:solidFill>
                <a:latin typeface="Segoe UI Light" pitchFamily="34" charset="0"/>
              </a:rPr>
              <a:t>Grey box</a:t>
            </a:r>
          </a:p>
        </p:txBody>
      </p:sp>
      <p:sp>
        <p:nvSpPr>
          <p:cNvPr id="15" name="TextBox 14"/>
          <p:cNvSpPr txBox="1"/>
          <p:nvPr/>
        </p:nvSpPr>
        <p:spPr>
          <a:xfrm>
            <a:off x="1528763" y="2462895"/>
            <a:ext cx="1225346" cy="400110"/>
          </a:xfrm>
          <a:prstGeom prst="rect">
            <a:avLst/>
          </a:prstGeom>
          <a:noFill/>
        </p:spPr>
        <p:txBody>
          <a:bodyPr wrap="square" rtlCol="0">
            <a:spAutoFit/>
          </a:bodyPr>
          <a:lstStyle/>
          <a:p>
            <a:pPr>
              <a:defRPr/>
            </a:pPr>
            <a:r>
              <a:rPr lang="en-US" sz="2000" b="1" dirty="0">
                <a:solidFill>
                  <a:schemeClr val="accent4">
                    <a:lumMod val="20000"/>
                    <a:lumOff val="80000"/>
                  </a:schemeClr>
                </a:solidFill>
                <a:latin typeface="Segoe UI Light" pitchFamily="34" charset="0"/>
              </a:rPr>
              <a:t>Scalability</a:t>
            </a:r>
          </a:p>
        </p:txBody>
      </p:sp>
      <p:sp>
        <p:nvSpPr>
          <p:cNvPr id="16" name="TextBox 15"/>
          <p:cNvSpPr txBox="1"/>
          <p:nvPr/>
        </p:nvSpPr>
        <p:spPr>
          <a:xfrm>
            <a:off x="1673011" y="3347951"/>
            <a:ext cx="707654" cy="249237"/>
          </a:xfrm>
          <a:prstGeom prst="rect">
            <a:avLst/>
          </a:prstGeom>
          <a:noFill/>
        </p:spPr>
        <p:txBody>
          <a:bodyPr wrap="square" rtlCol="0">
            <a:spAutoFit/>
          </a:bodyPr>
          <a:lstStyle/>
          <a:p>
            <a:pPr>
              <a:defRPr/>
            </a:pPr>
            <a:r>
              <a:rPr lang="en-US" sz="1000" b="1" kern="2500" dirty="0">
                <a:solidFill>
                  <a:schemeClr val="tx2">
                    <a:lumMod val="60000"/>
                    <a:lumOff val="40000"/>
                  </a:schemeClr>
                </a:solidFill>
                <a:latin typeface="Segoe UI Light" pitchFamily="34" charset="0"/>
              </a:rPr>
              <a:t>Reliability</a:t>
            </a:r>
          </a:p>
        </p:txBody>
      </p:sp>
      <p:sp>
        <p:nvSpPr>
          <p:cNvPr id="17" name="TextBox 16"/>
          <p:cNvSpPr txBox="1"/>
          <p:nvPr/>
        </p:nvSpPr>
        <p:spPr>
          <a:xfrm>
            <a:off x="1509786" y="3515316"/>
            <a:ext cx="119662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Cross-platform testing </a:t>
            </a:r>
          </a:p>
        </p:txBody>
      </p:sp>
      <p:sp>
        <p:nvSpPr>
          <p:cNvPr id="18" name="TextBox 17"/>
          <p:cNvSpPr txBox="1"/>
          <p:nvPr/>
        </p:nvSpPr>
        <p:spPr>
          <a:xfrm>
            <a:off x="1866539" y="4627567"/>
            <a:ext cx="2794756" cy="323165"/>
          </a:xfrm>
          <a:prstGeom prst="rect">
            <a:avLst/>
          </a:prstGeom>
          <a:noFill/>
        </p:spPr>
        <p:txBody>
          <a:bodyPr wrap="square" rtlCol="0">
            <a:spAutoFit/>
          </a:bodyPr>
          <a:lstStyle/>
          <a:p>
            <a:pPr>
              <a:defRPr/>
            </a:pPr>
            <a:r>
              <a:rPr lang="en-US" sz="1500" b="1" dirty="0">
                <a:solidFill>
                  <a:schemeClr val="accent6">
                    <a:lumMod val="60000"/>
                    <a:lumOff val="40000"/>
                  </a:schemeClr>
                </a:solidFill>
                <a:latin typeface="Segoe UI Light" pitchFamily="34" charset="0"/>
              </a:rPr>
              <a:t>OEM package validation </a:t>
            </a:r>
          </a:p>
        </p:txBody>
      </p:sp>
      <p:sp>
        <p:nvSpPr>
          <p:cNvPr id="19" name="TextBox 18"/>
          <p:cNvSpPr txBox="1"/>
          <p:nvPr/>
        </p:nvSpPr>
        <p:spPr>
          <a:xfrm>
            <a:off x="5732973" y="4615613"/>
            <a:ext cx="849363" cy="276999"/>
          </a:xfrm>
          <a:prstGeom prst="rect">
            <a:avLst/>
          </a:prstGeom>
          <a:noFill/>
        </p:spPr>
        <p:txBody>
          <a:bodyPr wrap="square" rtlCol="0">
            <a:spAutoFit/>
          </a:bodyPr>
          <a:lstStyle/>
          <a:p>
            <a:r>
              <a:rPr lang="en-US" sz="1200" b="1" dirty="0">
                <a:solidFill>
                  <a:schemeClr val="accent5">
                    <a:lumMod val="60000"/>
                    <a:lumOff val="40000"/>
                  </a:schemeClr>
                </a:solidFill>
                <a:latin typeface="Segoe UI Light" pitchFamily="34" charset="0"/>
              </a:rPr>
              <a:t>Scripting </a:t>
            </a:r>
          </a:p>
        </p:txBody>
      </p:sp>
      <p:sp>
        <p:nvSpPr>
          <p:cNvPr id="20" name="TextBox 19"/>
          <p:cNvSpPr txBox="1"/>
          <p:nvPr/>
        </p:nvSpPr>
        <p:spPr>
          <a:xfrm>
            <a:off x="1737749" y="4790427"/>
            <a:ext cx="3005889" cy="477054"/>
          </a:xfrm>
          <a:prstGeom prst="rect">
            <a:avLst/>
          </a:prstGeom>
          <a:noFill/>
        </p:spPr>
        <p:txBody>
          <a:bodyPr wrap="square" rtlCol="0">
            <a:spAutoFit/>
          </a:bodyPr>
          <a:lstStyle/>
          <a:p>
            <a:r>
              <a:rPr lang="en-US" sz="2500" b="1" dirty="0">
                <a:solidFill>
                  <a:schemeClr val="accent1">
                    <a:lumMod val="40000"/>
                    <a:lumOff val="60000"/>
                  </a:schemeClr>
                </a:solidFill>
                <a:latin typeface="Segoe UI Light" pitchFamily="34" charset="0"/>
              </a:rPr>
              <a:t>Customized tools</a:t>
            </a:r>
          </a:p>
        </p:txBody>
      </p:sp>
      <p:sp>
        <p:nvSpPr>
          <p:cNvPr id="21" name="TextBox 20"/>
          <p:cNvSpPr txBox="1"/>
          <p:nvPr/>
        </p:nvSpPr>
        <p:spPr>
          <a:xfrm>
            <a:off x="2212473" y="2783718"/>
            <a:ext cx="801103" cy="323165"/>
          </a:xfrm>
          <a:prstGeom prst="rect">
            <a:avLst/>
          </a:prstGeom>
          <a:noFill/>
        </p:spPr>
        <p:txBody>
          <a:bodyPr wrap="square" rtlCol="0">
            <a:spAutoFit/>
          </a:bodyPr>
          <a:lstStyle/>
          <a:p>
            <a:pPr>
              <a:defRPr/>
            </a:pPr>
            <a:r>
              <a:rPr lang="en-US" sz="1500" b="1" dirty="0">
                <a:solidFill>
                  <a:schemeClr val="accent6">
                    <a:lumMod val="20000"/>
                    <a:lumOff val="80000"/>
                  </a:schemeClr>
                </a:solidFill>
                <a:latin typeface="Segoe UI Light" pitchFamily="34" charset="0"/>
              </a:rPr>
              <a:t>Risk</a:t>
            </a:r>
          </a:p>
        </p:txBody>
      </p:sp>
      <p:sp>
        <p:nvSpPr>
          <p:cNvPr id="22" name="TextBox 21"/>
          <p:cNvSpPr txBox="1"/>
          <p:nvPr/>
        </p:nvSpPr>
        <p:spPr>
          <a:xfrm>
            <a:off x="1506727" y="4641661"/>
            <a:ext cx="578686" cy="329682"/>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Bug</a:t>
            </a:r>
          </a:p>
        </p:txBody>
      </p:sp>
      <p:sp>
        <p:nvSpPr>
          <p:cNvPr id="24" name="TextBox 23"/>
          <p:cNvSpPr txBox="1"/>
          <p:nvPr/>
        </p:nvSpPr>
        <p:spPr>
          <a:xfrm>
            <a:off x="2287765" y="2928345"/>
            <a:ext cx="440691" cy="331612"/>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TM</a:t>
            </a:r>
          </a:p>
        </p:txBody>
      </p:sp>
      <p:sp>
        <p:nvSpPr>
          <p:cNvPr id="25" name="TextBox 24"/>
          <p:cNvSpPr txBox="1"/>
          <p:nvPr/>
        </p:nvSpPr>
        <p:spPr>
          <a:xfrm>
            <a:off x="2194859" y="3316686"/>
            <a:ext cx="506829"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IBM</a:t>
            </a:r>
          </a:p>
        </p:txBody>
      </p:sp>
      <p:sp>
        <p:nvSpPr>
          <p:cNvPr id="26" name="TextBox 25"/>
          <p:cNvSpPr txBox="1"/>
          <p:nvPr/>
        </p:nvSpPr>
        <p:spPr>
          <a:xfrm>
            <a:off x="1405963" y="3933300"/>
            <a:ext cx="717550" cy="244725"/>
          </a:xfrm>
          <a:prstGeom prst="rect">
            <a:avLst/>
          </a:prstGeom>
          <a:noFill/>
        </p:spPr>
        <p:txBody>
          <a:bodyPr wrap="square" rtlCol="0">
            <a:spAutoFit/>
          </a:bodyPr>
          <a:lstStyle/>
          <a:p>
            <a:pPr algn="r"/>
            <a:r>
              <a:rPr lang="en-US" sz="1000" b="1" dirty="0">
                <a:solidFill>
                  <a:schemeClr val="accent5">
                    <a:lumMod val="40000"/>
                    <a:lumOff val="60000"/>
                  </a:schemeClr>
                </a:solidFill>
                <a:latin typeface="Segoe UI Light" pitchFamily="34" charset="0"/>
              </a:rPr>
              <a:t>Test plan</a:t>
            </a:r>
          </a:p>
        </p:txBody>
      </p:sp>
      <p:sp>
        <p:nvSpPr>
          <p:cNvPr id="27" name="TextBox 26"/>
          <p:cNvSpPr txBox="1"/>
          <p:nvPr/>
        </p:nvSpPr>
        <p:spPr>
          <a:xfrm>
            <a:off x="3936959" y="3184727"/>
            <a:ext cx="1025609" cy="338554"/>
          </a:xfrm>
          <a:prstGeom prst="rect">
            <a:avLst/>
          </a:prstGeom>
          <a:noFill/>
        </p:spPr>
        <p:txBody>
          <a:bodyPr wrap="square" rtlCol="0">
            <a:spAutoFit/>
          </a:bodyPr>
          <a:lstStyle/>
          <a:p>
            <a:r>
              <a:rPr lang="en-US" sz="1600" dirty="0">
                <a:solidFill>
                  <a:schemeClr val="tx2">
                    <a:lumMod val="20000"/>
                    <a:lumOff val="80000"/>
                  </a:schemeClr>
                </a:solidFill>
                <a:latin typeface="Segoe UI Light" pitchFamily="34" charset="0"/>
              </a:rPr>
              <a:t>Microsoft</a:t>
            </a:r>
          </a:p>
        </p:txBody>
      </p:sp>
      <p:sp>
        <p:nvSpPr>
          <p:cNvPr id="28" name="TextBox 27"/>
          <p:cNvSpPr txBox="1"/>
          <p:nvPr/>
        </p:nvSpPr>
        <p:spPr>
          <a:xfrm>
            <a:off x="1197747" y="4393095"/>
            <a:ext cx="928009" cy="323165"/>
          </a:xfrm>
          <a:prstGeom prst="rect">
            <a:avLst/>
          </a:prstGeom>
          <a:noFill/>
        </p:spPr>
        <p:txBody>
          <a:bodyPr wrap="square" rtlCol="0">
            <a:spAutoFit/>
          </a:bodyPr>
          <a:lstStyle/>
          <a:p>
            <a:pPr algn="r"/>
            <a:r>
              <a:rPr lang="en-US" sz="1500" b="1" dirty="0">
                <a:solidFill>
                  <a:schemeClr val="accent6">
                    <a:lumMod val="20000"/>
                    <a:lumOff val="80000"/>
                  </a:schemeClr>
                </a:solidFill>
                <a:latin typeface="Segoe UI Light" pitchFamily="34" charset="0"/>
              </a:rPr>
              <a:t>Hadoop</a:t>
            </a:r>
          </a:p>
        </p:txBody>
      </p:sp>
      <p:sp>
        <p:nvSpPr>
          <p:cNvPr id="29" name="TextBox 28"/>
          <p:cNvSpPr txBox="1"/>
          <p:nvPr/>
        </p:nvSpPr>
        <p:spPr>
          <a:xfrm>
            <a:off x="3941366" y="2810879"/>
            <a:ext cx="856059" cy="276999"/>
          </a:xfrm>
          <a:prstGeom prst="rect">
            <a:avLst/>
          </a:prstGeom>
          <a:noFill/>
        </p:spPr>
        <p:txBody>
          <a:bodyPr wrap="square" rtlCol="0">
            <a:spAutoFit/>
          </a:bodyPr>
          <a:lstStyle/>
          <a:p>
            <a:r>
              <a:rPr lang="en-US" sz="1200" b="1" dirty="0">
                <a:solidFill>
                  <a:schemeClr val="tx2">
                    <a:lumMod val="20000"/>
                    <a:lumOff val="80000"/>
                  </a:schemeClr>
                </a:solidFill>
                <a:latin typeface="Segoe UI Light" pitchFamily="34" charset="0"/>
              </a:rPr>
              <a:t>WebScrab</a:t>
            </a:r>
          </a:p>
        </p:txBody>
      </p:sp>
      <p:sp>
        <p:nvSpPr>
          <p:cNvPr id="30" name="TextBox 29"/>
          <p:cNvSpPr txBox="1"/>
          <p:nvPr/>
        </p:nvSpPr>
        <p:spPr>
          <a:xfrm>
            <a:off x="4132774" y="3499819"/>
            <a:ext cx="524952" cy="292388"/>
          </a:xfrm>
          <a:prstGeom prst="rect">
            <a:avLst/>
          </a:prstGeom>
          <a:noFill/>
        </p:spPr>
        <p:txBody>
          <a:bodyPr wrap="square" rtlCol="0">
            <a:spAutoFit/>
          </a:bodyPr>
          <a:lstStyle/>
          <a:p>
            <a:r>
              <a:rPr lang="en-US" sz="1300" b="1" dirty="0">
                <a:solidFill>
                  <a:schemeClr val="accent5">
                    <a:lumMod val="60000"/>
                    <a:lumOff val="40000"/>
                  </a:schemeClr>
                </a:solidFill>
                <a:latin typeface="Segoe UI Light" pitchFamily="34" charset="0"/>
              </a:rPr>
              <a:t>AUT</a:t>
            </a:r>
          </a:p>
        </p:txBody>
      </p:sp>
      <p:sp>
        <p:nvSpPr>
          <p:cNvPr id="31" name="TextBox 30"/>
          <p:cNvSpPr txBox="1"/>
          <p:nvPr/>
        </p:nvSpPr>
        <p:spPr>
          <a:xfrm>
            <a:off x="6506415" y="4678049"/>
            <a:ext cx="1366838" cy="477054"/>
          </a:xfrm>
          <a:prstGeom prst="rect">
            <a:avLst/>
          </a:prstGeom>
          <a:noFill/>
        </p:spPr>
        <p:txBody>
          <a:bodyPr wrap="square" rtlCol="0">
            <a:spAutoFit/>
          </a:bodyPr>
          <a:lstStyle/>
          <a:p>
            <a:pPr lvl="0"/>
            <a:r>
              <a:rPr lang="en-US" sz="2500" b="1" dirty="0">
                <a:solidFill>
                  <a:srgbClr val="00B0F0"/>
                </a:solidFill>
                <a:latin typeface="Segoe UI Light" pitchFamily="34" charset="0"/>
              </a:rPr>
              <a:t>Spike</a:t>
            </a:r>
          </a:p>
        </p:txBody>
      </p:sp>
      <p:sp>
        <p:nvSpPr>
          <p:cNvPr id="33" name="TextBox 32"/>
          <p:cNvSpPr txBox="1"/>
          <p:nvPr/>
        </p:nvSpPr>
        <p:spPr>
          <a:xfrm>
            <a:off x="2898374" y="3618607"/>
            <a:ext cx="1010554" cy="477054"/>
          </a:xfrm>
          <a:prstGeom prst="rect">
            <a:avLst/>
          </a:prstGeom>
          <a:noFill/>
        </p:spPr>
        <p:txBody>
          <a:bodyPr wrap="square" rtlCol="0">
            <a:spAutoFit/>
          </a:bodyPr>
          <a:lstStyle/>
          <a:p>
            <a:pPr>
              <a:buClr>
                <a:schemeClr val="tx1">
                  <a:lumMod val="75000"/>
                  <a:lumOff val="25000"/>
                </a:schemeClr>
              </a:buClr>
              <a:defRPr/>
            </a:pPr>
            <a:r>
              <a:rPr lang="en-US" sz="2500" b="1" dirty="0" smtClean="0">
                <a:solidFill>
                  <a:srgbClr val="00B0F0"/>
                </a:solidFill>
                <a:latin typeface="Segoe UI Light" pitchFamily="34" charset="0"/>
              </a:rPr>
              <a:t>Stress</a:t>
            </a:r>
            <a:endParaRPr lang="en-US" sz="2500" b="1" dirty="0">
              <a:solidFill>
                <a:srgbClr val="00B0F0"/>
              </a:solidFill>
              <a:latin typeface="Segoe UI Light" pitchFamily="34" charset="0"/>
            </a:endParaRPr>
          </a:p>
        </p:txBody>
      </p:sp>
      <p:sp>
        <p:nvSpPr>
          <p:cNvPr id="34" name="TextBox 33"/>
          <p:cNvSpPr txBox="1"/>
          <p:nvPr/>
        </p:nvSpPr>
        <p:spPr>
          <a:xfrm>
            <a:off x="4115506" y="4570356"/>
            <a:ext cx="2451461" cy="707886"/>
          </a:xfrm>
          <a:prstGeom prst="rect">
            <a:avLst/>
          </a:prstGeom>
          <a:noFill/>
        </p:spPr>
        <p:txBody>
          <a:bodyPr wrap="square" rtlCol="0">
            <a:spAutoFit/>
          </a:bodyPr>
          <a:lstStyle/>
          <a:p>
            <a:pPr>
              <a:buClr>
                <a:schemeClr val="tx1">
                  <a:lumMod val="75000"/>
                  <a:lumOff val="25000"/>
                </a:schemeClr>
              </a:buClr>
              <a:defRPr/>
            </a:pPr>
            <a:r>
              <a:rPr lang="en-US" sz="4000" b="1" dirty="0">
                <a:solidFill>
                  <a:srgbClr val="0070C0"/>
                </a:solidFill>
                <a:latin typeface="Segoe UI Light" pitchFamily="34" charset="0"/>
              </a:rPr>
              <a:t>Endurance</a:t>
            </a:r>
          </a:p>
        </p:txBody>
      </p:sp>
      <p:sp>
        <p:nvSpPr>
          <p:cNvPr id="35" name="TextBox 34"/>
          <p:cNvSpPr txBox="1"/>
          <p:nvPr/>
        </p:nvSpPr>
        <p:spPr>
          <a:xfrm>
            <a:off x="1494863" y="4307311"/>
            <a:ext cx="622300" cy="246221"/>
          </a:xfrm>
          <a:prstGeom prst="rect">
            <a:avLst/>
          </a:prstGeom>
          <a:noFill/>
        </p:spPr>
        <p:txBody>
          <a:bodyPr wrap="square" rtlCol="0">
            <a:spAutoFit/>
          </a:bodyPr>
          <a:lstStyle/>
          <a:p>
            <a:pPr algn="r"/>
            <a:r>
              <a:rPr lang="en-US" sz="1000" b="1" dirty="0">
                <a:solidFill>
                  <a:schemeClr val="accent5">
                    <a:lumMod val="40000"/>
                    <a:lumOff val="60000"/>
                  </a:schemeClr>
                </a:solidFill>
                <a:latin typeface="Segoe UI Light" pitchFamily="34" charset="0"/>
              </a:rPr>
              <a:t>Jira</a:t>
            </a:r>
          </a:p>
        </p:txBody>
      </p:sp>
      <p:sp>
        <p:nvSpPr>
          <p:cNvPr id="36" name="TextBox 35"/>
          <p:cNvSpPr txBox="1"/>
          <p:nvPr/>
        </p:nvSpPr>
        <p:spPr>
          <a:xfrm>
            <a:off x="1578428" y="3035667"/>
            <a:ext cx="1059545" cy="400110"/>
          </a:xfrm>
          <a:prstGeom prst="rect">
            <a:avLst/>
          </a:prstGeom>
          <a:noFill/>
        </p:spPr>
        <p:txBody>
          <a:bodyPr wrap="square" rtlCol="0">
            <a:spAutoFit/>
          </a:bodyPr>
          <a:lstStyle/>
          <a:p>
            <a:r>
              <a:rPr lang="en-US" sz="2000" b="1" dirty="0">
                <a:solidFill>
                  <a:schemeClr val="accent5">
                    <a:lumMod val="60000"/>
                    <a:lumOff val="40000"/>
                  </a:schemeClr>
                </a:solidFill>
                <a:latin typeface="Segoe UI Light" pitchFamily="34" charset="0"/>
              </a:rPr>
              <a:t>BugZilla</a:t>
            </a:r>
          </a:p>
        </p:txBody>
      </p:sp>
      <p:sp>
        <p:nvSpPr>
          <p:cNvPr id="37" name="TextBox 36"/>
          <p:cNvSpPr txBox="1"/>
          <p:nvPr/>
        </p:nvSpPr>
        <p:spPr>
          <a:xfrm rot="16200000">
            <a:off x="1686123" y="2612253"/>
            <a:ext cx="2197100" cy="707886"/>
          </a:xfrm>
          <a:prstGeom prst="rect">
            <a:avLst/>
          </a:prstGeom>
          <a:noFill/>
        </p:spPr>
        <p:txBody>
          <a:bodyPr wrap="square" rtlCol="0">
            <a:spAutoFit/>
          </a:bodyPr>
          <a:lstStyle/>
          <a:p>
            <a:r>
              <a:rPr lang="en-US" sz="4000" b="1" dirty="0">
                <a:solidFill>
                  <a:schemeClr val="tx2">
                    <a:lumMod val="60000"/>
                    <a:lumOff val="40000"/>
                  </a:schemeClr>
                </a:solidFill>
                <a:latin typeface="Segoe UI Light" pitchFamily="34" charset="0"/>
              </a:rPr>
              <a:t>J Meter</a:t>
            </a:r>
          </a:p>
        </p:txBody>
      </p:sp>
      <p:sp>
        <p:nvSpPr>
          <p:cNvPr id="38" name="TextBox 37"/>
          <p:cNvSpPr txBox="1"/>
          <p:nvPr/>
        </p:nvSpPr>
        <p:spPr>
          <a:xfrm>
            <a:off x="4772028" y="3184248"/>
            <a:ext cx="1908859" cy="477054"/>
          </a:xfrm>
          <a:prstGeom prst="rect">
            <a:avLst/>
          </a:prstGeom>
          <a:noFill/>
        </p:spPr>
        <p:txBody>
          <a:bodyPr wrap="square" rtlCol="0">
            <a:spAutoFit/>
          </a:bodyPr>
          <a:lstStyle/>
          <a:p>
            <a:pPr lvl="0">
              <a:buClr>
                <a:schemeClr val="tx1">
                  <a:lumMod val="75000"/>
                  <a:lumOff val="25000"/>
                </a:schemeClr>
              </a:buClr>
              <a:defRPr/>
            </a:pPr>
            <a:r>
              <a:rPr lang="en-US" sz="2500" b="1" dirty="0">
                <a:solidFill>
                  <a:srgbClr val="00B0F0"/>
                </a:solidFill>
                <a:latin typeface="Segoe UI Light" pitchFamily="34" charset="0"/>
              </a:rPr>
              <a:t>Load Runner</a:t>
            </a:r>
          </a:p>
        </p:txBody>
      </p:sp>
      <p:sp>
        <p:nvSpPr>
          <p:cNvPr id="39" name="TextBox 38"/>
          <p:cNvSpPr txBox="1"/>
          <p:nvPr/>
        </p:nvSpPr>
        <p:spPr>
          <a:xfrm>
            <a:off x="7236334" y="2761377"/>
            <a:ext cx="1209166" cy="292388"/>
          </a:xfrm>
          <a:prstGeom prst="rect">
            <a:avLst/>
          </a:prstGeom>
          <a:noFill/>
        </p:spPr>
        <p:txBody>
          <a:bodyPr wrap="square" rtlCol="0">
            <a:spAutoFit/>
          </a:bodyPr>
          <a:lstStyle/>
          <a:p>
            <a:r>
              <a:rPr lang="en-US" sz="1300" b="1" dirty="0">
                <a:solidFill>
                  <a:schemeClr val="accent6">
                    <a:lumMod val="60000"/>
                    <a:lumOff val="40000"/>
                  </a:schemeClr>
                </a:solidFill>
                <a:latin typeface="Segoe UI Light" pitchFamily="34" charset="0"/>
              </a:rPr>
              <a:t>Performance</a:t>
            </a:r>
          </a:p>
        </p:txBody>
      </p:sp>
      <p:sp>
        <p:nvSpPr>
          <p:cNvPr id="40" name="TextBox 39"/>
          <p:cNvSpPr txBox="1"/>
          <p:nvPr/>
        </p:nvSpPr>
        <p:spPr>
          <a:xfrm>
            <a:off x="3320115" y="3282195"/>
            <a:ext cx="840069" cy="215444"/>
          </a:xfrm>
          <a:prstGeom prst="rect">
            <a:avLst/>
          </a:prstGeom>
          <a:noFill/>
        </p:spPr>
        <p:txBody>
          <a:bodyPr wrap="square" rtlCol="0">
            <a:spAutoFit/>
          </a:bodyPr>
          <a:lstStyle/>
          <a:p>
            <a:r>
              <a:rPr lang="en-US" sz="800" b="1" dirty="0">
                <a:solidFill>
                  <a:schemeClr val="accent1">
                    <a:lumMod val="60000"/>
                    <a:lumOff val="40000"/>
                  </a:schemeClr>
                </a:solidFill>
                <a:latin typeface="Segoe UI Light" pitchFamily="34" charset="0"/>
              </a:rPr>
              <a:t>Methodology</a:t>
            </a:r>
          </a:p>
        </p:txBody>
      </p:sp>
      <p:sp>
        <p:nvSpPr>
          <p:cNvPr id="41" name="TextBox 40"/>
          <p:cNvSpPr txBox="1"/>
          <p:nvPr/>
        </p:nvSpPr>
        <p:spPr>
          <a:xfrm>
            <a:off x="2921391" y="3037504"/>
            <a:ext cx="1358733" cy="400110"/>
          </a:xfrm>
          <a:prstGeom prst="rect">
            <a:avLst/>
          </a:prstGeom>
          <a:noFill/>
        </p:spPr>
        <p:txBody>
          <a:bodyPr wrap="square" rtlCol="0">
            <a:spAutoFit/>
          </a:bodyPr>
          <a:lstStyle/>
          <a:p>
            <a:r>
              <a:rPr lang="en-US" sz="2000" b="1" dirty="0">
                <a:solidFill>
                  <a:schemeClr val="accent6">
                    <a:lumMod val="20000"/>
                    <a:lumOff val="80000"/>
                  </a:schemeClr>
                </a:solidFill>
                <a:latin typeface="Segoe UI Light" pitchFamily="34" charset="0"/>
              </a:rPr>
              <a:t>V-Model</a:t>
            </a:r>
          </a:p>
        </p:txBody>
      </p:sp>
      <p:sp>
        <p:nvSpPr>
          <p:cNvPr id="43" name="TextBox 42"/>
          <p:cNvSpPr txBox="1"/>
          <p:nvPr/>
        </p:nvSpPr>
        <p:spPr>
          <a:xfrm>
            <a:off x="4141470" y="2266195"/>
            <a:ext cx="608096" cy="276999"/>
          </a:xfrm>
          <a:prstGeom prst="rect">
            <a:avLst/>
          </a:prstGeom>
          <a:noFill/>
        </p:spPr>
        <p:txBody>
          <a:bodyPr wrap="square" rtlCol="0">
            <a:spAutoFit/>
          </a:bodyPr>
          <a:lstStyle/>
          <a:p>
            <a:r>
              <a:rPr lang="en-US" sz="1200" b="1" dirty="0">
                <a:solidFill>
                  <a:srgbClr val="47AAC5"/>
                </a:solidFill>
                <a:latin typeface="Segoe UI Light" pitchFamily="34" charset="0"/>
              </a:rPr>
              <a:t>SIT</a:t>
            </a:r>
          </a:p>
        </p:txBody>
      </p:sp>
      <p:sp>
        <p:nvSpPr>
          <p:cNvPr id="44" name="TextBox 43"/>
          <p:cNvSpPr txBox="1"/>
          <p:nvPr/>
        </p:nvSpPr>
        <p:spPr>
          <a:xfrm>
            <a:off x="3920245" y="2403633"/>
            <a:ext cx="925685" cy="630942"/>
          </a:xfrm>
          <a:prstGeom prst="rect">
            <a:avLst/>
          </a:prstGeom>
          <a:noFill/>
        </p:spPr>
        <p:txBody>
          <a:bodyPr wrap="square" rtlCol="0">
            <a:spAutoFit/>
          </a:bodyPr>
          <a:lstStyle/>
          <a:p>
            <a:pPr lvl="0"/>
            <a:r>
              <a:rPr lang="en-US" sz="3500" b="1" dirty="0">
                <a:solidFill>
                  <a:schemeClr val="accent5">
                    <a:lumMod val="40000"/>
                    <a:lumOff val="60000"/>
                  </a:schemeClr>
                </a:solidFill>
                <a:latin typeface="Segoe UI Light" pitchFamily="34" charset="0"/>
              </a:rPr>
              <a:t>UAT</a:t>
            </a:r>
          </a:p>
        </p:txBody>
      </p:sp>
      <p:sp>
        <p:nvSpPr>
          <p:cNvPr id="45" name="TextBox 44"/>
          <p:cNvSpPr txBox="1"/>
          <p:nvPr/>
        </p:nvSpPr>
        <p:spPr>
          <a:xfrm>
            <a:off x="6210534" y="2307907"/>
            <a:ext cx="152400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End–to–End</a:t>
            </a:r>
          </a:p>
        </p:txBody>
      </p:sp>
      <p:sp>
        <p:nvSpPr>
          <p:cNvPr id="46" name="TextBox 45"/>
          <p:cNvSpPr txBox="1"/>
          <p:nvPr/>
        </p:nvSpPr>
        <p:spPr>
          <a:xfrm>
            <a:off x="5955875" y="2764154"/>
            <a:ext cx="984675"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White box</a:t>
            </a:r>
          </a:p>
        </p:txBody>
      </p:sp>
      <p:sp>
        <p:nvSpPr>
          <p:cNvPr id="49" name="TextBox 48"/>
          <p:cNvSpPr txBox="1"/>
          <p:nvPr/>
        </p:nvSpPr>
        <p:spPr>
          <a:xfrm>
            <a:off x="6986878" y="2123450"/>
            <a:ext cx="1530144" cy="400110"/>
          </a:xfrm>
          <a:prstGeom prst="rect">
            <a:avLst/>
          </a:prstGeom>
          <a:noFill/>
        </p:spPr>
        <p:txBody>
          <a:bodyPr wrap="square" rtlCol="0">
            <a:spAutoFit/>
          </a:bodyPr>
          <a:lstStyle/>
          <a:p>
            <a:pPr marL="0" lvl="2">
              <a:defRPr/>
            </a:pPr>
            <a:r>
              <a:rPr lang="en-US" sz="2000" b="1" dirty="0">
                <a:solidFill>
                  <a:schemeClr val="accent5">
                    <a:lumMod val="60000"/>
                    <a:lumOff val="40000"/>
                  </a:schemeClr>
                </a:solidFill>
                <a:latin typeface="Segoe UI Light" pitchFamily="34" charset="0"/>
              </a:rPr>
              <a:t>Coexistence</a:t>
            </a:r>
          </a:p>
        </p:txBody>
      </p:sp>
      <p:sp>
        <p:nvSpPr>
          <p:cNvPr id="50" name="TextBox 49"/>
          <p:cNvSpPr txBox="1"/>
          <p:nvPr/>
        </p:nvSpPr>
        <p:spPr>
          <a:xfrm>
            <a:off x="2951654" y="2671053"/>
            <a:ext cx="1358630"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Big Data</a:t>
            </a:r>
          </a:p>
        </p:txBody>
      </p:sp>
      <p:sp>
        <p:nvSpPr>
          <p:cNvPr id="51" name="TextBox 50"/>
          <p:cNvSpPr txBox="1"/>
          <p:nvPr/>
        </p:nvSpPr>
        <p:spPr>
          <a:xfrm>
            <a:off x="2838451" y="3382807"/>
            <a:ext cx="2164015" cy="276999"/>
          </a:xfrm>
          <a:prstGeom prst="rect">
            <a:avLst/>
          </a:prstGeom>
          <a:noFill/>
        </p:spPr>
        <p:txBody>
          <a:bodyPr wrap="square" rtlCol="0">
            <a:spAutoFit/>
          </a:bodyPr>
          <a:lstStyle/>
          <a:p>
            <a:pPr>
              <a:defRPr/>
            </a:pPr>
            <a:r>
              <a:rPr lang="en-US" sz="1200" b="1" dirty="0">
                <a:solidFill>
                  <a:schemeClr val="accent5">
                    <a:lumMod val="60000"/>
                    <a:lumOff val="40000"/>
                  </a:schemeClr>
                </a:solidFill>
                <a:latin typeface="Segoe UI Light" pitchFamily="34" charset="0"/>
              </a:rPr>
              <a:t>Grid simulation and evaluation</a:t>
            </a:r>
          </a:p>
        </p:txBody>
      </p:sp>
      <p:sp>
        <p:nvSpPr>
          <p:cNvPr id="52" name="TextBox 51"/>
          <p:cNvSpPr txBox="1"/>
          <p:nvPr/>
        </p:nvSpPr>
        <p:spPr>
          <a:xfrm>
            <a:off x="4885289" y="1860528"/>
            <a:ext cx="3743091"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Carrier-specific validation testing </a:t>
            </a:r>
          </a:p>
        </p:txBody>
      </p:sp>
      <p:sp>
        <p:nvSpPr>
          <p:cNvPr id="53" name="TextBox 52"/>
          <p:cNvSpPr txBox="1"/>
          <p:nvPr/>
        </p:nvSpPr>
        <p:spPr>
          <a:xfrm>
            <a:off x="2909260" y="2476103"/>
            <a:ext cx="1134103" cy="246221"/>
          </a:xfrm>
          <a:prstGeom prst="rect">
            <a:avLst/>
          </a:prstGeom>
          <a:noFill/>
        </p:spPr>
        <p:txBody>
          <a:bodyPr wrap="square" rtlCol="0">
            <a:spAutoFit/>
          </a:bodyPr>
          <a:lstStyle/>
          <a:p>
            <a:pPr>
              <a:defRPr/>
            </a:pPr>
            <a:r>
              <a:rPr lang="en-US" sz="1000" b="1" dirty="0">
                <a:solidFill>
                  <a:schemeClr val="accent6">
                    <a:lumMod val="40000"/>
                    <a:lumOff val="60000"/>
                  </a:schemeClr>
                </a:solidFill>
                <a:latin typeface="Segoe UI Light" pitchFamily="34" charset="0"/>
              </a:rPr>
              <a:t>Commercial tools </a:t>
            </a:r>
          </a:p>
        </p:txBody>
      </p:sp>
      <p:sp>
        <p:nvSpPr>
          <p:cNvPr id="54" name="TextBox 53"/>
          <p:cNvSpPr txBox="1"/>
          <p:nvPr/>
        </p:nvSpPr>
        <p:spPr>
          <a:xfrm>
            <a:off x="2930378" y="3543378"/>
            <a:ext cx="1019424" cy="215444"/>
          </a:xfrm>
          <a:prstGeom prst="rect">
            <a:avLst/>
          </a:prstGeom>
          <a:noFill/>
        </p:spPr>
        <p:txBody>
          <a:bodyPr wrap="square" rtlCol="0">
            <a:spAutoFit/>
          </a:bodyPr>
          <a:lstStyle/>
          <a:p>
            <a:r>
              <a:rPr lang="en-US" sz="800" dirty="0">
                <a:solidFill>
                  <a:schemeClr val="tx2">
                    <a:lumMod val="20000"/>
                    <a:lumOff val="80000"/>
                  </a:schemeClr>
                </a:solidFill>
                <a:latin typeface="Segoe UI Light" pitchFamily="34" charset="0"/>
              </a:rPr>
              <a:t>Open source tools </a:t>
            </a:r>
          </a:p>
        </p:txBody>
      </p:sp>
      <p:sp>
        <p:nvSpPr>
          <p:cNvPr id="55" name="TextBox 54"/>
          <p:cNvSpPr txBox="1"/>
          <p:nvPr/>
        </p:nvSpPr>
        <p:spPr>
          <a:xfrm>
            <a:off x="3002633" y="3268973"/>
            <a:ext cx="482151" cy="276999"/>
          </a:xfrm>
          <a:prstGeom prst="rect">
            <a:avLst/>
          </a:prstGeom>
          <a:noFill/>
        </p:spPr>
        <p:txBody>
          <a:bodyPr wrap="square" rtlCol="0">
            <a:spAutoFit/>
          </a:bodyPr>
          <a:lstStyle/>
          <a:p>
            <a:r>
              <a:rPr lang="en-US" sz="1200" b="1" dirty="0">
                <a:solidFill>
                  <a:schemeClr val="accent5">
                    <a:lumMod val="40000"/>
                    <a:lumOff val="60000"/>
                  </a:schemeClr>
                </a:solidFill>
                <a:latin typeface="Segoe UI Light" pitchFamily="34" charset="0"/>
              </a:rPr>
              <a:t>TSR</a:t>
            </a:r>
          </a:p>
        </p:txBody>
      </p:sp>
      <p:sp>
        <p:nvSpPr>
          <p:cNvPr id="56" name="TextBox 55"/>
          <p:cNvSpPr txBox="1"/>
          <p:nvPr/>
        </p:nvSpPr>
        <p:spPr>
          <a:xfrm>
            <a:off x="4388014" y="2228320"/>
            <a:ext cx="568479" cy="313175"/>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AWS</a:t>
            </a:r>
          </a:p>
        </p:txBody>
      </p:sp>
      <p:sp>
        <p:nvSpPr>
          <p:cNvPr id="57" name="TextBox 56"/>
          <p:cNvSpPr txBox="1"/>
          <p:nvPr/>
        </p:nvSpPr>
        <p:spPr>
          <a:xfrm>
            <a:off x="6956587" y="2436143"/>
            <a:ext cx="1067089"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Wire Shark</a:t>
            </a:r>
          </a:p>
        </p:txBody>
      </p:sp>
      <p:sp>
        <p:nvSpPr>
          <p:cNvPr id="58" name="TextBox 57"/>
          <p:cNvSpPr txBox="1"/>
          <p:nvPr/>
        </p:nvSpPr>
        <p:spPr>
          <a:xfrm>
            <a:off x="7844599" y="2527785"/>
            <a:ext cx="666942"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White box</a:t>
            </a:r>
          </a:p>
        </p:txBody>
      </p:sp>
      <p:sp>
        <p:nvSpPr>
          <p:cNvPr id="59" name="TextBox 58"/>
          <p:cNvSpPr txBox="1"/>
          <p:nvPr/>
        </p:nvSpPr>
        <p:spPr>
          <a:xfrm>
            <a:off x="3121343" y="2917284"/>
            <a:ext cx="1207586"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Cloudera</a:t>
            </a:r>
          </a:p>
        </p:txBody>
      </p:sp>
      <p:sp>
        <p:nvSpPr>
          <p:cNvPr id="60" name="TextBox 59"/>
          <p:cNvSpPr txBox="1"/>
          <p:nvPr/>
        </p:nvSpPr>
        <p:spPr>
          <a:xfrm>
            <a:off x="6902790" y="2313701"/>
            <a:ext cx="675300" cy="276999"/>
          </a:xfrm>
          <a:prstGeom prst="rect">
            <a:avLst/>
          </a:prstGeom>
          <a:noFill/>
        </p:spPr>
        <p:txBody>
          <a:bodyPr wrap="square" rtlCol="0">
            <a:spAutoFit/>
          </a:bodyPr>
          <a:lstStyle/>
          <a:p>
            <a:r>
              <a:rPr lang="en-US" sz="1200" b="1" dirty="0">
                <a:solidFill>
                  <a:schemeClr val="accent6">
                    <a:lumMod val="60000"/>
                    <a:lumOff val="40000"/>
                  </a:schemeClr>
                </a:solidFill>
                <a:latin typeface="Segoe UI Light" pitchFamily="34" charset="0"/>
              </a:rPr>
              <a:t>Azure</a:t>
            </a:r>
          </a:p>
        </p:txBody>
      </p:sp>
      <p:sp>
        <p:nvSpPr>
          <p:cNvPr id="61" name="TextBox 60"/>
          <p:cNvSpPr txBox="1"/>
          <p:nvPr/>
        </p:nvSpPr>
        <p:spPr>
          <a:xfrm>
            <a:off x="7370457" y="2377280"/>
            <a:ext cx="637798" cy="215444"/>
          </a:xfrm>
          <a:prstGeom prst="rect">
            <a:avLst/>
          </a:prstGeom>
          <a:noFill/>
        </p:spPr>
        <p:txBody>
          <a:bodyPr wrap="square" rtlCol="0">
            <a:spAutoFit/>
          </a:bodyPr>
          <a:lstStyle/>
          <a:p>
            <a:r>
              <a:rPr lang="en-US" sz="800" b="1" dirty="0">
                <a:solidFill>
                  <a:schemeClr val="accent1">
                    <a:lumMod val="60000"/>
                    <a:lumOff val="40000"/>
                  </a:schemeClr>
                </a:solidFill>
                <a:latin typeface="Segoe UI Light" pitchFamily="34" charset="0"/>
              </a:rPr>
              <a:t>Big Data</a:t>
            </a:r>
          </a:p>
        </p:txBody>
      </p:sp>
      <p:sp>
        <p:nvSpPr>
          <p:cNvPr id="63" name="TextBox 62"/>
          <p:cNvSpPr txBox="1"/>
          <p:nvPr/>
        </p:nvSpPr>
        <p:spPr>
          <a:xfrm>
            <a:off x="1331914" y="2288420"/>
            <a:ext cx="1471028"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Defect Leakage</a:t>
            </a:r>
          </a:p>
        </p:txBody>
      </p:sp>
      <p:sp>
        <p:nvSpPr>
          <p:cNvPr id="64" name="TextBox 63"/>
          <p:cNvSpPr txBox="1"/>
          <p:nvPr/>
        </p:nvSpPr>
        <p:spPr>
          <a:xfrm>
            <a:off x="4591676" y="2511517"/>
            <a:ext cx="2268404"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Compliance testing </a:t>
            </a:r>
          </a:p>
        </p:txBody>
      </p:sp>
      <p:sp>
        <p:nvSpPr>
          <p:cNvPr id="67" name="TextBox 66"/>
          <p:cNvSpPr txBox="1"/>
          <p:nvPr/>
        </p:nvSpPr>
        <p:spPr>
          <a:xfrm>
            <a:off x="5227386" y="2743229"/>
            <a:ext cx="725807" cy="276999"/>
          </a:xfrm>
          <a:prstGeom prst="rect">
            <a:avLst/>
          </a:prstGeom>
          <a:noFill/>
        </p:spPr>
        <p:txBody>
          <a:bodyPr wrap="square" rtlCol="0">
            <a:spAutoFit/>
          </a:bodyPr>
          <a:lstStyle/>
          <a:p>
            <a:r>
              <a:rPr lang="en-US" sz="1200" b="1" dirty="0">
                <a:solidFill>
                  <a:schemeClr val="accent5">
                    <a:lumMod val="60000"/>
                    <a:lumOff val="40000"/>
                  </a:schemeClr>
                </a:solidFill>
                <a:latin typeface="Segoe UI Light" pitchFamily="34" charset="0"/>
              </a:rPr>
              <a:t>Defect</a:t>
            </a:r>
          </a:p>
        </p:txBody>
      </p:sp>
      <p:sp>
        <p:nvSpPr>
          <p:cNvPr id="68" name="TextBox 67"/>
          <p:cNvSpPr txBox="1"/>
          <p:nvPr/>
        </p:nvSpPr>
        <p:spPr>
          <a:xfrm>
            <a:off x="5027613" y="4670126"/>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69" name="TextBox 68"/>
          <p:cNvSpPr txBox="1"/>
          <p:nvPr/>
        </p:nvSpPr>
        <p:spPr>
          <a:xfrm>
            <a:off x="4599212" y="2760681"/>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70" name="TextBox 69"/>
          <p:cNvSpPr txBox="1"/>
          <p:nvPr/>
        </p:nvSpPr>
        <p:spPr>
          <a:xfrm>
            <a:off x="2946578" y="2623700"/>
            <a:ext cx="119662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Cross-platform testing </a:t>
            </a:r>
          </a:p>
        </p:txBody>
      </p:sp>
      <p:sp>
        <p:nvSpPr>
          <p:cNvPr id="71" name="TextBox 70"/>
          <p:cNvSpPr txBox="1"/>
          <p:nvPr/>
        </p:nvSpPr>
        <p:spPr>
          <a:xfrm>
            <a:off x="1846946" y="3786151"/>
            <a:ext cx="6952343" cy="1236813"/>
          </a:xfrm>
          <a:prstGeom prst="rect">
            <a:avLst/>
          </a:prstGeom>
          <a:noFill/>
        </p:spPr>
        <p:txBody>
          <a:bodyPr wrap="square" rtlCol="0">
            <a:spAutoFit/>
          </a:bodyPr>
          <a:lstStyle/>
          <a:p>
            <a:endParaRPr lang="en-US" b="1" dirty="0">
              <a:solidFill>
                <a:srgbClr val="660033"/>
              </a:solidFill>
            </a:endParaRPr>
          </a:p>
          <a:p>
            <a:pPr>
              <a:lnSpc>
                <a:spcPct val="50000"/>
              </a:lnSpc>
            </a:pPr>
            <a:r>
              <a:rPr lang="en-US" sz="10000" b="1" dirty="0" smtClean="0">
                <a:solidFill>
                  <a:srgbClr val="00B0F0"/>
                </a:solidFill>
                <a:latin typeface="Segoe UI Light" pitchFamily="34" charset="0"/>
              </a:rPr>
              <a:t>Performance</a:t>
            </a:r>
            <a:endParaRPr lang="en-US" sz="10000" b="1" dirty="0">
              <a:solidFill>
                <a:srgbClr val="00B0F0"/>
              </a:solidFill>
              <a:latin typeface="Segoe UI Light" pitchFamily="34" charset="0"/>
            </a:endParaRPr>
          </a:p>
        </p:txBody>
      </p:sp>
      <p:sp>
        <p:nvSpPr>
          <p:cNvPr id="72" name="TextBox 71"/>
          <p:cNvSpPr txBox="1"/>
          <p:nvPr/>
        </p:nvSpPr>
        <p:spPr>
          <a:xfrm>
            <a:off x="6489204" y="3046946"/>
            <a:ext cx="2122717" cy="707886"/>
          </a:xfrm>
          <a:prstGeom prst="rect">
            <a:avLst/>
          </a:prstGeom>
          <a:noFill/>
        </p:spPr>
        <p:txBody>
          <a:bodyPr wrap="square" rtlCol="0">
            <a:spAutoFit/>
          </a:bodyPr>
          <a:lstStyle/>
          <a:p>
            <a:r>
              <a:rPr lang="en-US" sz="4000" b="1" dirty="0">
                <a:solidFill>
                  <a:srgbClr val="0070C0"/>
                </a:solidFill>
                <a:latin typeface="Segoe UI Light" pitchFamily="34" charset="0"/>
              </a:rPr>
              <a:t>Memory</a:t>
            </a:r>
          </a:p>
        </p:txBody>
      </p:sp>
      <p:sp>
        <p:nvSpPr>
          <p:cNvPr id="73" name="TextBox 72"/>
          <p:cNvSpPr txBox="1"/>
          <p:nvPr/>
        </p:nvSpPr>
        <p:spPr>
          <a:xfrm>
            <a:off x="3868526" y="2748462"/>
            <a:ext cx="2457878" cy="707886"/>
          </a:xfrm>
          <a:prstGeom prst="rect">
            <a:avLst/>
          </a:prstGeom>
          <a:noFill/>
        </p:spPr>
        <p:txBody>
          <a:bodyPr wrap="square" rtlCol="0">
            <a:spAutoFit/>
          </a:bodyPr>
          <a:lstStyle/>
          <a:p>
            <a:pPr lvl="0">
              <a:buClr>
                <a:schemeClr val="tx1">
                  <a:lumMod val="75000"/>
                  <a:lumOff val="25000"/>
                </a:schemeClr>
              </a:buClr>
              <a:defRPr/>
            </a:pPr>
            <a:r>
              <a:rPr lang="en-US" sz="4000" b="1" dirty="0">
                <a:solidFill>
                  <a:schemeClr val="tx2">
                    <a:lumMod val="60000"/>
                    <a:lumOff val="40000"/>
                  </a:schemeClr>
                </a:solidFill>
                <a:latin typeface="Segoe UI Light" pitchFamily="34" charset="0"/>
              </a:rPr>
              <a:t>bandwidth</a:t>
            </a:r>
          </a:p>
        </p:txBody>
      </p:sp>
      <p:sp>
        <p:nvSpPr>
          <p:cNvPr id="74" name="TextBox 73"/>
          <p:cNvSpPr txBox="1"/>
          <p:nvPr/>
        </p:nvSpPr>
        <p:spPr>
          <a:xfrm>
            <a:off x="6063173" y="2113713"/>
            <a:ext cx="849363" cy="276999"/>
          </a:xfrm>
          <a:prstGeom prst="rect">
            <a:avLst/>
          </a:prstGeom>
          <a:noFill/>
        </p:spPr>
        <p:txBody>
          <a:bodyPr wrap="square" rtlCol="0">
            <a:spAutoFit/>
          </a:bodyPr>
          <a:lstStyle/>
          <a:p>
            <a:r>
              <a:rPr lang="en-US" sz="1200" b="1" dirty="0">
                <a:solidFill>
                  <a:schemeClr val="accent5">
                    <a:lumMod val="60000"/>
                    <a:lumOff val="40000"/>
                  </a:schemeClr>
                </a:solidFill>
                <a:latin typeface="Segoe UI Light" pitchFamily="34" charset="0"/>
              </a:rPr>
              <a:t>Scripting </a:t>
            </a:r>
          </a:p>
        </p:txBody>
      </p:sp>
      <p:pic>
        <p:nvPicPr>
          <p:cNvPr id="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9156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style.rotation</p:attrName>
                                        </p:attrNameLst>
                                      </p:cBhvr>
                                      <p:tavLst>
                                        <p:tav tm="0">
                                          <p:val>
                                            <p:fltVal val="90"/>
                                          </p:val>
                                        </p:tav>
                                        <p:tav tm="100000">
                                          <p:val>
                                            <p:fltVal val="0"/>
                                          </p:val>
                                        </p:tav>
                                      </p:tavLst>
                                    </p:anim>
                                    <p:animEffect transition="in" filter="fade">
                                      <p:cBhvr>
                                        <p:cTn id="10" dur="2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000" fill="hold"/>
                                        <p:tgtEl>
                                          <p:spTgt spid="7"/>
                                        </p:tgtEl>
                                        <p:attrNameLst>
                                          <p:attrName>ppt_w</p:attrName>
                                        </p:attrNameLst>
                                      </p:cBhvr>
                                      <p:tavLst>
                                        <p:tav tm="0">
                                          <p:val>
                                            <p:fltVal val="0"/>
                                          </p:val>
                                        </p:tav>
                                        <p:tav tm="100000">
                                          <p:val>
                                            <p:strVal val="#ppt_w"/>
                                          </p:val>
                                        </p:tav>
                                      </p:tavLst>
                                    </p:anim>
                                    <p:anim calcmode="lin" valueType="num">
                                      <p:cBhvr>
                                        <p:cTn id="14" dur="2000" fill="hold"/>
                                        <p:tgtEl>
                                          <p:spTgt spid="7"/>
                                        </p:tgtEl>
                                        <p:attrNameLst>
                                          <p:attrName>ppt_h</p:attrName>
                                        </p:attrNameLst>
                                      </p:cBhvr>
                                      <p:tavLst>
                                        <p:tav tm="0">
                                          <p:val>
                                            <p:fltVal val="0"/>
                                          </p:val>
                                        </p:tav>
                                        <p:tav tm="100000">
                                          <p:val>
                                            <p:strVal val="#ppt_h"/>
                                          </p:val>
                                        </p:tav>
                                      </p:tavLst>
                                    </p:anim>
                                    <p:anim calcmode="lin" valueType="num">
                                      <p:cBhvr>
                                        <p:cTn id="15" dur="2000" fill="hold"/>
                                        <p:tgtEl>
                                          <p:spTgt spid="7"/>
                                        </p:tgtEl>
                                        <p:attrNameLst>
                                          <p:attrName>style.rotation</p:attrName>
                                        </p:attrNameLst>
                                      </p:cBhvr>
                                      <p:tavLst>
                                        <p:tav tm="0">
                                          <p:val>
                                            <p:fltVal val="90"/>
                                          </p:val>
                                        </p:tav>
                                        <p:tav tm="100000">
                                          <p:val>
                                            <p:fltVal val="0"/>
                                          </p:val>
                                        </p:tav>
                                      </p:tavLst>
                                    </p:anim>
                                    <p:animEffect transition="in" filter="fade">
                                      <p:cBhvr>
                                        <p:cTn id="16" dur="2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2000" fill="hold"/>
                                        <p:tgtEl>
                                          <p:spTgt spid="8"/>
                                        </p:tgtEl>
                                        <p:attrNameLst>
                                          <p:attrName>ppt_w</p:attrName>
                                        </p:attrNameLst>
                                      </p:cBhvr>
                                      <p:tavLst>
                                        <p:tav tm="0">
                                          <p:val>
                                            <p:fltVal val="0"/>
                                          </p:val>
                                        </p:tav>
                                        <p:tav tm="100000">
                                          <p:val>
                                            <p:strVal val="#ppt_w"/>
                                          </p:val>
                                        </p:tav>
                                      </p:tavLst>
                                    </p:anim>
                                    <p:anim calcmode="lin" valueType="num">
                                      <p:cBhvr>
                                        <p:cTn id="20" dur="2000" fill="hold"/>
                                        <p:tgtEl>
                                          <p:spTgt spid="8"/>
                                        </p:tgtEl>
                                        <p:attrNameLst>
                                          <p:attrName>ppt_h</p:attrName>
                                        </p:attrNameLst>
                                      </p:cBhvr>
                                      <p:tavLst>
                                        <p:tav tm="0">
                                          <p:val>
                                            <p:fltVal val="0"/>
                                          </p:val>
                                        </p:tav>
                                        <p:tav tm="100000">
                                          <p:val>
                                            <p:strVal val="#ppt_h"/>
                                          </p:val>
                                        </p:tav>
                                      </p:tavLst>
                                    </p:anim>
                                    <p:anim calcmode="lin" valueType="num">
                                      <p:cBhvr>
                                        <p:cTn id="21" dur="2000" fill="hold"/>
                                        <p:tgtEl>
                                          <p:spTgt spid="8"/>
                                        </p:tgtEl>
                                        <p:attrNameLst>
                                          <p:attrName>style.rotation</p:attrName>
                                        </p:attrNameLst>
                                      </p:cBhvr>
                                      <p:tavLst>
                                        <p:tav tm="0">
                                          <p:val>
                                            <p:fltVal val="90"/>
                                          </p:val>
                                        </p:tav>
                                        <p:tav tm="100000">
                                          <p:val>
                                            <p:fltVal val="0"/>
                                          </p:val>
                                        </p:tav>
                                      </p:tavLst>
                                    </p:anim>
                                    <p:animEffect transition="in" filter="fade">
                                      <p:cBhvr>
                                        <p:cTn id="22" dur="2000"/>
                                        <p:tgtEl>
                                          <p:spTgt spid="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2000" fill="hold"/>
                                        <p:tgtEl>
                                          <p:spTgt spid="9"/>
                                        </p:tgtEl>
                                        <p:attrNameLst>
                                          <p:attrName>ppt_w</p:attrName>
                                        </p:attrNameLst>
                                      </p:cBhvr>
                                      <p:tavLst>
                                        <p:tav tm="0">
                                          <p:val>
                                            <p:fltVal val="0"/>
                                          </p:val>
                                        </p:tav>
                                        <p:tav tm="100000">
                                          <p:val>
                                            <p:strVal val="#ppt_w"/>
                                          </p:val>
                                        </p:tav>
                                      </p:tavLst>
                                    </p:anim>
                                    <p:anim calcmode="lin" valueType="num">
                                      <p:cBhvr>
                                        <p:cTn id="26" dur="2000" fill="hold"/>
                                        <p:tgtEl>
                                          <p:spTgt spid="9"/>
                                        </p:tgtEl>
                                        <p:attrNameLst>
                                          <p:attrName>ppt_h</p:attrName>
                                        </p:attrNameLst>
                                      </p:cBhvr>
                                      <p:tavLst>
                                        <p:tav tm="0">
                                          <p:val>
                                            <p:fltVal val="0"/>
                                          </p:val>
                                        </p:tav>
                                        <p:tav tm="100000">
                                          <p:val>
                                            <p:strVal val="#ppt_h"/>
                                          </p:val>
                                        </p:tav>
                                      </p:tavLst>
                                    </p:anim>
                                    <p:anim calcmode="lin" valueType="num">
                                      <p:cBhvr>
                                        <p:cTn id="27" dur="2000" fill="hold"/>
                                        <p:tgtEl>
                                          <p:spTgt spid="9"/>
                                        </p:tgtEl>
                                        <p:attrNameLst>
                                          <p:attrName>style.rotation</p:attrName>
                                        </p:attrNameLst>
                                      </p:cBhvr>
                                      <p:tavLst>
                                        <p:tav tm="0">
                                          <p:val>
                                            <p:fltVal val="90"/>
                                          </p:val>
                                        </p:tav>
                                        <p:tav tm="100000">
                                          <p:val>
                                            <p:fltVal val="0"/>
                                          </p:val>
                                        </p:tav>
                                      </p:tavLst>
                                    </p:anim>
                                    <p:animEffect transition="in" filter="fade">
                                      <p:cBhvr>
                                        <p:cTn id="28" dur="2000"/>
                                        <p:tgtEl>
                                          <p:spTgt spid="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2000" fill="hold"/>
                                        <p:tgtEl>
                                          <p:spTgt spid="10"/>
                                        </p:tgtEl>
                                        <p:attrNameLst>
                                          <p:attrName>ppt_w</p:attrName>
                                        </p:attrNameLst>
                                      </p:cBhvr>
                                      <p:tavLst>
                                        <p:tav tm="0">
                                          <p:val>
                                            <p:fltVal val="0"/>
                                          </p:val>
                                        </p:tav>
                                        <p:tav tm="100000">
                                          <p:val>
                                            <p:strVal val="#ppt_w"/>
                                          </p:val>
                                        </p:tav>
                                      </p:tavLst>
                                    </p:anim>
                                    <p:anim calcmode="lin" valueType="num">
                                      <p:cBhvr>
                                        <p:cTn id="32" dur="2000" fill="hold"/>
                                        <p:tgtEl>
                                          <p:spTgt spid="10"/>
                                        </p:tgtEl>
                                        <p:attrNameLst>
                                          <p:attrName>ppt_h</p:attrName>
                                        </p:attrNameLst>
                                      </p:cBhvr>
                                      <p:tavLst>
                                        <p:tav tm="0">
                                          <p:val>
                                            <p:fltVal val="0"/>
                                          </p:val>
                                        </p:tav>
                                        <p:tav tm="100000">
                                          <p:val>
                                            <p:strVal val="#ppt_h"/>
                                          </p:val>
                                        </p:tav>
                                      </p:tavLst>
                                    </p:anim>
                                    <p:anim calcmode="lin" valueType="num">
                                      <p:cBhvr>
                                        <p:cTn id="33" dur="2000" fill="hold"/>
                                        <p:tgtEl>
                                          <p:spTgt spid="10"/>
                                        </p:tgtEl>
                                        <p:attrNameLst>
                                          <p:attrName>style.rotation</p:attrName>
                                        </p:attrNameLst>
                                      </p:cBhvr>
                                      <p:tavLst>
                                        <p:tav tm="0">
                                          <p:val>
                                            <p:fltVal val="90"/>
                                          </p:val>
                                        </p:tav>
                                        <p:tav tm="100000">
                                          <p:val>
                                            <p:fltVal val="0"/>
                                          </p:val>
                                        </p:tav>
                                      </p:tavLst>
                                    </p:anim>
                                    <p:animEffect transition="in" filter="fade">
                                      <p:cBhvr>
                                        <p:cTn id="34" dur="2000"/>
                                        <p:tgtEl>
                                          <p:spTgt spid="1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000" fill="hold"/>
                                        <p:tgtEl>
                                          <p:spTgt spid="11"/>
                                        </p:tgtEl>
                                        <p:attrNameLst>
                                          <p:attrName>ppt_w</p:attrName>
                                        </p:attrNameLst>
                                      </p:cBhvr>
                                      <p:tavLst>
                                        <p:tav tm="0">
                                          <p:val>
                                            <p:fltVal val="0"/>
                                          </p:val>
                                        </p:tav>
                                        <p:tav tm="100000">
                                          <p:val>
                                            <p:strVal val="#ppt_w"/>
                                          </p:val>
                                        </p:tav>
                                      </p:tavLst>
                                    </p:anim>
                                    <p:anim calcmode="lin" valueType="num">
                                      <p:cBhvr>
                                        <p:cTn id="38" dur="2000" fill="hold"/>
                                        <p:tgtEl>
                                          <p:spTgt spid="11"/>
                                        </p:tgtEl>
                                        <p:attrNameLst>
                                          <p:attrName>ppt_h</p:attrName>
                                        </p:attrNameLst>
                                      </p:cBhvr>
                                      <p:tavLst>
                                        <p:tav tm="0">
                                          <p:val>
                                            <p:fltVal val="0"/>
                                          </p:val>
                                        </p:tav>
                                        <p:tav tm="100000">
                                          <p:val>
                                            <p:strVal val="#ppt_h"/>
                                          </p:val>
                                        </p:tav>
                                      </p:tavLst>
                                    </p:anim>
                                    <p:anim calcmode="lin" valueType="num">
                                      <p:cBhvr>
                                        <p:cTn id="39" dur="2000" fill="hold"/>
                                        <p:tgtEl>
                                          <p:spTgt spid="11"/>
                                        </p:tgtEl>
                                        <p:attrNameLst>
                                          <p:attrName>style.rotation</p:attrName>
                                        </p:attrNameLst>
                                      </p:cBhvr>
                                      <p:tavLst>
                                        <p:tav tm="0">
                                          <p:val>
                                            <p:fltVal val="90"/>
                                          </p:val>
                                        </p:tav>
                                        <p:tav tm="100000">
                                          <p:val>
                                            <p:fltVal val="0"/>
                                          </p:val>
                                        </p:tav>
                                      </p:tavLst>
                                    </p:anim>
                                    <p:animEffect transition="in" filter="fade">
                                      <p:cBhvr>
                                        <p:cTn id="40" dur="2000"/>
                                        <p:tgtEl>
                                          <p:spTgt spid="1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2000" fill="hold"/>
                                        <p:tgtEl>
                                          <p:spTgt spid="12"/>
                                        </p:tgtEl>
                                        <p:attrNameLst>
                                          <p:attrName>ppt_w</p:attrName>
                                        </p:attrNameLst>
                                      </p:cBhvr>
                                      <p:tavLst>
                                        <p:tav tm="0">
                                          <p:val>
                                            <p:fltVal val="0"/>
                                          </p:val>
                                        </p:tav>
                                        <p:tav tm="100000">
                                          <p:val>
                                            <p:strVal val="#ppt_w"/>
                                          </p:val>
                                        </p:tav>
                                      </p:tavLst>
                                    </p:anim>
                                    <p:anim calcmode="lin" valueType="num">
                                      <p:cBhvr>
                                        <p:cTn id="44" dur="2000" fill="hold"/>
                                        <p:tgtEl>
                                          <p:spTgt spid="12"/>
                                        </p:tgtEl>
                                        <p:attrNameLst>
                                          <p:attrName>ppt_h</p:attrName>
                                        </p:attrNameLst>
                                      </p:cBhvr>
                                      <p:tavLst>
                                        <p:tav tm="0">
                                          <p:val>
                                            <p:fltVal val="0"/>
                                          </p:val>
                                        </p:tav>
                                        <p:tav tm="100000">
                                          <p:val>
                                            <p:strVal val="#ppt_h"/>
                                          </p:val>
                                        </p:tav>
                                      </p:tavLst>
                                    </p:anim>
                                    <p:anim calcmode="lin" valueType="num">
                                      <p:cBhvr>
                                        <p:cTn id="45" dur="2000" fill="hold"/>
                                        <p:tgtEl>
                                          <p:spTgt spid="12"/>
                                        </p:tgtEl>
                                        <p:attrNameLst>
                                          <p:attrName>style.rotation</p:attrName>
                                        </p:attrNameLst>
                                      </p:cBhvr>
                                      <p:tavLst>
                                        <p:tav tm="0">
                                          <p:val>
                                            <p:fltVal val="90"/>
                                          </p:val>
                                        </p:tav>
                                        <p:tav tm="100000">
                                          <p:val>
                                            <p:fltVal val="0"/>
                                          </p:val>
                                        </p:tav>
                                      </p:tavLst>
                                    </p:anim>
                                    <p:animEffect transition="in" filter="fade">
                                      <p:cBhvr>
                                        <p:cTn id="46" dur="2000"/>
                                        <p:tgtEl>
                                          <p:spTgt spid="1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2000" fill="hold"/>
                                        <p:tgtEl>
                                          <p:spTgt spid="13"/>
                                        </p:tgtEl>
                                        <p:attrNameLst>
                                          <p:attrName>ppt_w</p:attrName>
                                        </p:attrNameLst>
                                      </p:cBhvr>
                                      <p:tavLst>
                                        <p:tav tm="0">
                                          <p:val>
                                            <p:fltVal val="0"/>
                                          </p:val>
                                        </p:tav>
                                        <p:tav tm="100000">
                                          <p:val>
                                            <p:strVal val="#ppt_w"/>
                                          </p:val>
                                        </p:tav>
                                      </p:tavLst>
                                    </p:anim>
                                    <p:anim calcmode="lin" valueType="num">
                                      <p:cBhvr>
                                        <p:cTn id="50" dur="2000" fill="hold"/>
                                        <p:tgtEl>
                                          <p:spTgt spid="13"/>
                                        </p:tgtEl>
                                        <p:attrNameLst>
                                          <p:attrName>ppt_h</p:attrName>
                                        </p:attrNameLst>
                                      </p:cBhvr>
                                      <p:tavLst>
                                        <p:tav tm="0">
                                          <p:val>
                                            <p:fltVal val="0"/>
                                          </p:val>
                                        </p:tav>
                                        <p:tav tm="100000">
                                          <p:val>
                                            <p:strVal val="#ppt_h"/>
                                          </p:val>
                                        </p:tav>
                                      </p:tavLst>
                                    </p:anim>
                                    <p:anim calcmode="lin" valueType="num">
                                      <p:cBhvr>
                                        <p:cTn id="51" dur="2000" fill="hold"/>
                                        <p:tgtEl>
                                          <p:spTgt spid="13"/>
                                        </p:tgtEl>
                                        <p:attrNameLst>
                                          <p:attrName>style.rotation</p:attrName>
                                        </p:attrNameLst>
                                      </p:cBhvr>
                                      <p:tavLst>
                                        <p:tav tm="0">
                                          <p:val>
                                            <p:fltVal val="90"/>
                                          </p:val>
                                        </p:tav>
                                        <p:tav tm="100000">
                                          <p:val>
                                            <p:fltVal val="0"/>
                                          </p:val>
                                        </p:tav>
                                      </p:tavLst>
                                    </p:anim>
                                    <p:animEffect transition="in" filter="fade">
                                      <p:cBhvr>
                                        <p:cTn id="52" dur="2000"/>
                                        <p:tgtEl>
                                          <p:spTgt spid="13"/>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2000" fill="hold"/>
                                        <p:tgtEl>
                                          <p:spTgt spid="14"/>
                                        </p:tgtEl>
                                        <p:attrNameLst>
                                          <p:attrName>ppt_w</p:attrName>
                                        </p:attrNameLst>
                                      </p:cBhvr>
                                      <p:tavLst>
                                        <p:tav tm="0">
                                          <p:val>
                                            <p:fltVal val="0"/>
                                          </p:val>
                                        </p:tav>
                                        <p:tav tm="100000">
                                          <p:val>
                                            <p:strVal val="#ppt_w"/>
                                          </p:val>
                                        </p:tav>
                                      </p:tavLst>
                                    </p:anim>
                                    <p:anim calcmode="lin" valueType="num">
                                      <p:cBhvr>
                                        <p:cTn id="56" dur="2000" fill="hold"/>
                                        <p:tgtEl>
                                          <p:spTgt spid="14"/>
                                        </p:tgtEl>
                                        <p:attrNameLst>
                                          <p:attrName>ppt_h</p:attrName>
                                        </p:attrNameLst>
                                      </p:cBhvr>
                                      <p:tavLst>
                                        <p:tav tm="0">
                                          <p:val>
                                            <p:fltVal val="0"/>
                                          </p:val>
                                        </p:tav>
                                        <p:tav tm="100000">
                                          <p:val>
                                            <p:strVal val="#ppt_h"/>
                                          </p:val>
                                        </p:tav>
                                      </p:tavLst>
                                    </p:anim>
                                    <p:anim calcmode="lin" valueType="num">
                                      <p:cBhvr>
                                        <p:cTn id="57" dur="2000" fill="hold"/>
                                        <p:tgtEl>
                                          <p:spTgt spid="14"/>
                                        </p:tgtEl>
                                        <p:attrNameLst>
                                          <p:attrName>style.rotation</p:attrName>
                                        </p:attrNameLst>
                                      </p:cBhvr>
                                      <p:tavLst>
                                        <p:tav tm="0">
                                          <p:val>
                                            <p:fltVal val="90"/>
                                          </p:val>
                                        </p:tav>
                                        <p:tav tm="100000">
                                          <p:val>
                                            <p:fltVal val="0"/>
                                          </p:val>
                                        </p:tav>
                                      </p:tavLst>
                                    </p:anim>
                                    <p:animEffect transition="in" filter="fade">
                                      <p:cBhvr>
                                        <p:cTn id="58" dur="2000"/>
                                        <p:tgtEl>
                                          <p:spTgt spid="1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2000" fill="hold"/>
                                        <p:tgtEl>
                                          <p:spTgt spid="15"/>
                                        </p:tgtEl>
                                        <p:attrNameLst>
                                          <p:attrName>ppt_w</p:attrName>
                                        </p:attrNameLst>
                                      </p:cBhvr>
                                      <p:tavLst>
                                        <p:tav tm="0">
                                          <p:val>
                                            <p:fltVal val="0"/>
                                          </p:val>
                                        </p:tav>
                                        <p:tav tm="100000">
                                          <p:val>
                                            <p:strVal val="#ppt_w"/>
                                          </p:val>
                                        </p:tav>
                                      </p:tavLst>
                                    </p:anim>
                                    <p:anim calcmode="lin" valueType="num">
                                      <p:cBhvr>
                                        <p:cTn id="62" dur="2000" fill="hold"/>
                                        <p:tgtEl>
                                          <p:spTgt spid="15"/>
                                        </p:tgtEl>
                                        <p:attrNameLst>
                                          <p:attrName>ppt_h</p:attrName>
                                        </p:attrNameLst>
                                      </p:cBhvr>
                                      <p:tavLst>
                                        <p:tav tm="0">
                                          <p:val>
                                            <p:fltVal val="0"/>
                                          </p:val>
                                        </p:tav>
                                        <p:tav tm="100000">
                                          <p:val>
                                            <p:strVal val="#ppt_h"/>
                                          </p:val>
                                        </p:tav>
                                      </p:tavLst>
                                    </p:anim>
                                    <p:anim calcmode="lin" valueType="num">
                                      <p:cBhvr>
                                        <p:cTn id="63" dur="2000" fill="hold"/>
                                        <p:tgtEl>
                                          <p:spTgt spid="15"/>
                                        </p:tgtEl>
                                        <p:attrNameLst>
                                          <p:attrName>style.rotation</p:attrName>
                                        </p:attrNameLst>
                                      </p:cBhvr>
                                      <p:tavLst>
                                        <p:tav tm="0">
                                          <p:val>
                                            <p:fltVal val="90"/>
                                          </p:val>
                                        </p:tav>
                                        <p:tav tm="100000">
                                          <p:val>
                                            <p:fltVal val="0"/>
                                          </p:val>
                                        </p:tav>
                                      </p:tavLst>
                                    </p:anim>
                                    <p:animEffect transition="in" filter="fade">
                                      <p:cBhvr>
                                        <p:cTn id="64" dur="2000"/>
                                        <p:tgtEl>
                                          <p:spTgt spid="15"/>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2000" fill="hold"/>
                                        <p:tgtEl>
                                          <p:spTgt spid="16"/>
                                        </p:tgtEl>
                                        <p:attrNameLst>
                                          <p:attrName>ppt_w</p:attrName>
                                        </p:attrNameLst>
                                      </p:cBhvr>
                                      <p:tavLst>
                                        <p:tav tm="0">
                                          <p:val>
                                            <p:fltVal val="0"/>
                                          </p:val>
                                        </p:tav>
                                        <p:tav tm="100000">
                                          <p:val>
                                            <p:strVal val="#ppt_w"/>
                                          </p:val>
                                        </p:tav>
                                      </p:tavLst>
                                    </p:anim>
                                    <p:anim calcmode="lin" valueType="num">
                                      <p:cBhvr>
                                        <p:cTn id="68" dur="2000" fill="hold"/>
                                        <p:tgtEl>
                                          <p:spTgt spid="16"/>
                                        </p:tgtEl>
                                        <p:attrNameLst>
                                          <p:attrName>ppt_h</p:attrName>
                                        </p:attrNameLst>
                                      </p:cBhvr>
                                      <p:tavLst>
                                        <p:tav tm="0">
                                          <p:val>
                                            <p:fltVal val="0"/>
                                          </p:val>
                                        </p:tav>
                                        <p:tav tm="100000">
                                          <p:val>
                                            <p:strVal val="#ppt_h"/>
                                          </p:val>
                                        </p:tav>
                                      </p:tavLst>
                                    </p:anim>
                                    <p:anim calcmode="lin" valueType="num">
                                      <p:cBhvr>
                                        <p:cTn id="69" dur="2000" fill="hold"/>
                                        <p:tgtEl>
                                          <p:spTgt spid="16"/>
                                        </p:tgtEl>
                                        <p:attrNameLst>
                                          <p:attrName>style.rotation</p:attrName>
                                        </p:attrNameLst>
                                      </p:cBhvr>
                                      <p:tavLst>
                                        <p:tav tm="0">
                                          <p:val>
                                            <p:fltVal val="90"/>
                                          </p:val>
                                        </p:tav>
                                        <p:tav tm="100000">
                                          <p:val>
                                            <p:fltVal val="0"/>
                                          </p:val>
                                        </p:tav>
                                      </p:tavLst>
                                    </p:anim>
                                    <p:animEffect transition="in" filter="fade">
                                      <p:cBhvr>
                                        <p:cTn id="70" dur="2000"/>
                                        <p:tgtEl>
                                          <p:spTgt spid="16"/>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2000" fill="hold"/>
                                        <p:tgtEl>
                                          <p:spTgt spid="17"/>
                                        </p:tgtEl>
                                        <p:attrNameLst>
                                          <p:attrName>ppt_w</p:attrName>
                                        </p:attrNameLst>
                                      </p:cBhvr>
                                      <p:tavLst>
                                        <p:tav tm="0">
                                          <p:val>
                                            <p:fltVal val="0"/>
                                          </p:val>
                                        </p:tav>
                                        <p:tav tm="100000">
                                          <p:val>
                                            <p:strVal val="#ppt_w"/>
                                          </p:val>
                                        </p:tav>
                                      </p:tavLst>
                                    </p:anim>
                                    <p:anim calcmode="lin" valueType="num">
                                      <p:cBhvr>
                                        <p:cTn id="74" dur="2000" fill="hold"/>
                                        <p:tgtEl>
                                          <p:spTgt spid="17"/>
                                        </p:tgtEl>
                                        <p:attrNameLst>
                                          <p:attrName>ppt_h</p:attrName>
                                        </p:attrNameLst>
                                      </p:cBhvr>
                                      <p:tavLst>
                                        <p:tav tm="0">
                                          <p:val>
                                            <p:fltVal val="0"/>
                                          </p:val>
                                        </p:tav>
                                        <p:tav tm="100000">
                                          <p:val>
                                            <p:strVal val="#ppt_h"/>
                                          </p:val>
                                        </p:tav>
                                      </p:tavLst>
                                    </p:anim>
                                    <p:anim calcmode="lin" valueType="num">
                                      <p:cBhvr>
                                        <p:cTn id="75" dur="2000" fill="hold"/>
                                        <p:tgtEl>
                                          <p:spTgt spid="17"/>
                                        </p:tgtEl>
                                        <p:attrNameLst>
                                          <p:attrName>style.rotation</p:attrName>
                                        </p:attrNameLst>
                                      </p:cBhvr>
                                      <p:tavLst>
                                        <p:tav tm="0">
                                          <p:val>
                                            <p:fltVal val="90"/>
                                          </p:val>
                                        </p:tav>
                                        <p:tav tm="100000">
                                          <p:val>
                                            <p:fltVal val="0"/>
                                          </p:val>
                                        </p:tav>
                                      </p:tavLst>
                                    </p:anim>
                                    <p:animEffect transition="in" filter="fade">
                                      <p:cBhvr>
                                        <p:cTn id="76" dur="2000"/>
                                        <p:tgtEl>
                                          <p:spTgt spid="17"/>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2000" fill="hold"/>
                                        <p:tgtEl>
                                          <p:spTgt spid="18"/>
                                        </p:tgtEl>
                                        <p:attrNameLst>
                                          <p:attrName>ppt_w</p:attrName>
                                        </p:attrNameLst>
                                      </p:cBhvr>
                                      <p:tavLst>
                                        <p:tav tm="0">
                                          <p:val>
                                            <p:fltVal val="0"/>
                                          </p:val>
                                        </p:tav>
                                        <p:tav tm="100000">
                                          <p:val>
                                            <p:strVal val="#ppt_w"/>
                                          </p:val>
                                        </p:tav>
                                      </p:tavLst>
                                    </p:anim>
                                    <p:anim calcmode="lin" valueType="num">
                                      <p:cBhvr>
                                        <p:cTn id="80" dur="2000" fill="hold"/>
                                        <p:tgtEl>
                                          <p:spTgt spid="18"/>
                                        </p:tgtEl>
                                        <p:attrNameLst>
                                          <p:attrName>ppt_h</p:attrName>
                                        </p:attrNameLst>
                                      </p:cBhvr>
                                      <p:tavLst>
                                        <p:tav tm="0">
                                          <p:val>
                                            <p:fltVal val="0"/>
                                          </p:val>
                                        </p:tav>
                                        <p:tav tm="100000">
                                          <p:val>
                                            <p:strVal val="#ppt_h"/>
                                          </p:val>
                                        </p:tav>
                                      </p:tavLst>
                                    </p:anim>
                                    <p:anim calcmode="lin" valueType="num">
                                      <p:cBhvr>
                                        <p:cTn id="81" dur="2000" fill="hold"/>
                                        <p:tgtEl>
                                          <p:spTgt spid="18"/>
                                        </p:tgtEl>
                                        <p:attrNameLst>
                                          <p:attrName>style.rotation</p:attrName>
                                        </p:attrNameLst>
                                      </p:cBhvr>
                                      <p:tavLst>
                                        <p:tav tm="0">
                                          <p:val>
                                            <p:fltVal val="90"/>
                                          </p:val>
                                        </p:tav>
                                        <p:tav tm="100000">
                                          <p:val>
                                            <p:fltVal val="0"/>
                                          </p:val>
                                        </p:tav>
                                      </p:tavLst>
                                    </p:anim>
                                    <p:animEffect transition="in" filter="fade">
                                      <p:cBhvr>
                                        <p:cTn id="82" dur="2000"/>
                                        <p:tgtEl>
                                          <p:spTgt spid="18"/>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2000" fill="hold"/>
                                        <p:tgtEl>
                                          <p:spTgt spid="19"/>
                                        </p:tgtEl>
                                        <p:attrNameLst>
                                          <p:attrName>ppt_w</p:attrName>
                                        </p:attrNameLst>
                                      </p:cBhvr>
                                      <p:tavLst>
                                        <p:tav tm="0">
                                          <p:val>
                                            <p:fltVal val="0"/>
                                          </p:val>
                                        </p:tav>
                                        <p:tav tm="100000">
                                          <p:val>
                                            <p:strVal val="#ppt_w"/>
                                          </p:val>
                                        </p:tav>
                                      </p:tavLst>
                                    </p:anim>
                                    <p:anim calcmode="lin" valueType="num">
                                      <p:cBhvr>
                                        <p:cTn id="86" dur="2000" fill="hold"/>
                                        <p:tgtEl>
                                          <p:spTgt spid="19"/>
                                        </p:tgtEl>
                                        <p:attrNameLst>
                                          <p:attrName>ppt_h</p:attrName>
                                        </p:attrNameLst>
                                      </p:cBhvr>
                                      <p:tavLst>
                                        <p:tav tm="0">
                                          <p:val>
                                            <p:fltVal val="0"/>
                                          </p:val>
                                        </p:tav>
                                        <p:tav tm="100000">
                                          <p:val>
                                            <p:strVal val="#ppt_h"/>
                                          </p:val>
                                        </p:tav>
                                      </p:tavLst>
                                    </p:anim>
                                    <p:anim calcmode="lin" valueType="num">
                                      <p:cBhvr>
                                        <p:cTn id="87" dur="2000" fill="hold"/>
                                        <p:tgtEl>
                                          <p:spTgt spid="19"/>
                                        </p:tgtEl>
                                        <p:attrNameLst>
                                          <p:attrName>style.rotation</p:attrName>
                                        </p:attrNameLst>
                                      </p:cBhvr>
                                      <p:tavLst>
                                        <p:tav tm="0">
                                          <p:val>
                                            <p:fltVal val="90"/>
                                          </p:val>
                                        </p:tav>
                                        <p:tav tm="100000">
                                          <p:val>
                                            <p:fltVal val="0"/>
                                          </p:val>
                                        </p:tav>
                                      </p:tavLst>
                                    </p:anim>
                                    <p:animEffect transition="in" filter="fade">
                                      <p:cBhvr>
                                        <p:cTn id="88" dur="2000"/>
                                        <p:tgtEl>
                                          <p:spTgt spid="19"/>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2000" fill="hold"/>
                                        <p:tgtEl>
                                          <p:spTgt spid="20"/>
                                        </p:tgtEl>
                                        <p:attrNameLst>
                                          <p:attrName>ppt_w</p:attrName>
                                        </p:attrNameLst>
                                      </p:cBhvr>
                                      <p:tavLst>
                                        <p:tav tm="0">
                                          <p:val>
                                            <p:fltVal val="0"/>
                                          </p:val>
                                        </p:tav>
                                        <p:tav tm="100000">
                                          <p:val>
                                            <p:strVal val="#ppt_w"/>
                                          </p:val>
                                        </p:tav>
                                      </p:tavLst>
                                    </p:anim>
                                    <p:anim calcmode="lin" valueType="num">
                                      <p:cBhvr>
                                        <p:cTn id="92" dur="2000" fill="hold"/>
                                        <p:tgtEl>
                                          <p:spTgt spid="20"/>
                                        </p:tgtEl>
                                        <p:attrNameLst>
                                          <p:attrName>ppt_h</p:attrName>
                                        </p:attrNameLst>
                                      </p:cBhvr>
                                      <p:tavLst>
                                        <p:tav tm="0">
                                          <p:val>
                                            <p:fltVal val="0"/>
                                          </p:val>
                                        </p:tav>
                                        <p:tav tm="100000">
                                          <p:val>
                                            <p:strVal val="#ppt_h"/>
                                          </p:val>
                                        </p:tav>
                                      </p:tavLst>
                                    </p:anim>
                                    <p:anim calcmode="lin" valueType="num">
                                      <p:cBhvr>
                                        <p:cTn id="93" dur="2000" fill="hold"/>
                                        <p:tgtEl>
                                          <p:spTgt spid="20"/>
                                        </p:tgtEl>
                                        <p:attrNameLst>
                                          <p:attrName>style.rotation</p:attrName>
                                        </p:attrNameLst>
                                      </p:cBhvr>
                                      <p:tavLst>
                                        <p:tav tm="0">
                                          <p:val>
                                            <p:fltVal val="90"/>
                                          </p:val>
                                        </p:tav>
                                        <p:tav tm="100000">
                                          <p:val>
                                            <p:fltVal val="0"/>
                                          </p:val>
                                        </p:tav>
                                      </p:tavLst>
                                    </p:anim>
                                    <p:animEffect transition="in" filter="fade">
                                      <p:cBhvr>
                                        <p:cTn id="94" dur="2000"/>
                                        <p:tgtEl>
                                          <p:spTgt spid="20"/>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2000" fill="hold"/>
                                        <p:tgtEl>
                                          <p:spTgt spid="21"/>
                                        </p:tgtEl>
                                        <p:attrNameLst>
                                          <p:attrName>ppt_w</p:attrName>
                                        </p:attrNameLst>
                                      </p:cBhvr>
                                      <p:tavLst>
                                        <p:tav tm="0">
                                          <p:val>
                                            <p:fltVal val="0"/>
                                          </p:val>
                                        </p:tav>
                                        <p:tav tm="100000">
                                          <p:val>
                                            <p:strVal val="#ppt_w"/>
                                          </p:val>
                                        </p:tav>
                                      </p:tavLst>
                                    </p:anim>
                                    <p:anim calcmode="lin" valueType="num">
                                      <p:cBhvr>
                                        <p:cTn id="98" dur="2000" fill="hold"/>
                                        <p:tgtEl>
                                          <p:spTgt spid="21"/>
                                        </p:tgtEl>
                                        <p:attrNameLst>
                                          <p:attrName>ppt_h</p:attrName>
                                        </p:attrNameLst>
                                      </p:cBhvr>
                                      <p:tavLst>
                                        <p:tav tm="0">
                                          <p:val>
                                            <p:fltVal val="0"/>
                                          </p:val>
                                        </p:tav>
                                        <p:tav tm="100000">
                                          <p:val>
                                            <p:strVal val="#ppt_h"/>
                                          </p:val>
                                        </p:tav>
                                      </p:tavLst>
                                    </p:anim>
                                    <p:anim calcmode="lin" valueType="num">
                                      <p:cBhvr>
                                        <p:cTn id="99" dur="2000" fill="hold"/>
                                        <p:tgtEl>
                                          <p:spTgt spid="21"/>
                                        </p:tgtEl>
                                        <p:attrNameLst>
                                          <p:attrName>style.rotation</p:attrName>
                                        </p:attrNameLst>
                                      </p:cBhvr>
                                      <p:tavLst>
                                        <p:tav tm="0">
                                          <p:val>
                                            <p:fltVal val="90"/>
                                          </p:val>
                                        </p:tav>
                                        <p:tav tm="100000">
                                          <p:val>
                                            <p:fltVal val="0"/>
                                          </p:val>
                                        </p:tav>
                                      </p:tavLst>
                                    </p:anim>
                                    <p:animEffect transition="in" filter="fade">
                                      <p:cBhvr>
                                        <p:cTn id="100" dur="2000"/>
                                        <p:tgtEl>
                                          <p:spTgt spid="21"/>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p:cTn id="103" dur="2000" fill="hold"/>
                                        <p:tgtEl>
                                          <p:spTgt spid="22"/>
                                        </p:tgtEl>
                                        <p:attrNameLst>
                                          <p:attrName>ppt_w</p:attrName>
                                        </p:attrNameLst>
                                      </p:cBhvr>
                                      <p:tavLst>
                                        <p:tav tm="0">
                                          <p:val>
                                            <p:fltVal val="0"/>
                                          </p:val>
                                        </p:tav>
                                        <p:tav tm="100000">
                                          <p:val>
                                            <p:strVal val="#ppt_w"/>
                                          </p:val>
                                        </p:tav>
                                      </p:tavLst>
                                    </p:anim>
                                    <p:anim calcmode="lin" valueType="num">
                                      <p:cBhvr>
                                        <p:cTn id="104" dur="2000" fill="hold"/>
                                        <p:tgtEl>
                                          <p:spTgt spid="22"/>
                                        </p:tgtEl>
                                        <p:attrNameLst>
                                          <p:attrName>ppt_h</p:attrName>
                                        </p:attrNameLst>
                                      </p:cBhvr>
                                      <p:tavLst>
                                        <p:tav tm="0">
                                          <p:val>
                                            <p:fltVal val="0"/>
                                          </p:val>
                                        </p:tav>
                                        <p:tav tm="100000">
                                          <p:val>
                                            <p:strVal val="#ppt_h"/>
                                          </p:val>
                                        </p:tav>
                                      </p:tavLst>
                                    </p:anim>
                                    <p:anim calcmode="lin" valueType="num">
                                      <p:cBhvr>
                                        <p:cTn id="105" dur="2000" fill="hold"/>
                                        <p:tgtEl>
                                          <p:spTgt spid="22"/>
                                        </p:tgtEl>
                                        <p:attrNameLst>
                                          <p:attrName>style.rotation</p:attrName>
                                        </p:attrNameLst>
                                      </p:cBhvr>
                                      <p:tavLst>
                                        <p:tav tm="0">
                                          <p:val>
                                            <p:fltVal val="90"/>
                                          </p:val>
                                        </p:tav>
                                        <p:tav tm="100000">
                                          <p:val>
                                            <p:fltVal val="0"/>
                                          </p:val>
                                        </p:tav>
                                      </p:tavLst>
                                    </p:anim>
                                    <p:animEffect transition="in" filter="fade">
                                      <p:cBhvr>
                                        <p:cTn id="106" dur="2000"/>
                                        <p:tgtEl>
                                          <p:spTgt spid="2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p:cTn id="109" dur="2000" fill="hold"/>
                                        <p:tgtEl>
                                          <p:spTgt spid="23"/>
                                        </p:tgtEl>
                                        <p:attrNameLst>
                                          <p:attrName>ppt_w</p:attrName>
                                        </p:attrNameLst>
                                      </p:cBhvr>
                                      <p:tavLst>
                                        <p:tav tm="0">
                                          <p:val>
                                            <p:fltVal val="0"/>
                                          </p:val>
                                        </p:tav>
                                        <p:tav tm="100000">
                                          <p:val>
                                            <p:strVal val="#ppt_w"/>
                                          </p:val>
                                        </p:tav>
                                      </p:tavLst>
                                    </p:anim>
                                    <p:anim calcmode="lin" valueType="num">
                                      <p:cBhvr>
                                        <p:cTn id="110" dur="2000" fill="hold"/>
                                        <p:tgtEl>
                                          <p:spTgt spid="23"/>
                                        </p:tgtEl>
                                        <p:attrNameLst>
                                          <p:attrName>ppt_h</p:attrName>
                                        </p:attrNameLst>
                                      </p:cBhvr>
                                      <p:tavLst>
                                        <p:tav tm="0">
                                          <p:val>
                                            <p:fltVal val="0"/>
                                          </p:val>
                                        </p:tav>
                                        <p:tav tm="100000">
                                          <p:val>
                                            <p:strVal val="#ppt_h"/>
                                          </p:val>
                                        </p:tav>
                                      </p:tavLst>
                                    </p:anim>
                                    <p:anim calcmode="lin" valueType="num">
                                      <p:cBhvr>
                                        <p:cTn id="111" dur="2000" fill="hold"/>
                                        <p:tgtEl>
                                          <p:spTgt spid="23"/>
                                        </p:tgtEl>
                                        <p:attrNameLst>
                                          <p:attrName>style.rotation</p:attrName>
                                        </p:attrNameLst>
                                      </p:cBhvr>
                                      <p:tavLst>
                                        <p:tav tm="0">
                                          <p:val>
                                            <p:fltVal val="90"/>
                                          </p:val>
                                        </p:tav>
                                        <p:tav tm="100000">
                                          <p:val>
                                            <p:fltVal val="0"/>
                                          </p:val>
                                        </p:tav>
                                      </p:tavLst>
                                    </p:anim>
                                    <p:animEffect transition="in" filter="fade">
                                      <p:cBhvr>
                                        <p:cTn id="112" dur="2000"/>
                                        <p:tgtEl>
                                          <p:spTgt spid="23"/>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p:cTn id="115" dur="2000" fill="hold"/>
                                        <p:tgtEl>
                                          <p:spTgt spid="24"/>
                                        </p:tgtEl>
                                        <p:attrNameLst>
                                          <p:attrName>ppt_w</p:attrName>
                                        </p:attrNameLst>
                                      </p:cBhvr>
                                      <p:tavLst>
                                        <p:tav tm="0">
                                          <p:val>
                                            <p:fltVal val="0"/>
                                          </p:val>
                                        </p:tav>
                                        <p:tav tm="100000">
                                          <p:val>
                                            <p:strVal val="#ppt_w"/>
                                          </p:val>
                                        </p:tav>
                                      </p:tavLst>
                                    </p:anim>
                                    <p:anim calcmode="lin" valueType="num">
                                      <p:cBhvr>
                                        <p:cTn id="116" dur="2000" fill="hold"/>
                                        <p:tgtEl>
                                          <p:spTgt spid="24"/>
                                        </p:tgtEl>
                                        <p:attrNameLst>
                                          <p:attrName>ppt_h</p:attrName>
                                        </p:attrNameLst>
                                      </p:cBhvr>
                                      <p:tavLst>
                                        <p:tav tm="0">
                                          <p:val>
                                            <p:fltVal val="0"/>
                                          </p:val>
                                        </p:tav>
                                        <p:tav tm="100000">
                                          <p:val>
                                            <p:strVal val="#ppt_h"/>
                                          </p:val>
                                        </p:tav>
                                      </p:tavLst>
                                    </p:anim>
                                    <p:anim calcmode="lin" valueType="num">
                                      <p:cBhvr>
                                        <p:cTn id="117" dur="2000" fill="hold"/>
                                        <p:tgtEl>
                                          <p:spTgt spid="24"/>
                                        </p:tgtEl>
                                        <p:attrNameLst>
                                          <p:attrName>style.rotation</p:attrName>
                                        </p:attrNameLst>
                                      </p:cBhvr>
                                      <p:tavLst>
                                        <p:tav tm="0">
                                          <p:val>
                                            <p:fltVal val="90"/>
                                          </p:val>
                                        </p:tav>
                                        <p:tav tm="100000">
                                          <p:val>
                                            <p:fltVal val="0"/>
                                          </p:val>
                                        </p:tav>
                                      </p:tavLst>
                                    </p:anim>
                                    <p:animEffect transition="in" filter="fade">
                                      <p:cBhvr>
                                        <p:cTn id="118" dur="2000"/>
                                        <p:tgtEl>
                                          <p:spTgt spid="24"/>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p:cTn id="121" dur="2000" fill="hold"/>
                                        <p:tgtEl>
                                          <p:spTgt spid="25"/>
                                        </p:tgtEl>
                                        <p:attrNameLst>
                                          <p:attrName>ppt_w</p:attrName>
                                        </p:attrNameLst>
                                      </p:cBhvr>
                                      <p:tavLst>
                                        <p:tav tm="0">
                                          <p:val>
                                            <p:fltVal val="0"/>
                                          </p:val>
                                        </p:tav>
                                        <p:tav tm="100000">
                                          <p:val>
                                            <p:strVal val="#ppt_w"/>
                                          </p:val>
                                        </p:tav>
                                      </p:tavLst>
                                    </p:anim>
                                    <p:anim calcmode="lin" valueType="num">
                                      <p:cBhvr>
                                        <p:cTn id="122" dur="2000" fill="hold"/>
                                        <p:tgtEl>
                                          <p:spTgt spid="25"/>
                                        </p:tgtEl>
                                        <p:attrNameLst>
                                          <p:attrName>ppt_h</p:attrName>
                                        </p:attrNameLst>
                                      </p:cBhvr>
                                      <p:tavLst>
                                        <p:tav tm="0">
                                          <p:val>
                                            <p:fltVal val="0"/>
                                          </p:val>
                                        </p:tav>
                                        <p:tav tm="100000">
                                          <p:val>
                                            <p:strVal val="#ppt_h"/>
                                          </p:val>
                                        </p:tav>
                                      </p:tavLst>
                                    </p:anim>
                                    <p:anim calcmode="lin" valueType="num">
                                      <p:cBhvr>
                                        <p:cTn id="123" dur="2000" fill="hold"/>
                                        <p:tgtEl>
                                          <p:spTgt spid="25"/>
                                        </p:tgtEl>
                                        <p:attrNameLst>
                                          <p:attrName>style.rotation</p:attrName>
                                        </p:attrNameLst>
                                      </p:cBhvr>
                                      <p:tavLst>
                                        <p:tav tm="0">
                                          <p:val>
                                            <p:fltVal val="90"/>
                                          </p:val>
                                        </p:tav>
                                        <p:tav tm="100000">
                                          <p:val>
                                            <p:fltVal val="0"/>
                                          </p:val>
                                        </p:tav>
                                      </p:tavLst>
                                    </p:anim>
                                    <p:animEffect transition="in" filter="fade">
                                      <p:cBhvr>
                                        <p:cTn id="124" dur="2000"/>
                                        <p:tgtEl>
                                          <p:spTgt spid="25"/>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anim calcmode="lin" valueType="num">
                                      <p:cBhvr>
                                        <p:cTn id="127" dur="2000" fill="hold"/>
                                        <p:tgtEl>
                                          <p:spTgt spid="26"/>
                                        </p:tgtEl>
                                        <p:attrNameLst>
                                          <p:attrName>ppt_w</p:attrName>
                                        </p:attrNameLst>
                                      </p:cBhvr>
                                      <p:tavLst>
                                        <p:tav tm="0">
                                          <p:val>
                                            <p:fltVal val="0"/>
                                          </p:val>
                                        </p:tav>
                                        <p:tav tm="100000">
                                          <p:val>
                                            <p:strVal val="#ppt_w"/>
                                          </p:val>
                                        </p:tav>
                                      </p:tavLst>
                                    </p:anim>
                                    <p:anim calcmode="lin" valueType="num">
                                      <p:cBhvr>
                                        <p:cTn id="128" dur="2000" fill="hold"/>
                                        <p:tgtEl>
                                          <p:spTgt spid="26"/>
                                        </p:tgtEl>
                                        <p:attrNameLst>
                                          <p:attrName>ppt_h</p:attrName>
                                        </p:attrNameLst>
                                      </p:cBhvr>
                                      <p:tavLst>
                                        <p:tav tm="0">
                                          <p:val>
                                            <p:fltVal val="0"/>
                                          </p:val>
                                        </p:tav>
                                        <p:tav tm="100000">
                                          <p:val>
                                            <p:strVal val="#ppt_h"/>
                                          </p:val>
                                        </p:tav>
                                      </p:tavLst>
                                    </p:anim>
                                    <p:anim calcmode="lin" valueType="num">
                                      <p:cBhvr>
                                        <p:cTn id="129" dur="2000" fill="hold"/>
                                        <p:tgtEl>
                                          <p:spTgt spid="26"/>
                                        </p:tgtEl>
                                        <p:attrNameLst>
                                          <p:attrName>style.rotation</p:attrName>
                                        </p:attrNameLst>
                                      </p:cBhvr>
                                      <p:tavLst>
                                        <p:tav tm="0">
                                          <p:val>
                                            <p:fltVal val="90"/>
                                          </p:val>
                                        </p:tav>
                                        <p:tav tm="100000">
                                          <p:val>
                                            <p:fltVal val="0"/>
                                          </p:val>
                                        </p:tav>
                                      </p:tavLst>
                                    </p:anim>
                                    <p:animEffect transition="in" filter="fade">
                                      <p:cBhvr>
                                        <p:cTn id="130" dur="2000"/>
                                        <p:tgtEl>
                                          <p:spTgt spid="26"/>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2000" fill="hold"/>
                                        <p:tgtEl>
                                          <p:spTgt spid="27"/>
                                        </p:tgtEl>
                                        <p:attrNameLst>
                                          <p:attrName>ppt_w</p:attrName>
                                        </p:attrNameLst>
                                      </p:cBhvr>
                                      <p:tavLst>
                                        <p:tav tm="0">
                                          <p:val>
                                            <p:fltVal val="0"/>
                                          </p:val>
                                        </p:tav>
                                        <p:tav tm="100000">
                                          <p:val>
                                            <p:strVal val="#ppt_w"/>
                                          </p:val>
                                        </p:tav>
                                      </p:tavLst>
                                    </p:anim>
                                    <p:anim calcmode="lin" valueType="num">
                                      <p:cBhvr>
                                        <p:cTn id="134" dur="2000" fill="hold"/>
                                        <p:tgtEl>
                                          <p:spTgt spid="27"/>
                                        </p:tgtEl>
                                        <p:attrNameLst>
                                          <p:attrName>ppt_h</p:attrName>
                                        </p:attrNameLst>
                                      </p:cBhvr>
                                      <p:tavLst>
                                        <p:tav tm="0">
                                          <p:val>
                                            <p:fltVal val="0"/>
                                          </p:val>
                                        </p:tav>
                                        <p:tav tm="100000">
                                          <p:val>
                                            <p:strVal val="#ppt_h"/>
                                          </p:val>
                                        </p:tav>
                                      </p:tavLst>
                                    </p:anim>
                                    <p:anim calcmode="lin" valueType="num">
                                      <p:cBhvr>
                                        <p:cTn id="135" dur="2000" fill="hold"/>
                                        <p:tgtEl>
                                          <p:spTgt spid="27"/>
                                        </p:tgtEl>
                                        <p:attrNameLst>
                                          <p:attrName>style.rotation</p:attrName>
                                        </p:attrNameLst>
                                      </p:cBhvr>
                                      <p:tavLst>
                                        <p:tav tm="0">
                                          <p:val>
                                            <p:fltVal val="90"/>
                                          </p:val>
                                        </p:tav>
                                        <p:tav tm="100000">
                                          <p:val>
                                            <p:fltVal val="0"/>
                                          </p:val>
                                        </p:tav>
                                      </p:tavLst>
                                    </p:anim>
                                    <p:animEffect transition="in" filter="fade">
                                      <p:cBhvr>
                                        <p:cTn id="136" dur="2000"/>
                                        <p:tgtEl>
                                          <p:spTgt spid="27"/>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28"/>
                                        </p:tgtEl>
                                        <p:attrNameLst>
                                          <p:attrName>style.visibility</p:attrName>
                                        </p:attrNameLst>
                                      </p:cBhvr>
                                      <p:to>
                                        <p:strVal val="visible"/>
                                      </p:to>
                                    </p:set>
                                    <p:anim calcmode="lin" valueType="num">
                                      <p:cBhvr>
                                        <p:cTn id="139" dur="2000" fill="hold"/>
                                        <p:tgtEl>
                                          <p:spTgt spid="28"/>
                                        </p:tgtEl>
                                        <p:attrNameLst>
                                          <p:attrName>ppt_w</p:attrName>
                                        </p:attrNameLst>
                                      </p:cBhvr>
                                      <p:tavLst>
                                        <p:tav tm="0">
                                          <p:val>
                                            <p:fltVal val="0"/>
                                          </p:val>
                                        </p:tav>
                                        <p:tav tm="100000">
                                          <p:val>
                                            <p:strVal val="#ppt_w"/>
                                          </p:val>
                                        </p:tav>
                                      </p:tavLst>
                                    </p:anim>
                                    <p:anim calcmode="lin" valueType="num">
                                      <p:cBhvr>
                                        <p:cTn id="140" dur="2000" fill="hold"/>
                                        <p:tgtEl>
                                          <p:spTgt spid="28"/>
                                        </p:tgtEl>
                                        <p:attrNameLst>
                                          <p:attrName>ppt_h</p:attrName>
                                        </p:attrNameLst>
                                      </p:cBhvr>
                                      <p:tavLst>
                                        <p:tav tm="0">
                                          <p:val>
                                            <p:fltVal val="0"/>
                                          </p:val>
                                        </p:tav>
                                        <p:tav tm="100000">
                                          <p:val>
                                            <p:strVal val="#ppt_h"/>
                                          </p:val>
                                        </p:tav>
                                      </p:tavLst>
                                    </p:anim>
                                    <p:anim calcmode="lin" valueType="num">
                                      <p:cBhvr>
                                        <p:cTn id="141" dur="2000" fill="hold"/>
                                        <p:tgtEl>
                                          <p:spTgt spid="28"/>
                                        </p:tgtEl>
                                        <p:attrNameLst>
                                          <p:attrName>style.rotation</p:attrName>
                                        </p:attrNameLst>
                                      </p:cBhvr>
                                      <p:tavLst>
                                        <p:tav tm="0">
                                          <p:val>
                                            <p:fltVal val="90"/>
                                          </p:val>
                                        </p:tav>
                                        <p:tav tm="100000">
                                          <p:val>
                                            <p:fltVal val="0"/>
                                          </p:val>
                                        </p:tav>
                                      </p:tavLst>
                                    </p:anim>
                                    <p:animEffect transition="in" filter="fade">
                                      <p:cBhvr>
                                        <p:cTn id="142" dur="2000"/>
                                        <p:tgtEl>
                                          <p:spTgt spid="28"/>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2000" fill="hold"/>
                                        <p:tgtEl>
                                          <p:spTgt spid="29"/>
                                        </p:tgtEl>
                                        <p:attrNameLst>
                                          <p:attrName>ppt_w</p:attrName>
                                        </p:attrNameLst>
                                      </p:cBhvr>
                                      <p:tavLst>
                                        <p:tav tm="0">
                                          <p:val>
                                            <p:fltVal val="0"/>
                                          </p:val>
                                        </p:tav>
                                        <p:tav tm="100000">
                                          <p:val>
                                            <p:strVal val="#ppt_w"/>
                                          </p:val>
                                        </p:tav>
                                      </p:tavLst>
                                    </p:anim>
                                    <p:anim calcmode="lin" valueType="num">
                                      <p:cBhvr>
                                        <p:cTn id="146" dur="2000" fill="hold"/>
                                        <p:tgtEl>
                                          <p:spTgt spid="29"/>
                                        </p:tgtEl>
                                        <p:attrNameLst>
                                          <p:attrName>ppt_h</p:attrName>
                                        </p:attrNameLst>
                                      </p:cBhvr>
                                      <p:tavLst>
                                        <p:tav tm="0">
                                          <p:val>
                                            <p:fltVal val="0"/>
                                          </p:val>
                                        </p:tav>
                                        <p:tav tm="100000">
                                          <p:val>
                                            <p:strVal val="#ppt_h"/>
                                          </p:val>
                                        </p:tav>
                                      </p:tavLst>
                                    </p:anim>
                                    <p:anim calcmode="lin" valueType="num">
                                      <p:cBhvr>
                                        <p:cTn id="147" dur="2000" fill="hold"/>
                                        <p:tgtEl>
                                          <p:spTgt spid="29"/>
                                        </p:tgtEl>
                                        <p:attrNameLst>
                                          <p:attrName>style.rotation</p:attrName>
                                        </p:attrNameLst>
                                      </p:cBhvr>
                                      <p:tavLst>
                                        <p:tav tm="0">
                                          <p:val>
                                            <p:fltVal val="90"/>
                                          </p:val>
                                        </p:tav>
                                        <p:tav tm="100000">
                                          <p:val>
                                            <p:fltVal val="0"/>
                                          </p:val>
                                        </p:tav>
                                      </p:tavLst>
                                    </p:anim>
                                    <p:animEffect transition="in" filter="fade">
                                      <p:cBhvr>
                                        <p:cTn id="148" dur="2000"/>
                                        <p:tgtEl>
                                          <p:spTgt spid="29"/>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30"/>
                                        </p:tgtEl>
                                        <p:attrNameLst>
                                          <p:attrName>style.visibility</p:attrName>
                                        </p:attrNameLst>
                                      </p:cBhvr>
                                      <p:to>
                                        <p:strVal val="visible"/>
                                      </p:to>
                                    </p:set>
                                    <p:anim calcmode="lin" valueType="num">
                                      <p:cBhvr>
                                        <p:cTn id="151" dur="2000" fill="hold"/>
                                        <p:tgtEl>
                                          <p:spTgt spid="30"/>
                                        </p:tgtEl>
                                        <p:attrNameLst>
                                          <p:attrName>ppt_w</p:attrName>
                                        </p:attrNameLst>
                                      </p:cBhvr>
                                      <p:tavLst>
                                        <p:tav tm="0">
                                          <p:val>
                                            <p:fltVal val="0"/>
                                          </p:val>
                                        </p:tav>
                                        <p:tav tm="100000">
                                          <p:val>
                                            <p:strVal val="#ppt_w"/>
                                          </p:val>
                                        </p:tav>
                                      </p:tavLst>
                                    </p:anim>
                                    <p:anim calcmode="lin" valueType="num">
                                      <p:cBhvr>
                                        <p:cTn id="152" dur="2000" fill="hold"/>
                                        <p:tgtEl>
                                          <p:spTgt spid="30"/>
                                        </p:tgtEl>
                                        <p:attrNameLst>
                                          <p:attrName>ppt_h</p:attrName>
                                        </p:attrNameLst>
                                      </p:cBhvr>
                                      <p:tavLst>
                                        <p:tav tm="0">
                                          <p:val>
                                            <p:fltVal val="0"/>
                                          </p:val>
                                        </p:tav>
                                        <p:tav tm="100000">
                                          <p:val>
                                            <p:strVal val="#ppt_h"/>
                                          </p:val>
                                        </p:tav>
                                      </p:tavLst>
                                    </p:anim>
                                    <p:anim calcmode="lin" valueType="num">
                                      <p:cBhvr>
                                        <p:cTn id="153" dur="2000" fill="hold"/>
                                        <p:tgtEl>
                                          <p:spTgt spid="30"/>
                                        </p:tgtEl>
                                        <p:attrNameLst>
                                          <p:attrName>style.rotation</p:attrName>
                                        </p:attrNameLst>
                                      </p:cBhvr>
                                      <p:tavLst>
                                        <p:tav tm="0">
                                          <p:val>
                                            <p:fltVal val="90"/>
                                          </p:val>
                                        </p:tav>
                                        <p:tav tm="100000">
                                          <p:val>
                                            <p:fltVal val="0"/>
                                          </p:val>
                                        </p:tav>
                                      </p:tavLst>
                                    </p:anim>
                                    <p:animEffect transition="in" filter="fade">
                                      <p:cBhvr>
                                        <p:cTn id="154" dur="2000"/>
                                        <p:tgtEl>
                                          <p:spTgt spid="30"/>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31"/>
                                        </p:tgtEl>
                                        <p:attrNameLst>
                                          <p:attrName>style.visibility</p:attrName>
                                        </p:attrNameLst>
                                      </p:cBhvr>
                                      <p:to>
                                        <p:strVal val="visible"/>
                                      </p:to>
                                    </p:set>
                                    <p:anim calcmode="lin" valueType="num">
                                      <p:cBhvr>
                                        <p:cTn id="157" dur="2000" fill="hold"/>
                                        <p:tgtEl>
                                          <p:spTgt spid="31"/>
                                        </p:tgtEl>
                                        <p:attrNameLst>
                                          <p:attrName>ppt_w</p:attrName>
                                        </p:attrNameLst>
                                      </p:cBhvr>
                                      <p:tavLst>
                                        <p:tav tm="0">
                                          <p:val>
                                            <p:fltVal val="0"/>
                                          </p:val>
                                        </p:tav>
                                        <p:tav tm="100000">
                                          <p:val>
                                            <p:strVal val="#ppt_w"/>
                                          </p:val>
                                        </p:tav>
                                      </p:tavLst>
                                    </p:anim>
                                    <p:anim calcmode="lin" valueType="num">
                                      <p:cBhvr>
                                        <p:cTn id="158" dur="2000" fill="hold"/>
                                        <p:tgtEl>
                                          <p:spTgt spid="31"/>
                                        </p:tgtEl>
                                        <p:attrNameLst>
                                          <p:attrName>ppt_h</p:attrName>
                                        </p:attrNameLst>
                                      </p:cBhvr>
                                      <p:tavLst>
                                        <p:tav tm="0">
                                          <p:val>
                                            <p:fltVal val="0"/>
                                          </p:val>
                                        </p:tav>
                                        <p:tav tm="100000">
                                          <p:val>
                                            <p:strVal val="#ppt_h"/>
                                          </p:val>
                                        </p:tav>
                                      </p:tavLst>
                                    </p:anim>
                                    <p:anim calcmode="lin" valueType="num">
                                      <p:cBhvr>
                                        <p:cTn id="159" dur="2000" fill="hold"/>
                                        <p:tgtEl>
                                          <p:spTgt spid="31"/>
                                        </p:tgtEl>
                                        <p:attrNameLst>
                                          <p:attrName>style.rotation</p:attrName>
                                        </p:attrNameLst>
                                      </p:cBhvr>
                                      <p:tavLst>
                                        <p:tav tm="0">
                                          <p:val>
                                            <p:fltVal val="90"/>
                                          </p:val>
                                        </p:tav>
                                        <p:tav tm="100000">
                                          <p:val>
                                            <p:fltVal val="0"/>
                                          </p:val>
                                        </p:tav>
                                      </p:tavLst>
                                    </p:anim>
                                    <p:animEffect transition="in" filter="fade">
                                      <p:cBhvr>
                                        <p:cTn id="160" dur="2000"/>
                                        <p:tgtEl>
                                          <p:spTgt spid="31"/>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32"/>
                                        </p:tgtEl>
                                        <p:attrNameLst>
                                          <p:attrName>style.visibility</p:attrName>
                                        </p:attrNameLst>
                                      </p:cBhvr>
                                      <p:to>
                                        <p:strVal val="visible"/>
                                      </p:to>
                                    </p:set>
                                    <p:anim calcmode="lin" valueType="num">
                                      <p:cBhvr>
                                        <p:cTn id="163" dur="2000" fill="hold"/>
                                        <p:tgtEl>
                                          <p:spTgt spid="32"/>
                                        </p:tgtEl>
                                        <p:attrNameLst>
                                          <p:attrName>ppt_w</p:attrName>
                                        </p:attrNameLst>
                                      </p:cBhvr>
                                      <p:tavLst>
                                        <p:tav tm="0">
                                          <p:val>
                                            <p:fltVal val="0"/>
                                          </p:val>
                                        </p:tav>
                                        <p:tav tm="100000">
                                          <p:val>
                                            <p:strVal val="#ppt_w"/>
                                          </p:val>
                                        </p:tav>
                                      </p:tavLst>
                                    </p:anim>
                                    <p:anim calcmode="lin" valueType="num">
                                      <p:cBhvr>
                                        <p:cTn id="164" dur="2000" fill="hold"/>
                                        <p:tgtEl>
                                          <p:spTgt spid="32"/>
                                        </p:tgtEl>
                                        <p:attrNameLst>
                                          <p:attrName>ppt_h</p:attrName>
                                        </p:attrNameLst>
                                      </p:cBhvr>
                                      <p:tavLst>
                                        <p:tav tm="0">
                                          <p:val>
                                            <p:fltVal val="0"/>
                                          </p:val>
                                        </p:tav>
                                        <p:tav tm="100000">
                                          <p:val>
                                            <p:strVal val="#ppt_h"/>
                                          </p:val>
                                        </p:tav>
                                      </p:tavLst>
                                    </p:anim>
                                    <p:anim calcmode="lin" valueType="num">
                                      <p:cBhvr>
                                        <p:cTn id="165" dur="2000" fill="hold"/>
                                        <p:tgtEl>
                                          <p:spTgt spid="32"/>
                                        </p:tgtEl>
                                        <p:attrNameLst>
                                          <p:attrName>style.rotation</p:attrName>
                                        </p:attrNameLst>
                                      </p:cBhvr>
                                      <p:tavLst>
                                        <p:tav tm="0">
                                          <p:val>
                                            <p:fltVal val="90"/>
                                          </p:val>
                                        </p:tav>
                                        <p:tav tm="100000">
                                          <p:val>
                                            <p:fltVal val="0"/>
                                          </p:val>
                                        </p:tav>
                                      </p:tavLst>
                                    </p:anim>
                                    <p:animEffect transition="in" filter="fade">
                                      <p:cBhvr>
                                        <p:cTn id="166" dur="2000"/>
                                        <p:tgtEl>
                                          <p:spTgt spid="32"/>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33"/>
                                        </p:tgtEl>
                                        <p:attrNameLst>
                                          <p:attrName>style.visibility</p:attrName>
                                        </p:attrNameLst>
                                      </p:cBhvr>
                                      <p:to>
                                        <p:strVal val="visible"/>
                                      </p:to>
                                    </p:set>
                                    <p:anim calcmode="lin" valueType="num">
                                      <p:cBhvr>
                                        <p:cTn id="169" dur="2000" fill="hold"/>
                                        <p:tgtEl>
                                          <p:spTgt spid="33"/>
                                        </p:tgtEl>
                                        <p:attrNameLst>
                                          <p:attrName>ppt_w</p:attrName>
                                        </p:attrNameLst>
                                      </p:cBhvr>
                                      <p:tavLst>
                                        <p:tav tm="0">
                                          <p:val>
                                            <p:fltVal val="0"/>
                                          </p:val>
                                        </p:tav>
                                        <p:tav tm="100000">
                                          <p:val>
                                            <p:strVal val="#ppt_w"/>
                                          </p:val>
                                        </p:tav>
                                      </p:tavLst>
                                    </p:anim>
                                    <p:anim calcmode="lin" valueType="num">
                                      <p:cBhvr>
                                        <p:cTn id="170" dur="2000" fill="hold"/>
                                        <p:tgtEl>
                                          <p:spTgt spid="33"/>
                                        </p:tgtEl>
                                        <p:attrNameLst>
                                          <p:attrName>ppt_h</p:attrName>
                                        </p:attrNameLst>
                                      </p:cBhvr>
                                      <p:tavLst>
                                        <p:tav tm="0">
                                          <p:val>
                                            <p:fltVal val="0"/>
                                          </p:val>
                                        </p:tav>
                                        <p:tav tm="100000">
                                          <p:val>
                                            <p:strVal val="#ppt_h"/>
                                          </p:val>
                                        </p:tav>
                                      </p:tavLst>
                                    </p:anim>
                                    <p:anim calcmode="lin" valueType="num">
                                      <p:cBhvr>
                                        <p:cTn id="171" dur="2000" fill="hold"/>
                                        <p:tgtEl>
                                          <p:spTgt spid="33"/>
                                        </p:tgtEl>
                                        <p:attrNameLst>
                                          <p:attrName>style.rotation</p:attrName>
                                        </p:attrNameLst>
                                      </p:cBhvr>
                                      <p:tavLst>
                                        <p:tav tm="0">
                                          <p:val>
                                            <p:fltVal val="90"/>
                                          </p:val>
                                        </p:tav>
                                        <p:tav tm="100000">
                                          <p:val>
                                            <p:fltVal val="0"/>
                                          </p:val>
                                        </p:tav>
                                      </p:tavLst>
                                    </p:anim>
                                    <p:animEffect transition="in" filter="fade">
                                      <p:cBhvr>
                                        <p:cTn id="172" dur="2000"/>
                                        <p:tgtEl>
                                          <p:spTgt spid="33"/>
                                        </p:tgtEl>
                                      </p:cBhvr>
                                    </p:animEffect>
                                  </p:childTnLst>
                                </p:cTn>
                              </p:par>
                              <p:par>
                                <p:cTn id="173" presetID="31" presetClass="entr" presetSubtype="0" fill="hold" grpId="0" nodeType="withEffect">
                                  <p:stCondLst>
                                    <p:cond delay="0"/>
                                  </p:stCondLst>
                                  <p:childTnLst>
                                    <p:set>
                                      <p:cBhvr>
                                        <p:cTn id="174" dur="1" fill="hold">
                                          <p:stCondLst>
                                            <p:cond delay="0"/>
                                          </p:stCondLst>
                                        </p:cTn>
                                        <p:tgtEl>
                                          <p:spTgt spid="34"/>
                                        </p:tgtEl>
                                        <p:attrNameLst>
                                          <p:attrName>style.visibility</p:attrName>
                                        </p:attrNameLst>
                                      </p:cBhvr>
                                      <p:to>
                                        <p:strVal val="visible"/>
                                      </p:to>
                                    </p:set>
                                    <p:anim calcmode="lin" valueType="num">
                                      <p:cBhvr>
                                        <p:cTn id="175" dur="2000" fill="hold"/>
                                        <p:tgtEl>
                                          <p:spTgt spid="34"/>
                                        </p:tgtEl>
                                        <p:attrNameLst>
                                          <p:attrName>ppt_w</p:attrName>
                                        </p:attrNameLst>
                                      </p:cBhvr>
                                      <p:tavLst>
                                        <p:tav tm="0">
                                          <p:val>
                                            <p:fltVal val="0"/>
                                          </p:val>
                                        </p:tav>
                                        <p:tav tm="100000">
                                          <p:val>
                                            <p:strVal val="#ppt_w"/>
                                          </p:val>
                                        </p:tav>
                                      </p:tavLst>
                                    </p:anim>
                                    <p:anim calcmode="lin" valueType="num">
                                      <p:cBhvr>
                                        <p:cTn id="176" dur="2000" fill="hold"/>
                                        <p:tgtEl>
                                          <p:spTgt spid="34"/>
                                        </p:tgtEl>
                                        <p:attrNameLst>
                                          <p:attrName>ppt_h</p:attrName>
                                        </p:attrNameLst>
                                      </p:cBhvr>
                                      <p:tavLst>
                                        <p:tav tm="0">
                                          <p:val>
                                            <p:fltVal val="0"/>
                                          </p:val>
                                        </p:tav>
                                        <p:tav tm="100000">
                                          <p:val>
                                            <p:strVal val="#ppt_h"/>
                                          </p:val>
                                        </p:tav>
                                      </p:tavLst>
                                    </p:anim>
                                    <p:anim calcmode="lin" valueType="num">
                                      <p:cBhvr>
                                        <p:cTn id="177" dur="2000" fill="hold"/>
                                        <p:tgtEl>
                                          <p:spTgt spid="34"/>
                                        </p:tgtEl>
                                        <p:attrNameLst>
                                          <p:attrName>style.rotation</p:attrName>
                                        </p:attrNameLst>
                                      </p:cBhvr>
                                      <p:tavLst>
                                        <p:tav tm="0">
                                          <p:val>
                                            <p:fltVal val="90"/>
                                          </p:val>
                                        </p:tav>
                                        <p:tav tm="100000">
                                          <p:val>
                                            <p:fltVal val="0"/>
                                          </p:val>
                                        </p:tav>
                                      </p:tavLst>
                                    </p:anim>
                                    <p:animEffect transition="in" filter="fade">
                                      <p:cBhvr>
                                        <p:cTn id="178" dur="2000"/>
                                        <p:tgtEl>
                                          <p:spTgt spid="34"/>
                                        </p:tgtEl>
                                      </p:cBhvr>
                                    </p:animEffect>
                                  </p:childTnLst>
                                </p:cTn>
                              </p:par>
                              <p:par>
                                <p:cTn id="179" presetID="31" presetClass="entr" presetSubtype="0" fill="hold" grpId="0" nodeType="withEffect">
                                  <p:stCondLst>
                                    <p:cond delay="0"/>
                                  </p:stCondLst>
                                  <p:childTnLst>
                                    <p:set>
                                      <p:cBhvr>
                                        <p:cTn id="180" dur="1" fill="hold">
                                          <p:stCondLst>
                                            <p:cond delay="0"/>
                                          </p:stCondLst>
                                        </p:cTn>
                                        <p:tgtEl>
                                          <p:spTgt spid="35"/>
                                        </p:tgtEl>
                                        <p:attrNameLst>
                                          <p:attrName>style.visibility</p:attrName>
                                        </p:attrNameLst>
                                      </p:cBhvr>
                                      <p:to>
                                        <p:strVal val="visible"/>
                                      </p:to>
                                    </p:set>
                                    <p:anim calcmode="lin" valueType="num">
                                      <p:cBhvr>
                                        <p:cTn id="181" dur="2000" fill="hold"/>
                                        <p:tgtEl>
                                          <p:spTgt spid="35"/>
                                        </p:tgtEl>
                                        <p:attrNameLst>
                                          <p:attrName>ppt_w</p:attrName>
                                        </p:attrNameLst>
                                      </p:cBhvr>
                                      <p:tavLst>
                                        <p:tav tm="0">
                                          <p:val>
                                            <p:fltVal val="0"/>
                                          </p:val>
                                        </p:tav>
                                        <p:tav tm="100000">
                                          <p:val>
                                            <p:strVal val="#ppt_w"/>
                                          </p:val>
                                        </p:tav>
                                      </p:tavLst>
                                    </p:anim>
                                    <p:anim calcmode="lin" valueType="num">
                                      <p:cBhvr>
                                        <p:cTn id="182" dur="2000" fill="hold"/>
                                        <p:tgtEl>
                                          <p:spTgt spid="35"/>
                                        </p:tgtEl>
                                        <p:attrNameLst>
                                          <p:attrName>ppt_h</p:attrName>
                                        </p:attrNameLst>
                                      </p:cBhvr>
                                      <p:tavLst>
                                        <p:tav tm="0">
                                          <p:val>
                                            <p:fltVal val="0"/>
                                          </p:val>
                                        </p:tav>
                                        <p:tav tm="100000">
                                          <p:val>
                                            <p:strVal val="#ppt_h"/>
                                          </p:val>
                                        </p:tav>
                                      </p:tavLst>
                                    </p:anim>
                                    <p:anim calcmode="lin" valueType="num">
                                      <p:cBhvr>
                                        <p:cTn id="183" dur="2000" fill="hold"/>
                                        <p:tgtEl>
                                          <p:spTgt spid="35"/>
                                        </p:tgtEl>
                                        <p:attrNameLst>
                                          <p:attrName>style.rotation</p:attrName>
                                        </p:attrNameLst>
                                      </p:cBhvr>
                                      <p:tavLst>
                                        <p:tav tm="0">
                                          <p:val>
                                            <p:fltVal val="90"/>
                                          </p:val>
                                        </p:tav>
                                        <p:tav tm="100000">
                                          <p:val>
                                            <p:fltVal val="0"/>
                                          </p:val>
                                        </p:tav>
                                      </p:tavLst>
                                    </p:anim>
                                    <p:animEffect transition="in" filter="fade">
                                      <p:cBhvr>
                                        <p:cTn id="184" dur="2000"/>
                                        <p:tgtEl>
                                          <p:spTgt spid="35"/>
                                        </p:tgtEl>
                                      </p:cBhvr>
                                    </p:animEffect>
                                  </p:childTnLst>
                                </p:cTn>
                              </p:par>
                              <p:par>
                                <p:cTn id="185" presetID="31" presetClass="entr" presetSubtype="0" fill="hold" grpId="0" nodeType="withEffect">
                                  <p:stCondLst>
                                    <p:cond delay="0"/>
                                  </p:stCondLst>
                                  <p:childTnLst>
                                    <p:set>
                                      <p:cBhvr>
                                        <p:cTn id="186" dur="1" fill="hold">
                                          <p:stCondLst>
                                            <p:cond delay="0"/>
                                          </p:stCondLst>
                                        </p:cTn>
                                        <p:tgtEl>
                                          <p:spTgt spid="36"/>
                                        </p:tgtEl>
                                        <p:attrNameLst>
                                          <p:attrName>style.visibility</p:attrName>
                                        </p:attrNameLst>
                                      </p:cBhvr>
                                      <p:to>
                                        <p:strVal val="visible"/>
                                      </p:to>
                                    </p:set>
                                    <p:anim calcmode="lin" valueType="num">
                                      <p:cBhvr>
                                        <p:cTn id="187" dur="2000" fill="hold"/>
                                        <p:tgtEl>
                                          <p:spTgt spid="36"/>
                                        </p:tgtEl>
                                        <p:attrNameLst>
                                          <p:attrName>ppt_w</p:attrName>
                                        </p:attrNameLst>
                                      </p:cBhvr>
                                      <p:tavLst>
                                        <p:tav tm="0">
                                          <p:val>
                                            <p:fltVal val="0"/>
                                          </p:val>
                                        </p:tav>
                                        <p:tav tm="100000">
                                          <p:val>
                                            <p:strVal val="#ppt_w"/>
                                          </p:val>
                                        </p:tav>
                                      </p:tavLst>
                                    </p:anim>
                                    <p:anim calcmode="lin" valueType="num">
                                      <p:cBhvr>
                                        <p:cTn id="188" dur="2000" fill="hold"/>
                                        <p:tgtEl>
                                          <p:spTgt spid="36"/>
                                        </p:tgtEl>
                                        <p:attrNameLst>
                                          <p:attrName>ppt_h</p:attrName>
                                        </p:attrNameLst>
                                      </p:cBhvr>
                                      <p:tavLst>
                                        <p:tav tm="0">
                                          <p:val>
                                            <p:fltVal val="0"/>
                                          </p:val>
                                        </p:tav>
                                        <p:tav tm="100000">
                                          <p:val>
                                            <p:strVal val="#ppt_h"/>
                                          </p:val>
                                        </p:tav>
                                      </p:tavLst>
                                    </p:anim>
                                    <p:anim calcmode="lin" valueType="num">
                                      <p:cBhvr>
                                        <p:cTn id="189" dur="2000" fill="hold"/>
                                        <p:tgtEl>
                                          <p:spTgt spid="36"/>
                                        </p:tgtEl>
                                        <p:attrNameLst>
                                          <p:attrName>style.rotation</p:attrName>
                                        </p:attrNameLst>
                                      </p:cBhvr>
                                      <p:tavLst>
                                        <p:tav tm="0">
                                          <p:val>
                                            <p:fltVal val="90"/>
                                          </p:val>
                                        </p:tav>
                                        <p:tav tm="100000">
                                          <p:val>
                                            <p:fltVal val="0"/>
                                          </p:val>
                                        </p:tav>
                                      </p:tavLst>
                                    </p:anim>
                                    <p:animEffect transition="in" filter="fade">
                                      <p:cBhvr>
                                        <p:cTn id="190" dur="2000"/>
                                        <p:tgtEl>
                                          <p:spTgt spid="36"/>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p:cTn id="193" dur="2000" fill="hold"/>
                                        <p:tgtEl>
                                          <p:spTgt spid="37"/>
                                        </p:tgtEl>
                                        <p:attrNameLst>
                                          <p:attrName>ppt_w</p:attrName>
                                        </p:attrNameLst>
                                      </p:cBhvr>
                                      <p:tavLst>
                                        <p:tav tm="0">
                                          <p:val>
                                            <p:fltVal val="0"/>
                                          </p:val>
                                        </p:tav>
                                        <p:tav tm="100000">
                                          <p:val>
                                            <p:strVal val="#ppt_w"/>
                                          </p:val>
                                        </p:tav>
                                      </p:tavLst>
                                    </p:anim>
                                    <p:anim calcmode="lin" valueType="num">
                                      <p:cBhvr>
                                        <p:cTn id="194" dur="2000" fill="hold"/>
                                        <p:tgtEl>
                                          <p:spTgt spid="37"/>
                                        </p:tgtEl>
                                        <p:attrNameLst>
                                          <p:attrName>ppt_h</p:attrName>
                                        </p:attrNameLst>
                                      </p:cBhvr>
                                      <p:tavLst>
                                        <p:tav tm="0">
                                          <p:val>
                                            <p:fltVal val="0"/>
                                          </p:val>
                                        </p:tav>
                                        <p:tav tm="100000">
                                          <p:val>
                                            <p:strVal val="#ppt_h"/>
                                          </p:val>
                                        </p:tav>
                                      </p:tavLst>
                                    </p:anim>
                                    <p:anim calcmode="lin" valueType="num">
                                      <p:cBhvr>
                                        <p:cTn id="195" dur="2000" fill="hold"/>
                                        <p:tgtEl>
                                          <p:spTgt spid="37"/>
                                        </p:tgtEl>
                                        <p:attrNameLst>
                                          <p:attrName>style.rotation</p:attrName>
                                        </p:attrNameLst>
                                      </p:cBhvr>
                                      <p:tavLst>
                                        <p:tav tm="0">
                                          <p:val>
                                            <p:fltVal val="90"/>
                                          </p:val>
                                        </p:tav>
                                        <p:tav tm="100000">
                                          <p:val>
                                            <p:fltVal val="0"/>
                                          </p:val>
                                        </p:tav>
                                      </p:tavLst>
                                    </p:anim>
                                    <p:animEffect transition="in" filter="fade">
                                      <p:cBhvr>
                                        <p:cTn id="196" dur="2000"/>
                                        <p:tgtEl>
                                          <p:spTgt spid="37"/>
                                        </p:tgtEl>
                                      </p:cBhvr>
                                    </p:animEffect>
                                  </p:childTnLst>
                                </p:cTn>
                              </p:par>
                              <p:par>
                                <p:cTn id="197" presetID="31" presetClass="entr" presetSubtype="0" fill="hold" grpId="0" nodeType="withEffect">
                                  <p:stCondLst>
                                    <p:cond delay="0"/>
                                  </p:stCondLst>
                                  <p:childTnLst>
                                    <p:set>
                                      <p:cBhvr>
                                        <p:cTn id="198" dur="1" fill="hold">
                                          <p:stCondLst>
                                            <p:cond delay="0"/>
                                          </p:stCondLst>
                                        </p:cTn>
                                        <p:tgtEl>
                                          <p:spTgt spid="38"/>
                                        </p:tgtEl>
                                        <p:attrNameLst>
                                          <p:attrName>style.visibility</p:attrName>
                                        </p:attrNameLst>
                                      </p:cBhvr>
                                      <p:to>
                                        <p:strVal val="visible"/>
                                      </p:to>
                                    </p:set>
                                    <p:anim calcmode="lin" valueType="num">
                                      <p:cBhvr>
                                        <p:cTn id="199" dur="2000" fill="hold"/>
                                        <p:tgtEl>
                                          <p:spTgt spid="38"/>
                                        </p:tgtEl>
                                        <p:attrNameLst>
                                          <p:attrName>ppt_w</p:attrName>
                                        </p:attrNameLst>
                                      </p:cBhvr>
                                      <p:tavLst>
                                        <p:tav tm="0">
                                          <p:val>
                                            <p:fltVal val="0"/>
                                          </p:val>
                                        </p:tav>
                                        <p:tav tm="100000">
                                          <p:val>
                                            <p:strVal val="#ppt_w"/>
                                          </p:val>
                                        </p:tav>
                                      </p:tavLst>
                                    </p:anim>
                                    <p:anim calcmode="lin" valueType="num">
                                      <p:cBhvr>
                                        <p:cTn id="200" dur="2000" fill="hold"/>
                                        <p:tgtEl>
                                          <p:spTgt spid="38"/>
                                        </p:tgtEl>
                                        <p:attrNameLst>
                                          <p:attrName>ppt_h</p:attrName>
                                        </p:attrNameLst>
                                      </p:cBhvr>
                                      <p:tavLst>
                                        <p:tav tm="0">
                                          <p:val>
                                            <p:fltVal val="0"/>
                                          </p:val>
                                        </p:tav>
                                        <p:tav tm="100000">
                                          <p:val>
                                            <p:strVal val="#ppt_h"/>
                                          </p:val>
                                        </p:tav>
                                      </p:tavLst>
                                    </p:anim>
                                    <p:anim calcmode="lin" valueType="num">
                                      <p:cBhvr>
                                        <p:cTn id="201" dur="2000" fill="hold"/>
                                        <p:tgtEl>
                                          <p:spTgt spid="38"/>
                                        </p:tgtEl>
                                        <p:attrNameLst>
                                          <p:attrName>style.rotation</p:attrName>
                                        </p:attrNameLst>
                                      </p:cBhvr>
                                      <p:tavLst>
                                        <p:tav tm="0">
                                          <p:val>
                                            <p:fltVal val="90"/>
                                          </p:val>
                                        </p:tav>
                                        <p:tav tm="100000">
                                          <p:val>
                                            <p:fltVal val="0"/>
                                          </p:val>
                                        </p:tav>
                                      </p:tavLst>
                                    </p:anim>
                                    <p:animEffect transition="in" filter="fade">
                                      <p:cBhvr>
                                        <p:cTn id="202" dur="2000"/>
                                        <p:tgtEl>
                                          <p:spTgt spid="38"/>
                                        </p:tgtEl>
                                      </p:cBhvr>
                                    </p:animEffect>
                                  </p:childTnLst>
                                </p:cTn>
                              </p:par>
                              <p:par>
                                <p:cTn id="203" presetID="31" presetClass="entr" presetSubtype="0" fill="hold" grpId="0" nodeType="withEffect">
                                  <p:stCondLst>
                                    <p:cond delay="0"/>
                                  </p:stCondLst>
                                  <p:childTnLst>
                                    <p:set>
                                      <p:cBhvr>
                                        <p:cTn id="204" dur="1" fill="hold">
                                          <p:stCondLst>
                                            <p:cond delay="0"/>
                                          </p:stCondLst>
                                        </p:cTn>
                                        <p:tgtEl>
                                          <p:spTgt spid="39"/>
                                        </p:tgtEl>
                                        <p:attrNameLst>
                                          <p:attrName>style.visibility</p:attrName>
                                        </p:attrNameLst>
                                      </p:cBhvr>
                                      <p:to>
                                        <p:strVal val="visible"/>
                                      </p:to>
                                    </p:set>
                                    <p:anim calcmode="lin" valueType="num">
                                      <p:cBhvr>
                                        <p:cTn id="205" dur="2000" fill="hold"/>
                                        <p:tgtEl>
                                          <p:spTgt spid="39"/>
                                        </p:tgtEl>
                                        <p:attrNameLst>
                                          <p:attrName>ppt_w</p:attrName>
                                        </p:attrNameLst>
                                      </p:cBhvr>
                                      <p:tavLst>
                                        <p:tav tm="0">
                                          <p:val>
                                            <p:fltVal val="0"/>
                                          </p:val>
                                        </p:tav>
                                        <p:tav tm="100000">
                                          <p:val>
                                            <p:strVal val="#ppt_w"/>
                                          </p:val>
                                        </p:tav>
                                      </p:tavLst>
                                    </p:anim>
                                    <p:anim calcmode="lin" valueType="num">
                                      <p:cBhvr>
                                        <p:cTn id="206" dur="2000" fill="hold"/>
                                        <p:tgtEl>
                                          <p:spTgt spid="39"/>
                                        </p:tgtEl>
                                        <p:attrNameLst>
                                          <p:attrName>ppt_h</p:attrName>
                                        </p:attrNameLst>
                                      </p:cBhvr>
                                      <p:tavLst>
                                        <p:tav tm="0">
                                          <p:val>
                                            <p:fltVal val="0"/>
                                          </p:val>
                                        </p:tav>
                                        <p:tav tm="100000">
                                          <p:val>
                                            <p:strVal val="#ppt_h"/>
                                          </p:val>
                                        </p:tav>
                                      </p:tavLst>
                                    </p:anim>
                                    <p:anim calcmode="lin" valueType="num">
                                      <p:cBhvr>
                                        <p:cTn id="207" dur="2000" fill="hold"/>
                                        <p:tgtEl>
                                          <p:spTgt spid="39"/>
                                        </p:tgtEl>
                                        <p:attrNameLst>
                                          <p:attrName>style.rotation</p:attrName>
                                        </p:attrNameLst>
                                      </p:cBhvr>
                                      <p:tavLst>
                                        <p:tav tm="0">
                                          <p:val>
                                            <p:fltVal val="90"/>
                                          </p:val>
                                        </p:tav>
                                        <p:tav tm="100000">
                                          <p:val>
                                            <p:fltVal val="0"/>
                                          </p:val>
                                        </p:tav>
                                      </p:tavLst>
                                    </p:anim>
                                    <p:animEffect transition="in" filter="fade">
                                      <p:cBhvr>
                                        <p:cTn id="208" dur="2000"/>
                                        <p:tgtEl>
                                          <p:spTgt spid="39"/>
                                        </p:tgtEl>
                                      </p:cBhvr>
                                    </p:animEffect>
                                  </p:childTnLst>
                                </p:cTn>
                              </p:par>
                              <p:par>
                                <p:cTn id="209" presetID="31" presetClass="entr" presetSubtype="0" fill="hold" grpId="0" nodeType="withEffect">
                                  <p:stCondLst>
                                    <p:cond delay="0"/>
                                  </p:stCondLst>
                                  <p:childTnLst>
                                    <p:set>
                                      <p:cBhvr>
                                        <p:cTn id="210" dur="1" fill="hold">
                                          <p:stCondLst>
                                            <p:cond delay="0"/>
                                          </p:stCondLst>
                                        </p:cTn>
                                        <p:tgtEl>
                                          <p:spTgt spid="40"/>
                                        </p:tgtEl>
                                        <p:attrNameLst>
                                          <p:attrName>style.visibility</p:attrName>
                                        </p:attrNameLst>
                                      </p:cBhvr>
                                      <p:to>
                                        <p:strVal val="visible"/>
                                      </p:to>
                                    </p:set>
                                    <p:anim calcmode="lin" valueType="num">
                                      <p:cBhvr>
                                        <p:cTn id="211" dur="2000" fill="hold"/>
                                        <p:tgtEl>
                                          <p:spTgt spid="40"/>
                                        </p:tgtEl>
                                        <p:attrNameLst>
                                          <p:attrName>ppt_w</p:attrName>
                                        </p:attrNameLst>
                                      </p:cBhvr>
                                      <p:tavLst>
                                        <p:tav tm="0">
                                          <p:val>
                                            <p:fltVal val="0"/>
                                          </p:val>
                                        </p:tav>
                                        <p:tav tm="100000">
                                          <p:val>
                                            <p:strVal val="#ppt_w"/>
                                          </p:val>
                                        </p:tav>
                                      </p:tavLst>
                                    </p:anim>
                                    <p:anim calcmode="lin" valueType="num">
                                      <p:cBhvr>
                                        <p:cTn id="212" dur="2000" fill="hold"/>
                                        <p:tgtEl>
                                          <p:spTgt spid="40"/>
                                        </p:tgtEl>
                                        <p:attrNameLst>
                                          <p:attrName>ppt_h</p:attrName>
                                        </p:attrNameLst>
                                      </p:cBhvr>
                                      <p:tavLst>
                                        <p:tav tm="0">
                                          <p:val>
                                            <p:fltVal val="0"/>
                                          </p:val>
                                        </p:tav>
                                        <p:tav tm="100000">
                                          <p:val>
                                            <p:strVal val="#ppt_h"/>
                                          </p:val>
                                        </p:tav>
                                      </p:tavLst>
                                    </p:anim>
                                    <p:anim calcmode="lin" valueType="num">
                                      <p:cBhvr>
                                        <p:cTn id="213" dur="2000" fill="hold"/>
                                        <p:tgtEl>
                                          <p:spTgt spid="40"/>
                                        </p:tgtEl>
                                        <p:attrNameLst>
                                          <p:attrName>style.rotation</p:attrName>
                                        </p:attrNameLst>
                                      </p:cBhvr>
                                      <p:tavLst>
                                        <p:tav tm="0">
                                          <p:val>
                                            <p:fltVal val="90"/>
                                          </p:val>
                                        </p:tav>
                                        <p:tav tm="100000">
                                          <p:val>
                                            <p:fltVal val="0"/>
                                          </p:val>
                                        </p:tav>
                                      </p:tavLst>
                                    </p:anim>
                                    <p:animEffect transition="in" filter="fade">
                                      <p:cBhvr>
                                        <p:cTn id="214" dur="2000"/>
                                        <p:tgtEl>
                                          <p:spTgt spid="40"/>
                                        </p:tgtEl>
                                      </p:cBhvr>
                                    </p:animEffect>
                                  </p:childTnLst>
                                </p:cTn>
                              </p:par>
                              <p:par>
                                <p:cTn id="215" presetID="31" presetClass="entr" presetSubtype="0" fill="hold" grpId="0" nodeType="withEffect">
                                  <p:stCondLst>
                                    <p:cond delay="0"/>
                                  </p:stCondLst>
                                  <p:childTnLst>
                                    <p:set>
                                      <p:cBhvr>
                                        <p:cTn id="216" dur="1" fill="hold">
                                          <p:stCondLst>
                                            <p:cond delay="0"/>
                                          </p:stCondLst>
                                        </p:cTn>
                                        <p:tgtEl>
                                          <p:spTgt spid="41"/>
                                        </p:tgtEl>
                                        <p:attrNameLst>
                                          <p:attrName>style.visibility</p:attrName>
                                        </p:attrNameLst>
                                      </p:cBhvr>
                                      <p:to>
                                        <p:strVal val="visible"/>
                                      </p:to>
                                    </p:set>
                                    <p:anim calcmode="lin" valueType="num">
                                      <p:cBhvr>
                                        <p:cTn id="217" dur="2000" fill="hold"/>
                                        <p:tgtEl>
                                          <p:spTgt spid="41"/>
                                        </p:tgtEl>
                                        <p:attrNameLst>
                                          <p:attrName>ppt_w</p:attrName>
                                        </p:attrNameLst>
                                      </p:cBhvr>
                                      <p:tavLst>
                                        <p:tav tm="0">
                                          <p:val>
                                            <p:fltVal val="0"/>
                                          </p:val>
                                        </p:tav>
                                        <p:tav tm="100000">
                                          <p:val>
                                            <p:strVal val="#ppt_w"/>
                                          </p:val>
                                        </p:tav>
                                      </p:tavLst>
                                    </p:anim>
                                    <p:anim calcmode="lin" valueType="num">
                                      <p:cBhvr>
                                        <p:cTn id="218" dur="2000" fill="hold"/>
                                        <p:tgtEl>
                                          <p:spTgt spid="41"/>
                                        </p:tgtEl>
                                        <p:attrNameLst>
                                          <p:attrName>ppt_h</p:attrName>
                                        </p:attrNameLst>
                                      </p:cBhvr>
                                      <p:tavLst>
                                        <p:tav tm="0">
                                          <p:val>
                                            <p:fltVal val="0"/>
                                          </p:val>
                                        </p:tav>
                                        <p:tav tm="100000">
                                          <p:val>
                                            <p:strVal val="#ppt_h"/>
                                          </p:val>
                                        </p:tav>
                                      </p:tavLst>
                                    </p:anim>
                                    <p:anim calcmode="lin" valueType="num">
                                      <p:cBhvr>
                                        <p:cTn id="219" dur="2000" fill="hold"/>
                                        <p:tgtEl>
                                          <p:spTgt spid="41"/>
                                        </p:tgtEl>
                                        <p:attrNameLst>
                                          <p:attrName>style.rotation</p:attrName>
                                        </p:attrNameLst>
                                      </p:cBhvr>
                                      <p:tavLst>
                                        <p:tav tm="0">
                                          <p:val>
                                            <p:fltVal val="90"/>
                                          </p:val>
                                        </p:tav>
                                        <p:tav tm="100000">
                                          <p:val>
                                            <p:fltVal val="0"/>
                                          </p:val>
                                        </p:tav>
                                      </p:tavLst>
                                    </p:anim>
                                    <p:animEffect transition="in" filter="fade">
                                      <p:cBhvr>
                                        <p:cTn id="220" dur="2000"/>
                                        <p:tgtEl>
                                          <p:spTgt spid="41"/>
                                        </p:tgtEl>
                                      </p:cBhvr>
                                    </p:animEffect>
                                  </p:childTnLst>
                                </p:cTn>
                              </p:par>
                              <p:par>
                                <p:cTn id="221" presetID="31" presetClass="entr" presetSubtype="0" fill="hold" grpId="0" nodeType="withEffect">
                                  <p:stCondLst>
                                    <p:cond delay="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2000" fill="hold"/>
                                        <p:tgtEl>
                                          <p:spTgt spid="42"/>
                                        </p:tgtEl>
                                        <p:attrNameLst>
                                          <p:attrName>ppt_w</p:attrName>
                                        </p:attrNameLst>
                                      </p:cBhvr>
                                      <p:tavLst>
                                        <p:tav tm="0">
                                          <p:val>
                                            <p:fltVal val="0"/>
                                          </p:val>
                                        </p:tav>
                                        <p:tav tm="100000">
                                          <p:val>
                                            <p:strVal val="#ppt_w"/>
                                          </p:val>
                                        </p:tav>
                                      </p:tavLst>
                                    </p:anim>
                                    <p:anim calcmode="lin" valueType="num">
                                      <p:cBhvr>
                                        <p:cTn id="224" dur="2000" fill="hold"/>
                                        <p:tgtEl>
                                          <p:spTgt spid="42"/>
                                        </p:tgtEl>
                                        <p:attrNameLst>
                                          <p:attrName>ppt_h</p:attrName>
                                        </p:attrNameLst>
                                      </p:cBhvr>
                                      <p:tavLst>
                                        <p:tav tm="0">
                                          <p:val>
                                            <p:fltVal val="0"/>
                                          </p:val>
                                        </p:tav>
                                        <p:tav tm="100000">
                                          <p:val>
                                            <p:strVal val="#ppt_h"/>
                                          </p:val>
                                        </p:tav>
                                      </p:tavLst>
                                    </p:anim>
                                    <p:anim calcmode="lin" valueType="num">
                                      <p:cBhvr>
                                        <p:cTn id="225" dur="2000" fill="hold"/>
                                        <p:tgtEl>
                                          <p:spTgt spid="42"/>
                                        </p:tgtEl>
                                        <p:attrNameLst>
                                          <p:attrName>style.rotation</p:attrName>
                                        </p:attrNameLst>
                                      </p:cBhvr>
                                      <p:tavLst>
                                        <p:tav tm="0">
                                          <p:val>
                                            <p:fltVal val="90"/>
                                          </p:val>
                                        </p:tav>
                                        <p:tav tm="100000">
                                          <p:val>
                                            <p:fltVal val="0"/>
                                          </p:val>
                                        </p:tav>
                                      </p:tavLst>
                                    </p:anim>
                                    <p:animEffect transition="in" filter="fade">
                                      <p:cBhvr>
                                        <p:cTn id="226" dur="2000"/>
                                        <p:tgtEl>
                                          <p:spTgt spid="42"/>
                                        </p:tgtEl>
                                      </p:cBhvr>
                                    </p:animEffect>
                                  </p:childTnLst>
                                </p:cTn>
                              </p:par>
                              <p:par>
                                <p:cTn id="227" presetID="31" presetClass="entr" presetSubtype="0" fill="hold" grpId="0" nodeType="withEffect">
                                  <p:stCondLst>
                                    <p:cond delay="0"/>
                                  </p:stCondLst>
                                  <p:childTnLst>
                                    <p:set>
                                      <p:cBhvr>
                                        <p:cTn id="228" dur="1" fill="hold">
                                          <p:stCondLst>
                                            <p:cond delay="0"/>
                                          </p:stCondLst>
                                        </p:cTn>
                                        <p:tgtEl>
                                          <p:spTgt spid="43"/>
                                        </p:tgtEl>
                                        <p:attrNameLst>
                                          <p:attrName>style.visibility</p:attrName>
                                        </p:attrNameLst>
                                      </p:cBhvr>
                                      <p:to>
                                        <p:strVal val="visible"/>
                                      </p:to>
                                    </p:set>
                                    <p:anim calcmode="lin" valueType="num">
                                      <p:cBhvr>
                                        <p:cTn id="229" dur="2000" fill="hold"/>
                                        <p:tgtEl>
                                          <p:spTgt spid="43"/>
                                        </p:tgtEl>
                                        <p:attrNameLst>
                                          <p:attrName>ppt_w</p:attrName>
                                        </p:attrNameLst>
                                      </p:cBhvr>
                                      <p:tavLst>
                                        <p:tav tm="0">
                                          <p:val>
                                            <p:fltVal val="0"/>
                                          </p:val>
                                        </p:tav>
                                        <p:tav tm="100000">
                                          <p:val>
                                            <p:strVal val="#ppt_w"/>
                                          </p:val>
                                        </p:tav>
                                      </p:tavLst>
                                    </p:anim>
                                    <p:anim calcmode="lin" valueType="num">
                                      <p:cBhvr>
                                        <p:cTn id="230" dur="2000" fill="hold"/>
                                        <p:tgtEl>
                                          <p:spTgt spid="43"/>
                                        </p:tgtEl>
                                        <p:attrNameLst>
                                          <p:attrName>ppt_h</p:attrName>
                                        </p:attrNameLst>
                                      </p:cBhvr>
                                      <p:tavLst>
                                        <p:tav tm="0">
                                          <p:val>
                                            <p:fltVal val="0"/>
                                          </p:val>
                                        </p:tav>
                                        <p:tav tm="100000">
                                          <p:val>
                                            <p:strVal val="#ppt_h"/>
                                          </p:val>
                                        </p:tav>
                                      </p:tavLst>
                                    </p:anim>
                                    <p:anim calcmode="lin" valueType="num">
                                      <p:cBhvr>
                                        <p:cTn id="231" dur="2000" fill="hold"/>
                                        <p:tgtEl>
                                          <p:spTgt spid="43"/>
                                        </p:tgtEl>
                                        <p:attrNameLst>
                                          <p:attrName>style.rotation</p:attrName>
                                        </p:attrNameLst>
                                      </p:cBhvr>
                                      <p:tavLst>
                                        <p:tav tm="0">
                                          <p:val>
                                            <p:fltVal val="90"/>
                                          </p:val>
                                        </p:tav>
                                        <p:tav tm="100000">
                                          <p:val>
                                            <p:fltVal val="0"/>
                                          </p:val>
                                        </p:tav>
                                      </p:tavLst>
                                    </p:anim>
                                    <p:animEffect transition="in" filter="fade">
                                      <p:cBhvr>
                                        <p:cTn id="232" dur="2000"/>
                                        <p:tgtEl>
                                          <p:spTgt spid="43"/>
                                        </p:tgtEl>
                                      </p:cBhvr>
                                    </p:animEffect>
                                  </p:childTnLst>
                                </p:cTn>
                              </p:par>
                              <p:par>
                                <p:cTn id="233" presetID="31" presetClass="entr" presetSubtype="0" fill="hold" grpId="0" nodeType="withEffect">
                                  <p:stCondLst>
                                    <p:cond delay="0"/>
                                  </p:stCondLst>
                                  <p:childTnLst>
                                    <p:set>
                                      <p:cBhvr>
                                        <p:cTn id="234" dur="1" fill="hold">
                                          <p:stCondLst>
                                            <p:cond delay="0"/>
                                          </p:stCondLst>
                                        </p:cTn>
                                        <p:tgtEl>
                                          <p:spTgt spid="44"/>
                                        </p:tgtEl>
                                        <p:attrNameLst>
                                          <p:attrName>style.visibility</p:attrName>
                                        </p:attrNameLst>
                                      </p:cBhvr>
                                      <p:to>
                                        <p:strVal val="visible"/>
                                      </p:to>
                                    </p:set>
                                    <p:anim calcmode="lin" valueType="num">
                                      <p:cBhvr>
                                        <p:cTn id="235" dur="2000" fill="hold"/>
                                        <p:tgtEl>
                                          <p:spTgt spid="44"/>
                                        </p:tgtEl>
                                        <p:attrNameLst>
                                          <p:attrName>ppt_w</p:attrName>
                                        </p:attrNameLst>
                                      </p:cBhvr>
                                      <p:tavLst>
                                        <p:tav tm="0">
                                          <p:val>
                                            <p:fltVal val="0"/>
                                          </p:val>
                                        </p:tav>
                                        <p:tav tm="100000">
                                          <p:val>
                                            <p:strVal val="#ppt_w"/>
                                          </p:val>
                                        </p:tav>
                                      </p:tavLst>
                                    </p:anim>
                                    <p:anim calcmode="lin" valueType="num">
                                      <p:cBhvr>
                                        <p:cTn id="236" dur="2000" fill="hold"/>
                                        <p:tgtEl>
                                          <p:spTgt spid="44"/>
                                        </p:tgtEl>
                                        <p:attrNameLst>
                                          <p:attrName>ppt_h</p:attrName>
                                        </p:attrNameLst>
                                      </p:cBhvr>
                                      <p:tavLst>
                                        <p:tav tm="0">
                                          <p:val>
                                            <p:fltVal val="0"/>
                                          </p:val>
                                        </p:tav>
                                        <p:tav tm="100000">
                                          <p:val>
                                            <p:strVal val="#ppt_h"/>
                                          </p:val>
                                        </p:tav>
                                      </p:tavLst>
                                    </p:anim>
                                    <p:anim calcmode="lin" valueType="num">
                                      <p:cBhvr>
                                        <p:cTn id="237" dur="2000" fill="hold"/>
                                        <p:tgtEl>
                                          <p:spTgt spid="44"/>
                                        </p:tgtEl>
                                        <p:attrNameLst>
                                          <p:attrName>style.rotation</p:attrName>
                                        </p:attrNameLst>
                                      </p:cBhvr>
                                      <p:tavLst>
                                        <p:tav tm="0">
                                          <p:val>
                                            <p:fltVal val="90"/>
                                          </p:val>
                                        </p:tav>
                                        <p:tav tm="100000">
                                          <p:val>
                                            <p:fltVal val="0"/>
                                          </p:val>
                                        </p:tav>
                                      </p:tavLst>
                                    </p:anim>
                                    <p:animEffect transition="in" filter="fade">
                                      <p:cBhvr>
                                        <p:cTn id="238" dur="2000"/>
                                        <p:tgtEl>
                                          <p:spTgt spid="44"/>
                                        </p:tgtEl>
                                      </p:cBhvr>
                                    </p:animEffect>
                                  </p:childTnLst>
                                </p:cTn>
                              </p:par>
                              <p:par>
                                <p:cTn id="239" presetID="31" presetClass="entr" presetSubtype="0" fill="hold" grpId="0" nodeType="withEffect">
                                  <p:stCondLst>
                                    <p:cond delay="0"/>
                                  </p:stCondLst>
                                  <p:childTnLst>
                                    <p:set>
                                      <p:cBhvr>
                                        <p:cTn id="240" dur="1" fill="hold">
                                          <p:stCondLst>
                                            <p:cond delay="0"/>
                                          </p:stCondLst>
                                        </p:cTn>
                                        <p:tgtEl>
                                          <p:spTgt spid="45"/>
                                        </p:tgtEl>
                                        <p:attrNameLst>
                                          <p:attrName>style.visibility</p:attrName>
                                        </p:attrNameLst>
                                      </p:cBhvr>
                                      <p:to>
                                        <p:strVal val="visible"/>
                                      </p:to>
                                    </p:set>
                                    <p:anim calcmode="lin" valueType="num">
                                      <p:cBhvr>
                                        <p:cTn id="241" dur="2000" fill="hold"/>
                                        <p:tgtEl>
                                          <p:spTgt spid="45"/>
                                        </p:tgtEl>
                                        <p:attrNameLst>
                                          <p:attrName>ppt_w</p:attrName>
                                        </p:attrNameLst>
                                      </p:cBhvr>
                                      <p:tavLst>
                                        <p:tav tm="0">
                                          <p:val>
                                            <p:fltVal val="0"/>
                                          </p:val>
                                        </p:tav>
                                        <p:tav tm="100000">
                                          <p:val>
                                            <p:strVal val="#ppt_w"/>
                                          </p:val>
                                        </p:tav>
                                      </p:tavLst>
                                    </p:anim>
                                    <p:anim calcmode="lin" valueType="num">
                                      <p:cBhvr>
                                        <p:cTn id="242" dur="2000" fill="hold"/>
                                        <p:tgtEl>
                                          <p:spTgt spid="45"/>
                                        </p:tgtEl>
                                        <p:attrNameLst>
                                          <p:attrName>ppt_h</p:attrName>
                                        </p:attrNameLst>
                                      </p:cBhvr>
                                      <p:tavLst>
                                        <p:tav tm="0">
                                          <p:val>
                                            <p:fltVal val="0"/>
                                          </p:val>
                                        </p:tav>
                                        <p:tav tm="100000">
                                          <p:val>
                                            <p:strVal val="#ppt_h"/>
                                          </p:val>
                                        </p:tav>
                                      </p:tavLst>
                                    </p:anim>
                                    <p:anim calcmode="lin" valueType="num">
                                      <p:cBhvr>
                                        <p:cTn id="243" dur="2000" fill="hold"/>
                                        <p:tgtEl>
                                          <p:spTgt spid="45"/>
                                        </p:tgtEl>
                                        <p:attrNameLst>
                                          <p:attrName>style.rotation</p:attrName>
                                        </p:attrNameLst>
                                      </p:cBhvr>
                                      <p:tavLst>
                                        <p:tav tm="0">
                                          <p:val>
                                            <p:fltVal val="90"/>
                                          </p:val>
                                        </p:tav>
                                        <p:tav tm="100000">
                                          <p:val>
                                            <p:fltVal val="0"/>
                                          </p:val>
                                        </p:tav>
                                      </p:tavLst>
                                    </p:anim>
                                    <p:animEffect transition="in" filter="fade">
                                      <p:cBhvr>
                                        <p:cTn id="244" dur="2000"/>
                                        <p:tgtEl>
                                          <p:spTgt spid="45"/>
                                        </p:tgtEl>
                                      </p:cBhvr>
                                    </p:animEffect>
                                  </p:childTnLst>
                                </p:cTn>
                              </p:par>
                              <p:par>
                                <p:cTn id="245" presetID="31" presetClass="entr" presetSubtype="0" fill="hold" grpId="0" nodeType="withEffect">
                                  <p:stCondLst>
                                    <p:cond delay="0"/>
                                  </p:stCondLst>
                                  <p:childTnLst>
                                    <p:set>
                                      <p:cBhvr>
                                        <p:cTn id="246" dur="1" fill="hold">
                                          <p:stCondLst>
                                            <p:cond delay="0"/>
                                          </p:stCondLst>
                                        </p:cTn>
                                        <p:tgtEl>
                                          <p:spTgt spid="46"/>
                                        </p:tgtEl>
                                        <p:attrNameLst>
                                          <p:attrName>style.visibility</p:attrName>
                                        </p:attrNameLst>
                                      </p:cBhvr>
                                      <p:to>
                                        <p:strVal val="visible"/>
                                      </p:to>
                                    </p:set>
                                    <p:anim calcmode="lin" valueType="num">
                                      <p:cBhvr>
                                        <p:cTn id="247" dur="2000" fill="hold"/>
                                        <p:tgtEl>
                                          <p:spTgt spid="46"/>
                                        </p:tgtEl>
                                        <p:attrNameLst>
                                          <p:attrName>ppt_w</p:attrName>
                                        </p:attrNameLst>
                                      </p:cBhvr>
                                      <p:tavLst>
                                        <p:tav tm="0">
                                          <p:val>
                                            <p:fltVal val="0"/>
                                          </p:val>
                                        </p:tav>
                                        <p:tav tm="100000">
                                          <p:val>
                                            <p:strVal val="#ppt_w"/>
                                          </p:val>
                                        </p:tav>
                                      </p:tavLst>
                                    </p:anim>
                                    <p:anim calcmode="lin" valueType="num">
                                      <p:cBhvr>
                                        <p:cTn id="248" dur="2000" fill="hold"/>
                                        <p:tgtEl>
                                          <p:spTgt spid="46"/>
                                        </p:tgtEl>
                                        <p:attrNameLst>
                                          <p:attrName>ppt_h</p:attrName>
                                        </p:attrNameLst>
                                      </p:cBhvr>
                                      <p:tavLst>
                                        <p:tav tm="0">
                                          <p:val>
                                            <p:fltVal val="0"/>
                                          </p:val>
                                        </p:tav>
                                        <p:tav tm="100000">
                                          <p:val>
                                            <p:strVal val="#ppt_h"/>
                                          </p:val>
                                        </p:tav>
                                      </p:tavLst>
                                    </p:anim>
                                    <p:anim calcmode="lin" valueType="num">
                                      <p:cBhvr>
                                        <p:cTn id="249" dur="2000" fill="hold"/>
                                        <p:tgtEl>
                                          <p:spTgt spid="46"/>
                                        </p:tgtEl>
                                        <p:attrNameLst>
                                          <p:attrName>style.rotation</p:attrName>
                                        </p:attrNameLst>
                                      </p:cBhvr>
                                      <p:tavLst>
                                        <p:tav tm="0">
                                          <p:val>
                                            <p:fltVal val="90"/>
                                          </p:val>
                                        </p:tav>
                                        <p:tav tm="100000">
                                          <p:val>
                                            <p:fltVal val="0"/>
                                          </p:val>
                                        </p:tav>
                                      </p:tavLst>
                                    </p:anim>
                                    <p:animEffect transition="in" filter="fade">
                                      <p:cBhvr>
                                        <p:cTn id="250" dur="2000"/>
                                        <p:tgtEl>
                                          <p:spTgt spid="46"/>
                                        </p:tgtEl>
                                      </p:cBhvr>
                                    </p:animEffect>
                                  </p:childTnLst>
                                </p:cTn>
                              </p:par>
                              <p:par>
                                <p:cTn id="251" presetID="31" presetClass="entr" presetSubtype="0" fill="hold" grpId="0" nodeType="withEffect">
                                  <p:stCondLst>
                                    <p:cond delay="0"/>
                                  </p:stCondLst>
                                  <p:childTnLst>
                                    <p:set>
                                      <p:cBhvr>
                                        <p:cTn id="252" dur="1" fill="hold">
                                          <p:stCondLst>
                                            <p:cond delay="0"/>
                                          </p:stCondLst>
                                        </p:cTn>
                                        <p:tgtEl>
                                          <p:spTgt spid="47"/>
                                        </p:tgtEl>
                                        <p:attrNameLst>
                                          <p:attrName>style.visibility</p:attrName>
                                        </p:attrNameLst>
                                      </p:cBhvr>
                                      <p:to>
                                        <p:strVal val="visible"/>
                                      </p:to>
                                    </p:set>
                                    <p:anim calcmode="lin" valueType="num">
                                      <p:cBhvr>
                                        <p:cTn id="253" dur="2000" fill="hold"/>
                                        <p:tgtEl>
                                          <p:spTgt spid="47"/>
                                        </p:tgtEl>
                                        <p:attrNameLst>
                                          <p:attrName>ppt_w</p:attrName>
                                        </p:attrNameLst>
                                      </p:cBhvr>
                                      <p:tavLst>
                                        <p:tav tm="0">
                                          <p:val>
                                            <p:fltVal val="0"/>
                                          </p:val>
                                        </p:tav>
                                        <p:tav tm="100000">
                                          <p:val>
                                            <p:strVal val="#ppt_w"/>
                                          </p:val>
                                        </p:tav>
                                      </p:tavLst>
                                    </p:anim>
                                    <p:anim calcmode="lin" valueType="num">
                                      <p:cBhvr>
                                        <p:cTn id="254" dur="2000" fill="hold"/>
                                        <p:tgtEl>
                                          <p:spTgt spid="47"/>
                                        </p:tgtEl>
                                        <p:attrNameLst>
                                          <p:attrName>ppt_h</p:attrName>
                                        </p:attrNameLst>
                                      </p:cBhvr>
                                      <p:tavLst>
                                        <p:tav tm="0">
                                          <p:val>
                                            <p:fltVal val="0"/>
                                          </p:val>
                                        </p:tav>
                                        <p:tav tm="100000">
                                          <p:val>
                                            <p:strVal val="#ppt_h"/>
                                          </p:val>
                                        </p:tav>
                                      </p:tavLst>
                                    </p:anim>
                                    <p:anim calcmode="lin" valueType="num">
                                      <p:cBhvr>
                                        <p:cTn id="255" dur="2000" fill="hold"/>
                                        <p:tgtEl>
                                          <p:spTgt spid="47"/>
                                        </p:tgtEl>
                                        <p:attrNameLst>
                                          <p:attrName>style.rotation</p:attrName>
                                        </p:attrNameLst>
                                      </p:cBhvr>
                                      <p:tavLst>
                                        <p:tav tm="0">
                                          <p:val>
                                            <p:fltVal val="90"/>
                                          </p:val>
                                        </p:tav>
                                        <p:tav tm="100000">
                                          <p:val>
                                            <p:fltVal val="0"/>
                                          </p:val>
                                        </p:tav>
                                      </p:tavLst>
                                    </p:anim>
                                    <p:animEffect transition="in" filter="fade">
                                      <p:cBhvr>
                                        <p:cTn id="256" dur="2000"/>
                                        <p:tgtEl>
                                          <p:spTgt spid="47"/>
                                        </p:tgtEl>
                                      </p:cBhvr>
                                    </p:animEffect>
                                  </p:childTnLst>
                                </p:cTn>
                              </p:par>
                              <p:par>
                                <p:cTn id="257" presetID="31" presetClass="entr" presetSubtype="0" fill="hold" grpId="0" nodeType="withEffect">
                                  <p:stCondLst>
                                    <p:cond delay="0"/>
                                  </p:stCondLst>
                                  <p:childTnLst>
                                    <p:set>
                                      <p:cBhvr>
                                        <p:cTn id="258" dur="1" fill="hold">
                                          <p:stCondLst>
                                            <p:cond delay="0"/>
                                          </p:stCondLst>
                                        </p:cTn>
                                        <p:tgtEl>
                                          <p:spTgt spid="48"/>
                                        </p:tgtEl>
                                        <p:attrNameLst>
                                          <p:attrName>style.visibility</p:attrName>
                                        </p:attrNameLst>
                                      </p:cBhvr>
                                      <p:to>
                                        <p:strVal val="visible"/>
                                      </p:to>
                                    </p:set>
                                    <p:anim calcmode="lin" valueType="num">
                                      <p:cBhvr>
                                        <p:cTn id="259" dur="2000" fill="hold"/>
                                        <p:tgtEl>
                                          <p:spTgt spid="48"/>
                                        </p:tgtEl>
                                        <p:attrNameLst>
                                          <p:attrName>ppt_w</p:attrName>
                                        </p:attrNameLst>
                                      </p:cBhvr>
                                      <p:tavLst>
                                        <p:tav tm="0">
                                          <p:val>
                                            <p:fltVal val="0"/>
                                          </p:val>
                                        </p:tav>
                                        <p:tav tm="100000">
                                          <p:val>
                                            <p:strVal val="#ppt_w"/>
                                          </p:val>
                                        </p:tav>
                                      </p:tavLst>
                                    </p:anim>
                                    <p:anim calcmode="lin" valueType="num">
                                      <p:cBhvr>
                                        <p:cTn id="260" dur="2000" fill="hold"/>
                                        <p:tgtEl>
                                          <p:spTgt spid="48"/>
                                        </p:tgtEl>
                                        <p:attrNameLst>
                                          <p:attrName>ppt_h</p:attrName>
                                        </p:attrNameLst>
                                      </p:cBhvr>
                                      <p:tavLst>
                                        <p:tav tm="0">
                                          <p:val>
                                            <p:fltVal val="0"/>
                                          </p:val>
                                        </p:tav>
                                        <p:tav tm="100000">
                                          <p:val>
                                            <p:strVal val="#ppt_h"/>
                                          </p:val>
                                        </p:tav>
                                      </p:tavLst>
                                    </p:anim>
                                    <p:anim calcmode="lin" valueType="num">
                                      <p:cBhvr>
                                        <p:cTn id="261" dur="2000" fill="hold"/>
                                        <p:tgtEl>
                                          <p:spTgt spid="48"/>
                                        </p:tgtEl>
                                        <p:attrNameLst>
                                          <p:attrName>style.rotation</p:attrName>
                                        </p:attrNameLst>
                                      </p:cBhvr>
                                      <p:tavLst>
                                        <p:tav tm="0">
                                          <p:val>
                                            <p:fltVal val="90"/>
                                          </p:val>
                                        </p:tav>
                                        <p:tav tm="100000">
                                          <p:val>
                                            <p:fltVal val="0"/>
                                          </p:val>
                                        </p:tav>
                                      </p:tavLst>
                                    </p:anim>
                                    <p:animEffect transition="in" filter="fade">
                                      <p:cBhvr>
                                        <p:cTn id="262" dur="2000"/>
                                        <p:tgtEl>
                                          <p:spTgt spid="48"/>
                                        </p:tgtEl>
                                      </p:cBhvr>
                                    </p:animEffect>
                                  </p:childTnLst>
                                </p:cTn>
                              </p:par>
                              <p:par>
                                <p:cTn id="263" presetID="31" presetClass="entr" presetSubtype="0" fill="hold" grpId="0" nodeType="withEffect">
                                  <p:stCondLst>
                                    <p:cond delay="0"/>
                                  </p:stCondLst>
                                  <p:childTnLst>
                                    <p:set>
                                      <p:cBhvr>
                                        <p:cTn id="264" dur="1" fill="hold">
                                          <p:stCondLst>
                                            <p:cond delay="0"/>
                                          </p:stCondLst>
                                        </p:cTn>
                                        <p:tgtEl>
                                          <p:spTgt spid="49"/>
                                        </p:tgtEl>
                                        <p:attrNameLst>
                                          <p:attrName>style.visibility</p:attrName>
                                        </p:attrNameLst>
                                      </p:cBhvr>
                                      <p:to>
                                        <p:strVal val="visible"/>
                                      </p:to>
                                    </p:set>
                                    <p:anim calcmode="lin" valueType="num">
                                      <p:cBhvr>
                                        <p:cTn id="265" dur="2000" fill="hold"/>
                                        <p:tgtEl>
                                          <p:spTgt spid="49"/>
                                        </p:tgtEl>
                                        <p:attrNameLst>
                                          <p:attrName>ppt_w</p:attrName>
                                        </p:attrNameLst>
                                      </p:cBhvr>
                                      <p:tavLst>
                                        <p:tav tm="0">
                                          <p:val>
                                            <p:fltVal val="0"/>
                                          </p:val>
                                        </p:tav>
                                        <p:tav tm="100000">
                                          <p:val>
                                            <p:strVal val="#ppt_w"/>
                                          </p:val>
                                        </p:tav>
                                      </p:tavLst>
                                    </p:anim>
                                    <p:anim calcmode="lin" valueType="num">
                                      <p:cBhvr>
                                        <p:cTn id="266" dur="2000" fill="hold"/>
                                        <p:tgtEl>
                                          <p:spTgt spid="49"/>
                                        </p:tgtEl>
                                        <p:attrNameLst>
                                          <p:attrName>ppt_h</p:attrName>
                                        </p:attrNameLst>
                                      </p:cBhvr>
                                      <p:tavLst>
                                        <p:tav tm="0">
                                          <p:val>
                                            <p:fltVal val="0"/>
                                          </p:val>
                                        </p:tav>
                                        <p:tav tm="100000">
                                          <p:val>
                                            <p:strVal val="#ppt_h"/>
                                          </p:val>
                                        </p:tav>
                                      </p:tavLst>
                                    </p:anim>
                                    <p:anim calcmode="lin" valueType="num">
                                      <p:cBhvr>
                                        <p:cTn id="267" dur="2000" fill="hold"/>
                                        <p:tgtEl>
                                          <p:spTgt spid="49"/>
                                        </p:tgtEl>
                                        <p:attrNameLst>
                                          <p:attrName>style.rotation</p:attrName>
                                        </p:attrNameLst>
                                      </p:cBhvr>
                                      <p:tavLst>
                                        <p:tav tm="0">
                                          <p:val>
                                            <p:fltVal val="90"/>
                                          </p:val>
                                        </p:tav>
                                        <p:tav tm="100000">
                                          <p:val>
                                            <p:fltVal val="0"/>
                                          </p:val>
                                        </p:tav>
                                      </p:tavLst>
                                    </p:anim>
                                    <p:animEffect transition="in" filter="fade">
                                      <p:cBhvr>
                                        <p:cTn id="268" dur="2000"/>
                                        <p:tgtEl>
                                          <p:spTgt spid="49"/>
                                        </p:tgtEl>
                                      </p:cBhvr>
                                    </p:animEffect>
                                  </p:childTnLst>
                                </p:cTn>
                              </p:par>
                              <p:par>
                                <p:cTn id="269" presetID="31" presetClass="entr" presetSubtype="0" fill="hold" grpId="0" nodeType="withEffect">
                                  <p:stCondLst>
                                    <p:cond delay="0"/>
                                  </p:stCondLst>
                                  <p:childTnLst>
                                    <p:set>
                                      <p:cBhvr>
                                        <p:cTn id="270" dur="1" fill="hold">
                                          <p:stCondLst>
                                            <p:cond delay="0"/>
                                          </p:stCondLst>
                                        </p:cTn>
                                        <p:tgtEl>
                                          <p:spTgt spid="50"/>
                                        </p:tgtEl>
                                        <p:attrNameLst>
                                          <p:attrName>style.visibility</p:attrName>
                                        </p:attrNameLst>
                                      </p:cBhvr>
                                      <p:to>
                                        <p:strVal val="visible"/>
                                      </p:to>
                                    </p:set>
                                    <p:anim calcmode="lin" valueType="num">
                                      <p:cBhvr>
                                        <p:cTn id="271" dur="2000" fill="hold"/>
                                        <p:tgtEl>
                                          <p:spTgt spid="50"/>
                                        </p:tgtEl>
                                        <p:attrNameLst>
                                          <p:attrName>ppt_w</p:attrName>
                                        </p:attrNameLst>
                                      </p:cBhvr>
                                      <p:tavLst>
                                        <p:tav tm="0">
                                          <p:val>
                                            <p:fltVal val="0"/>
                                          </p:val>
                                        </p:tav>
                                        <p:tav tm="100000">
                                          <p:val>
                                            <p:strVal val="#ppt_w"/>
                                          </p:val>
                                        </p:tav>
                                      </p:tavLst>
                                    </p:anim>
                                    <p:anim calcmode="lin" valueType="num">
                                      <p:cBhvr>
                                        <p:cTn id="272" dur="2000" fill="hold"/>
                                        <p:tgtEl>
                                          <p:spTgt spid="50"/>
                                        </p:tgtEl>
                                        <p:attrNameLst>
                                          <p:attrName>ppt_h</p:attrName>
                                        </p:attrNameLst>
                                      </p:cBhvr>
                                      <p:tavLst>
                                        <p:tav tm="0">
                                          <p:val>
                                            <p:fltVal val="0"/>
                                          </p:val>
                                        </p:tav>
                                        <p:tav tm="100000">
                                          <p:val>
                                            <p:strVal val="#ppt_h"/>
                                          </p:val>
                                        </p:tav>
                                      </p:tavLst>
                                    </p:anim>
                                    <p:anim calcmode="lin" valueType="num">
                                      <p:cBhvr>
                                        <p:cTn id="273" dur="2000" fill="hold"/>
                                        <p:tgtEl>
                                          <p:spTgt spid="50"/>
                                        </p:tgtEl>
                                        <p:attrNameLst>
                                          <p:attrName>style.rotation</p:attrName>
                                        </p:attrNameLst>
                                      </p:cBhvr>
                                      <p:tavLst>
                                        <p:tav tm="0">
                                          <p:val>
                                            <p:fltVal val="90"/>
                                          </p:val>
                                        </p:tav>
                                        <p:tav tm="100000">
                                          <p:val>
                                            <p:fltVal val="0"/>
                                          </p:val>
                                        </p:tav>
                                      </p:tavLst>
                                    </p:anim>
                                    <p:animEffect transition="in" filter="fade">
                                      <p:cBhvr>
                                        <p:cTn id="274" dur="2000"/>
                                        <p:tgtEl>
                                          <p:spTgt spid="50"/>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51"/>
                                        </p:tgtEl>
                                        <p:attrNameLst>
                                          <p:attrName>style.visibility</p:attrName>
                                        </p:attrNameLst>
                                      </p:cBhvr>
                                      <p:to>
                                        <p:strVal val="visible"/>
                                      </p:to>
                                    </p:set>
                                    <p:anim calcmode="lin" valueType="num">
                                      <p:cBhvr>
                                        <p:cTn id="277" dur="2000" fill="hold"/>
                                        <p:tgtEl>
                                          <p:spTgt spid="51"/>
                                        </p:tgtEl>
                                        <p:attrNameLst>
                                          <p:attrName>ppt_w</p:attrName>
                                        </p:attrNameLst>
                                      </p:cBhvr>
                                      <p:tavLst>
                                        <p:tav tm="0">
                                          <p:val>
                                            <p:fltVal val="0"/>
                                          </p:val>
                                        </p:tav>
                                        <p:tav tm="100000">
                                          <p:val>
                                            <p:strVal val="#ppt_w"/>
                                          </p:val>
                                        </p:tav>
                                      </p:tavLst>
                                    </p:anim>
                                    <p:anim calcmode="lin" valueType="num">
                                      <p:cBhvr>
                                        <p:cTn id="278" dur="2000" fill="hold"/>
                                        <p:tgtEl>
                                          <p:spTgt spid="51"/>
                                        </p:tgtEl>
                                        <p:attrNameLst>
                                          <p:attrName>ppt_h</p:attrName>
                                        </p:attrNameLst>
                                      </p:cBhvr>
                                      <p:tavLst>
                                        <p:tav tm="0">
                                          <p:val>
                                            <p:fltVal val="0"/>
                                          </p:val>
                                        </p:tav>
                                        <p:tav tm="100000">
                                          <p:val>
                                            <p:strVal val="#ppt_h"/>
                                          </p:val>
                                        </p:tav>
                                      </p:tavLst>
                                    </p:anim>
                                    <p:anim calcmode="lin" valueType="num">
                                      <p:cBhvr>
                                        <p:cTn id="279" dur="2000" fill="hold"/>
                                        <p:tgtEl>
                                          <p:spTgt spid="51"/>
                                        </p:tgtEl>
                                        <p:attrNameLst>
                                          <p:attrName>style.rotation</p:attrName>
                                        </p:attrNameLst>
                                      </p:cBhvr>
                                      <p:tavLst>
                                        <p:tav tm="0">
                                          <p:val>
                                            <p:fltVal val="90"/>
                                          </p:val>
                                        </p:tav>
                                        <p:tav tm="100000">
                                          <p:val>
                                            <p:fltVal val="0"/>
                                          </p:val>
                                        </p:tav>
                                      </p:tavLst>
                                    </p:anim>
                                    <p:animEffect transition="in" filter="fade">
                                      <p:cBhvr>
                                        <p:cTn id="280" dur="2000"/>
                                        <p:tgtEl>
                                          <p:spTgt spid="51"/>
                                        </p:tgtEl>
                                      </p:cBhvr>
                                    </p:animEffect>
                                  </p:childTnLst>
                                </p:cTn>
                              </p:par>
                              <p:par>
                                <p:cTn id="281" presetID="31" presetClass="entr" presetSubtype="0" fill="hold" grpId="0" nodeType="withEffect">
                                  <p:stCondLst>
                                    <p:cond delay="0"/>
                                  </p:stCondLst>
                                  <p:childTnLst>
                                    <p:set>
                                      <p:cBhvr>
                                        <p:cTn id="282" dur="1" fill="hold">
                                          <p:stCondLst>
                                            <p:cond delay="0"/>
                                          </p:stCondLst>
                                        </p:cTn>
                                        <p:tgtEl>
                                          <p:spTgt spid="52"/>
                                        </p:tgtEl>
                                        <p:attrNameLst>
                                          <p:attrName>style.visibility</p:attrName>
                                        </p:attrNameLst>
                                      </p:cBhvr>
                                      <p:to>
                                        <p:strVal val="visible"/>
                                      </p:to>
                                    </p:set>
                                    <p:anim calcmode="lin" valueType="num">
                                      <p:cBhvr>
                                        <p:cTn id="283" dur="2000" fill="hold"/>
                                        <p:tgtEl>
                                          <p:spTgt spid="52"/>
                                        </p:tgtEl>
                                        <p:attrNameLst>
                                          <p:attrName>ppt_w</p:attrName>
                                        </p:attrNameLst>
                                      </p:cBhvr>
                                      <p:tavLst>
                                        <p:tav tm="0">
                                          <p:val>
                                            <p:fltVal val="0"/>
                                          </p:val>
                                        </p:tav>
                                        <p:tav tm="100000">
                                          <p:val>
                                            <p:strVal val="#ppt_w"/>
                                          </p:val>
                                        </p:tav>
                                      </p:tavLst>
                                    </p:anim>
                                    <p:anim calcmode="lin" valueType="num">
                                      <p:cBhvr>
                                        <p:cTn id="284" dur="2000" fill="hold"/>
                                        <p:tgtEl>
                                          <p:spTgt spid="52"/>
                                        </p:tgtEl>
                                        <p:attrNameLst>
                                          <p:attrName>ppt_h</p:attrName>
                                        </p:attrNameLst>
                                      </p:cBhvr>
                                      <p:tavLst>
                                        <p:tav tm="0">
                                          <p:val>
                                            <p:fltVal val="0"/>
                                          </p:val>
                                        </p:tav>
                                        <p:tav tm="100000">
                                          <p:val>
                                            <p:strVal val="#ppt_h"/>
                                          </p:val>
                                        </p:tav>
                                      </p:tavLst>
                                    </p:anim>
                                    <p:anim calcmode="lin" valueType="num">
                                      <p:cBhvr>
                                        <p:cTn id="285" dur="2000" fill="hold"/>
                                        <p:tgtEl>
                                          <p:spTgt spid="52"/>
                                        </p:tgtEl>
                                        <p:attrNameLst>
                                          <p:attrName>style.rotation</p:attrName>
                                        </p:attrNameLst>
                                      </p:cBhvr>
                                      <p:tavLst>
                                        <p:tav tm="0">
                                          <p:val>
                                            <p:fltVal val="90"/>
                                          </p:val>
                                        </p:tav>
                                        <p:tav tm="100000">
                                          <p:val>
                                            <p:fltVal val="0"/>
                                          </p:val>
                                        </p:tav>
                                      </p:tavLst>
                                    </p:anim>
                                    <p:animEffect transition="in" filter="fade">
                                      <p:cBhvr>
                                        <p:cTn id="286" dur="2000"/>
                                        <p:tgtEl>
                                          <p:spTgt spid="52"/>
                                        </p:tgtEl>
                                      </p:cBhvr>
                                    </p:animEffect>
                                  </p:childTnLst>
                                </p:cTn>
                              </p:par>
                              <p:par>
                                <p:cTn id="287" presetID="31" presetClass="entr" presetSubtype="0" fill="hold" grpId="0" nodeType="withEffect">
                                  <p:stCondLst>
                                    <p:cond delay="0"/>
                                  </p:stCondLst>
                                  <p:childTnLst>
                                    <p:set>
                                      <p:cBhvr>
                                        <p:cTn id="288" dur="1" fill="hold">
                                          <p:stCondLst>
                                            <p:cond delay="0"/>
                                          </p:stCondLst>
                                        </p:cTn>
                                        <p:tgtEl>
                                          <p:spTgt spid="53"/>
                                        </p:tgtEl>
                                        <p:attrNameLst>
                                          <p:attrName>style.visibility</p:attrName>
                                        </p:attrNameLst>
                                      </p:cBhvr>
                                      <p:to>
                                        <p:strVal val="visible"/>
                                      </p:to>
                                    </p:set>
                                    <p:anim calcmode="lin" valueType="num">
                                      <p:cBhvr>
                                        <p:cTn id="289" dur="2000" fill="hold"/>
                                        <p:tgtEl>
                                          <p:spTgt spid="53"/>
                                        </p:tgtEl>
                                        <p:attrNameLst>
                                          <p:attrName>ppt_w</p:attrName>
                                        </p:attrNameLst>
                                      </p:cBhvr>
                                      <p:tavLst>
                                        <p:tav tm="0">
                                          <p:val>
                                            <p:fltVal val="0"/>
                                          </p:val>
                                        </p:tav>
                                        <p:tav tm="100000">
                                          <p:val>
                                            <p:strVal val="#ppt_w"/>
                                          </p:val>
                                        </p:tav>
                                      </p:tavLst>
                                    </p:anim>
                                    <p:anim calcmode="lin" valueType="num">
                                      <p:cBhvr>
                                        <p:cTn id="290" dur="2000" fill="hold"/>
                                        <p:tgtEl>
                                          <p:spTgt spid="53"/>
                                        </p:tgtEl>
                                        <p:attrNameLst>
                                          <p:attrName>ppt_h</p:attrName>
                                        </p:attrNameLst>
                                      </p:cBhvr>
                                      <p:tavLst>
                                        <p:tav tm="0">
                                          <p:val>
                                            <p:fltVal val="0"/>
                                          </p:val>
                                        </p:tav>
                                        <p:tav tm="100000">
                                          <p:val>
                                            <p:strVal val="#ppt_h"/>
                                          </p:val>
                                        </p:tav>
                                      </p:tavLst>
                                    </p:anim>
                                    <p:anim calcmode="lin" valueType="num">
                                      <p:cBhvr>
                                        <p:cTn id="291" dur="2000" fill="hold"/>
                                        <p:tgtEl>
                                          <p:spTgt spid="53"/>
                                        </p:tgtEl>
                                        <p:attrNameLst>
                                          <p:attrName>style.rotation</p:attrName>
                                        </p:attrNameLst>
                                      </p:cBhvr>
                                      <p:tavLst>
                                        <p:tav tm="0">
                                          <p:val>
                                            <p:fltVal val="90"/>
                                          </p:val>
                                        </p:tav>
                                        <p:tav tm="100000">
                                          <p:val>
                                            <p:fltVal val="0"/>
                                          </p:val>
                                        </p:tav>
                                      </p:tavLst>
                                    </p:anim>
                                    <p:animEffect transition="in" filter="fade">
                                      <p:cBhvr>
                                        <p:cTn id="292" dur="2000"/>
                                        <p:tgtEl>
                                          <p:spTgt spid="53"/>
                                        </p:tgtEl>
                                      </p:cBhvr>
                                    </p:animEffect>
                                  </p:childTnLst>
                                </p:cTn>
                              </p:par>
                              <p:par>
                                <p:cTn id="293" presetID="31" presetClass="entr" presetSubtype="0" fill="hold" grpId="0" nodeType="withEffect">
                                  <p:stCondLst>
                                    <p:cond delay="0"/>
                                  </p:stCondLst>
                                  <p:childTnLst>
                                    <p:set>
                                      <p:cBhvr>
                                        <p:cTn id="294" dur="1" fill="hold">
                                          <p:stCondLst>
                                            <p:cond delay="0"/>
                                          </p:stCondLst>
                                        </p:cTn>
                                        <p:tgtEl>
                                          <p:spTgt spid="54"/>
                                        </p:tgtEl>
                                        <p:attrNameLst>
                                          <p:attrName>style.visibility</p:attrName>
                                        </p:attrNameLst>
                                      </p:cBhvr>
                                      <p:to>
                                        <p:strVal val="visible"/>
                                      </p:to>
                                    </p:set>
                                    <p:anim calcmode="lin" valueType="num">
                                      <p:cBhvr>
                                        <p:cTn id="295" dur="2000" fill="hold"/>
                                        <p:tgtEl>
                                          <p:spTgt spid="54"/>
                                        </p:tgtEl>
                                        <p:attrNameLst>
                                          <p:attrName>ppt_w</p:attrName>
                                        </p:attrNameLst>
                                      </p:cBhvr>
                                      <p:tavLst>
                                        <p:tav tm="0">
                                          <p:val>
                                            <p:fltVal val="0"/>
                                          </p:val>
                                        </p:tav>
                                        <p:tav tm="100000">
                                          <p:val>
                                            <p:strVal val="#ppt_w"/>
                                          </p:val>
                                        </p:tav>
                                      </p:tavLst>
                                    </p:anim>
                                    <p:anim calcmode="lin" valueType="num">
                                      <p:cBhvr>
                                        <p:cTn id="296" dur="2000" fill="hold"/>
                                        <p:tgtEl>
                                          <p:spTgt spid="54"/>
                                        </p:tgtEl>
                                        <p:attrNameLst>
                                          <p:attrName>ppt_h</p:attrName>
                                        </p:attrNameLst>
                                      </p:cBhvr>
                                      <p:tavLst>
                                        <p:tav tm="0">
                                          <p:val>
                                            <p:fltVal val="0"/>
                                          </p:val>
                                        </p:tav>
                                        <p:tav tm="100000">
                                          <p:val>
                                            <p:strVal val="#ppt_h"/>
                                          </p:val>
                                        </p:tav>
                                      </p:tavLst>
                                    </p:anim>
                                    <p:anim calcmode="lin" valueType="num">
                                      <p:cBhvr>
                                        <p:cTn id="297" dur="2000" fill="hold"/>
                                        <p:tgtEl>
                                          <p:spTgt spid="54"/>
                                        </p:tgtEl>
                                        <p:attrNameLst>
                                          <p:attrName>style.rotation</p:attrName>
                                        </p:attrNameLst>
                                      </p:cBhvr>
                                      <p:tavLst>
                                        <p:tav tm="0">
                                          <p:val>
                                            <p:fltVal val="90"/>
                                          </p:val>
                                        </p:tav>
                                        <p:tav tm="100000">
                                          <p:val>
                                            <p:fltVal val="0"/>
                                          </p:val>
                                        </p:tav>
                                      </p:tavLst>
                                    </p:anim>
                                    <p:animEffect transition="in" filter="fade">
                                      <p:cBhvr>
                                        <p:cTn id="298" dur="2000"/>
                                        <p:tgtEl>
                                          <p:spTgt spid="54"/>
                                        </p:tgtEl>
                                      </p:cBhvr>
                                    </p:animEffect>
                                  </p:childTnLst>
                                </p:cTn>
                              </p:par>
                              <p:par>
                                <p:cTn id="299" presetID="31" presetClass="entr" presetSubtype="0" fill="hold" grpId="0" nodeType="withEffect">
                                  <p:stCondLst>
                                    <p:cond delay="0"/>
                                  </p:stCondLst>
                                  <p:childTnLst>
                                    <p:set>
                                      <p:cBhvr>
                                        <p:cTn id="300" dur="1" fill="hold">
                                          <p:stCondLst>
                                            <p:cond delay="0"/>
                                          </p:stCondLst>
                                        </p:cTn>
                                        <p:tgtEl>
                                          <p:spTgt spid="55"/>
                                        </p:tgtEl>
                                        <p:attrNameLst>
                                          <p:attrName>style.visibility</p:attrName>
                                        </p:attrNameLst>
                                      </p:cBhvr>
                                      <p:to>
                                        <p:strVal val="visible"/>
                                      </p:to>
                                    </p:set>
                                    <p:anim calcmode="lin" valueType="num">
                                      <p:cBhvr>
                                        <p:cTn id="301" dur="2000" fill="hold"/>
                                        <p:tgtEl>
                                          <p:spTgt spid="55"/>
                                        </p:tgtEl>
                                        <p:attrNameLst>
                                          <p:attrName>ppt_w</p:attrName>
                                        </p:attrNameLst>
                                      </p:cBhvr>
                                      <p:tavLst>
                                        <p:tav tm="0">
                                          <p:val>
                                            <p:fltVal val="0"/>
                                          </p:val>
                                        </p:tav>
                                        <p:tav tm="100000">
                                          <p:val>
                                            <p:strVal val="#ppt_w"/>
                                          </p:val>
                                        </p:tav>
                                      </p:tavLst>
                                    </p:anim>
                                    <p:anim calcmode="lin" valueType="num">
                                      <p:cBhvr>
                                        <p:cTn id="302" dur="2000" fill="hold"/>
                                        <p:tgtEl>
                                          <p:spTgt spid="55"/>
                                        </p:tgtEl>
                                        <p:attrNameLst>
                                          <p:attrName>ppt_h</p:attrName>
                                        </p:attrNameLst>
                                      </p:cBhvr>
                                      <p:tavLst>
                                        <p:tav tm="0">
                                          <p:val>
                                            <p:fltVal val="0"/>
                                          </p:val>
                                        </p:tav>
                                        <p:tav tm="100000">
                                          <p:val>
                                            <p:strVal val="#ppt_h"/>
                                          </p:val>
                                        </p:tav>
                                      </p:tavLst>
                                    </p:anim>
                                    <p:anim calcmode="lin" valueType="num">
                                      <p:cBhvr>
                                        <p:cTn id="303" dur="2000" fill="hold"/>
                                        <p:tgtEl>
                                          <p:spTgt spid="55"/>
                                        </p:tgtEl>
                                        <p:attrNameLst>
                                          <p:attrName>style.rotation</p:attrName>
                                        </p:attrNameLst>
                                      </p:cBhvr>
                                      <p:tavLst>
                                        <p:tav tm="0">
                                          <p:val>
                                            <p:fltVal val="90"/>
                                          </p:val>
                                        </p:tav>
                                        <p:tav tm="100000">
                                          <p:val>
                                            <p:fltVal val="0"/>
                                          </p:val>
                                        </p:tav>
                                      </p:tavLst>
                                    </p:anim>
                                    <p:animEffect transition="in" filter="fade">
                                      <p:cBhvr>
                                        <p:cTn id="304" dur="2000"/>
                                        <p:tgtEl>
                                          <p:spTgt spid="55"/>
                                        </p:tgtEl>
                                      </p:cBhvr>
                                    </p:animEffect>
                                  </p:childTnLst>
                                </p:cTn>
                              </p:par>
                              <p:par>
                                <p:cTn id="305" presetID="31" presetClass="entr" presetSubtype="0" fill="hold" grpId="0" nodeType="withEffect">
                                  <p:stCondLst>
                                    <p:cond delay="0"/>
                                  </p:stCondLst>
                                  <p:childTnLst>
                                    <p:set>
                                      <p:cBhvr>
                                        <p:cTn id="306" dur="1" fill="hold">
                                          <p:stCondLst>
                                            <p:cond delay="0"/>
                                          </p:stCondLst>
                                        </p:cTn>
                                        <p:tgtEl>
                                          <p:spTgt spid="56"/>
                                        </p:tgtEl>
                                        <p:attrNameLst>
                                          <p:attrName>style.visibility</p:attrName>
                                        </p:attrNameLst>
                                      </p:cBhvr>
                                      <p:to>
                                        <p:strVal val="visible"/>
                                      </p:to>
                                    </p:set>
                                    <p:anim calcmode="lin" valueType="num">
                                      <p:cBhvr>
                                        <p:cTn id="307" dur="2000" fill="hold"/>
                                        <p:tgtEl>
                                          <p:spTgt spid="56"/>
                                        </p:tgtEl>
                                        <p:attrNameLst>
                                          <p:attrName>ppt_w</p:attrName>
                                        </p:attrNameLst>
                                      </p:cBhvr>
                                      <p:tavLst>
                                        <p:tav tm="0">
                                          <p:val>
                                            <p:fltVal val="0"/>
                                          </p:val>
                                        </p:tav>
                                        <p:tav tm="100000">
                                          <p:val>
                                            <p:strVal val="#ppt_w"/>
                                          </p:val>
                                        </p:tav>
                                      </p:tavLst>
                                    </p:anim>
                                    <p:anim calcmode="lin" valueType="num">
                                      <p:cBhvr>
                                        <p:cTn id="308" dur="2000" fill="hold"/>
                                        <p:tgtEl>
                                          <p:spTgt spid="56"/>
                                        </p:tgtEl>
                                        <p:attrNameLst>
                                          <p:attrName>ppt_h</p:attrName>
                                        </p:attrNameLst>
                                      </p:cBhvr>
                                      <p:tavLst>
                                        <p:tav tm="0">
                                          <p:val>
                                            <p:fltVal val="0"/>
                                          </p:val>
                                        </p:tav>
                                        <p:tav tm="100000">
                                          <p:val>
                                            <p:strVal val="#ppt_h"/>
                                          </p:val>
                                        </p:tav>
                                      </p:tavLst>
                                    </p:anim>
                                    <p:anim calcmode="lin" valueType="num">
                                      <p:cBhvr>
                                        <p:cTn id="309" dur="2000" fill="hold"/>
                                        <p:tgtEl>
                                          <p:spTgt spid="56"/>
                                        </p:tgtEl>
                                        <p:attrNameLst>
                                          <p:attrName>style.rotation</p:attrName>
                                        </p:attrNameLst>
                                      </p:cBhvr>
                                      <p:tavLst>
                                        <p:tav tm="0">
                                          <p:val>
                                            <p:fltVal val="90"/>
                                          </p:val>
                                        </p:tav>
                                        <p:tav tm="100000">
                                          <p:val>
                                            <p:fltVal val="0"/>
                                          </p:val>
                                        </p:tav>
                                      </p:tavLst>
                                    </p:anim>
                                    <p:animEffect transition="in" filter="fade">
                                      <p:cBhvr>
                                        <p:cTn id="310" dur="2000"/>
                                        <p:tgtEl>
                                          <p:spTgt spid="56"/>
                                        </p:tgtEl>
                                      </p:cBhvr>
                                    </p:animEffect>
                                  </p:childTnLst>
                                </p:cTn>
                              </p:par>
                              <p:par>
                                <p:cTn id="311" presetID="31" presetClass="entr" presetSubtype="0" fill="hold" grpId="0" nodeType="withEffect">
                                  <p:stCondLst>
                                    <p:cond delay="0"/>
                                  </p:stCondLst>
                                  <p:childTnLst>
                                    <p:set>
                                      <p:cBhvr>
                                        <p:cTn id="312" dur="1" fill="hold">
                                          <p:stCondLst>
                                            <p:cond delay="0"/>
                                          </p:stCondLst>
                                        </p:cTn>
                                        <p:tgtEl>
                                          <p:spTgt spid="57"/>
                                        </p:tgtEl>
                                        <p:attrNameLst>
                                          <p:attrName>style.visibility</p:attrName>
                                        </p:attrNameLst>
                                      </p:cBhvr>
                                      <p:to>
                                        <p:strVal val="visible"/>
                                      </p:to>
                                    </p:set>
                                    <p:anim calcmode="lin" valueType="num">
                                      <p:cBhvr>
                                        <p:cTn id="313" dur="2000" fill="hold"/>
                                        <p:tgtEl>
                                          <p:spTgt spid="57"/>
                                        </p:tgtEl>
                                        <p:attrNameLst>
                                          <p:attrName>ppt_w</p:attrName>
                                        </p:attrNameLst>
                                      </p:cBhvr>
                                      <p:tavLst>
                                        <p:tav tm="0">
                                          <p:val>
                                            <p:fltVal val="0"/>
                                          </p:val>
                                        </p:tav>
                                        <p:tav tm="100000">
                                          <p:val>
                                            <p:strVal val="#ppt_w"/>
                                          </p:val>
                                        </p:tav>
                                      </p:tavLst>
                                    </p:anim>
                                    <p:anim calcmode="lin" valueType="num">
                                      <p:cBhvr>
                                        <p:cTn id="314" dur="2000" fill="hold"/>
                                        <p:tgtEl>
                                          <p:spTgt spid="57"/>
                                        </p:tgtEl>
                                        <p:attrNameLst>
                                          <p:attrName>ppt_h</p:attrName>
                                        </p:attrNameLst>
                                      </p:cBhvr>
                                      <p:tavLst>
                                        <p:tav tm="0">
                                          <p:val>
                                            <p:fltVal val="0"/>
                                          </p:val>
                                        </p:tav>
                                        <p:tav tm="100000">
                                          <p:val>
                                            <p:strVal val="#ppt_h"/>
                                          </p:val>
                                        </p:tav>
                                      </p:tavLst>
                                    </p:anim>
                                    <p:anim calcmode="lin" valueType="num">
                                      <p:cBhvr>
                                        <p:cTn id="315" dur="2000" fill="hold"/>
                                        <p:tgtEl>
                                          <p:spTgt spid="57"/>
                                        </p:tgtEl>
                                        <p:attrNameLst>
                                          <p:attrName>style.rotation</p:attrName>
                                        </p:attrNameLst>
                                      </p:cBhvr>
                                      <p:tavLst>
                                        <p:tav tm="0">
                                          <p:val>
                                            <p:fltVal val="90"/>
                                          </p:val>
                                        </p:tav>
                                        <p:tav tm="100000">
                                          <p:val>
                                            <p:fltVal val="0"/>
                                          </p:val>
                                        </p:tav>
                                      </p:tavLst>
                                    </p:anim>
                                    <p:animEffect transition="in" filter="fade">
                                      <p:cBhvr>
                                        <p:cTn id="316" dur="2000"/>
                                        <p:tgtEl>
                                          <p:spTgt spid="57"/>
                                        </p:tgtEl>
                                      </p:cBhvr>
                                    </p:animEffect>
                                  </p:childTnLst>
                                </p:cTn>
                              </p:par>
                              <p:par>
                                <p:cTn id="317" presetID="31" presetClass="entr" presetSubtype="0" fill="hold" grpId="0" nodeType="withEffect">
                                  <p:stCondLst>
                                    <p:cond delay="0"/>
                                  </p:stCondLst>
                                  <p:childTnLst>
                                    <p:set>
                                      <p:cBhvr>
                                        <p:cTn id="318" dur="1" fill="hold">
                                          <p:stCondLst>
                                            <p:cond delay="0"/>
                                          </p:stCondLst>
                                        </p:cTn>
                                        <p:tgtEl>
                                          <p:spTgt spid="58"/>
                                        </p:tgtEl>
                                        <p:attrNameLst>
                                          <p:attrName>style.visibility</p:attrName>
                                        </p:attrNameLst>
                                      </p:cBhvr>
                                      <p:to>
                                        <p:strVal val="visible"/>
                                      </p:to>
                                    </p:set>
                                    <p:anim calcmode="lin" valueType="num">
                                      <p:cBhvr>
                                        <p:cTn id="319" dur="2000" fill="hold"/>
                                        <p:tgtEl>
                                          <p:spTgt spid="58"/>
                                        </p:tgtEl>
                                        <p:attrNameLst>
                                          <p:attrName>ppt_w</p:attrName>
                                        </p:attrNameLst>
                                      </p:cBhvr>
                                      <p:tavLst>
                                        <p:tav tm="0">
                                          <p:val>
                                            <p:fltVal val="0"/>
                                          </p:val>
                                        </p:tav>
                                        <p:tav tm="100000">
                                          <p:val>
                                            <p:strVal val="#ppt_w"/>
                                          </p:val>
                                        </p:tav>
                                      </p:tavLst>
                                    </p:anim>
                                    <p:anim calcmode="lin" valueType="num">
                                      <p:cBhvr>
                                        <p:cTn id="320" dur="2000" fill="hold"/>
                                        <p:tgtEl>
                                          <p:spTgt spid="58"/>
                                        </p:tgtEl>
                                        <p:attrNameLst>
                                          <p:attrName>ppt_h</p:attrName>
                                        </p:attrNameLst>
                                      </p:cBhvr>
                                      <p:tavLst>
                                        <p:tav tm="0">
                                          <p:val>
                                            <p:fltVal val="0"/>
                                          </p:val>
                                        </p:tav>
                                        <p:tav tm="100000">
                                          <p:val>
                                            <p:strVal val="#ppt_h"/>
                                          </p:val>
                                        </p:tav>
                                      </p:tavLst>
                                    </p:anim>
                                    <p:anim calcmode="lin" valueType="num">
                                      <p:cBhvr>
                                        <p:cTn id="321" dur="2000" fill="hold"/>
                                        <p:tgtEl>
                                          <p:spTgt spid="58"/>
                                        </p:tgtEl>
                                        <p:attrNameLst>
                                          <p:attrName>style.rotation</p:attrName>
                                        </p:attrNameLst>
                                      </p:cBhvr>
                                      <p:tavLst>
                                        <p:tav tm="0">
                                          <p:val>
                                            <p:fltVal val="90"/>
                                          </p:val>
                                        </p:tav>
                                        <p:tav tm="100000">
                                          <p:val>
                                            <p:fltVal val="0"/>
                                          </p:val>
                                        </p:tav>
                                      </p:tavLst>
                                    </p:anim>
                                    <p:animEffect transition="in" filter="fade">
                                      <p:cBhvr>
                                        <p:cTn id="322" dur="2000"/>
                                        <p:tgtEl>
                                          <p:spTgt spid="58"/>
                                        </p:tgtEl>
                                      </p:cBhvr>
                                    </p:animEffect>
                                  </p:childTnLst>
                                </p:cTn>
                              </p:par>
                              <p:par>
                                <p:cTn id="323" presetID="31" presetClass="entr" presetSubtype="0" fill="hold" grpId="0" nodeType="withEffect">
                                  <p:stCondLst>
                                    <p:cond delay="0"/>
                                  </p:stCondLst>
                                  <p:childTnLst>
                                    <p:set>
                                      <p:cBhvr>
                                        <p:cTn id="324" dur="1" fill="hold">
                                          <p:stCondLst>
                                            <p:cond delay="0"/>
                                          </p:stCondLst>
                                        </p:cTn>
                                        <p:tgtEl>
                                          <p:spTgt spid="59"/>
                                        </p:tgtEl>
                                        <p:attrNameLst>
                                          <p:attrName>style.visibility</p:attrName>
                                        </p:attrNameLst>
                                      </p:cBhvr>
                                      <p:to>
                                        <p:strVal val="visible"/>
                                      </p:to>
                                    </p:set>
                                    <p:anim calcmode="lin" valueType="num">
                                      <p:cBhvr>
                                        <p:cTn id="325" dur="2000" fill="hold"/>
                                        <p:tgtEl>
                                          <p:spTgt spid="59"/>
                                        </p:tgtEl>
                                        <p:attrNameLst>
                                          <p:attrName>ppt_w</p:attrName>
                                        </p:attrNameLst>
                                      </p:cBhvr>
                                      <p:tavLst>
                                        <p:tav tm="0">
                                          <p:val>
                                            <p:fltVal val="0"/>
                                          </p:val>
                                        </p:tav>
                                        <p:tav tm="100000">
                                          <p:val>
                                            <p:strVal val="#ppt_w"/>
                                          </p:val>
                                        </p:tav>
                                      </p:tavLst>
                                    </p:anim>
                                    <p:anim calcmode="lin" valueType="num">
                                      <p:cBhvr>
                                        <p:cTn id="326" dur="2000" fill="hold"/>
                                        <p:tgtEl>
                                          <p:spTgt spid="59"/>
                                        </p:tgtEl>
                                        <p:attrNameLst>
                                          <p:attrName>ppt_h</p:attrName>
                                        </p:attrNameLst>
                                      </p:cBhvr>
                                      <p:tavLst>
                                        <p:tav tm="0">
                                          <p:val>
                                            <p:fltVal val="0"/>
                                          </p:val>
                                        </p:tav>
                                        <p:tav tm="100000">
                                          <p:val>
                                            <p:strVal val="#ppt_h"/>
                                          </p:val>
                                        </p:tav>
                                      </p:tavLst>
                                    </p:anim>
                                    <p:anim calcmode="lin" valueType="num">
                                      <p:cBhvr>
                                        <p:cTn id="327" dur="2000" fill="hold"/>
                                        <p:tgtEl>
                                          <p:spTgt spid="59"/>
                                        </p:tgtEl>
                                        <p:attrNameLst>
                                          <p:attrName>style.rotation</p:attrName>
                                        </p:attrNameLst>
                                      </p:cBhvr>
                                      <p:tavLst>
                                        <p:tav tm="0">
                                          <p:val>
                                            <p:fltVal val="90"/>
                                          </p:val>
                                        </p:tav>
                                        <p:tav tm="100000">
                                          <p:val>
                                            <p:fltVal val="0"/>
                                          </p:val>
                                        </p:tav>
                                      </p:tavLst>
                                    </p:anim>
                                    <p:animEffect transition="in" filter="fade">
                                      <p:cBhvr>
                                        <p:cTn id="328" dur="2000"/>
                                        <p:tgtEl>
                                          <p:spTgt spid="59"/>
                                        </p:tgtEl>
                                      </p:cBhvr>
                                    </p:animEffect>
                                  </p:childTnLst>
                                </p:cTn>
                              </p:par>
                              <p:par>
                                <p:cTn id="329" presetID="31" presetClass="entr" presetSubtype="0" fill="hold" grpId="0" nodeType="withEffect">
                                  <p:stCondLst>
                                    <p:cond delay="0"/>
                                  </p:stCondLst>
                                  <p:childTnLst>
                                    <p:set>
                                      <p:cBhvr>
                                        <p:cTn id="330" dur="1" fill="hold">
                                          <p:stCondLst>
                                            <p:cond delay="0"/>
                                          </p:stCondLst>
                                        </p:cTn>
                                        <p:tgtEl>
                                          <p:spTgt spid="60"/>
                                        </p:tgtEl>
                                        <p:attrNameLst>
                                          <p:attrName>style.visibility</p:attrName>
                                        </p:attrNameLst>
                                      </p:cBhvr>
                                      <p:to>
                                        <p:strVal val="visible"/>
                                      </p:to>
                                    </p:set>
                                    <p:anim calcmode="lin" valueType="num">
                                      <p:cBhvr>
                                        <p:cTn id="331" dur="2000" fill="hold"/>
                                        <p:tgtEl>
                                          <p:spTgt spid="60"/>
                                        </p:tgtEl>
                                        <p:attrNameLst>
                                          <p:attrName>ppt_w</p:attrName>
                                        </p:attrNameLst>
                                      </p:cBhvr>
                                      <p:tavLst>
                                        <p:tav tm="0">
                                          <p:val>
                                            <p:fltVal val="0"/>
                                          </p:val>
                                        </p:tav>
                                        <p:tav tm="100000">
                                          <p:val>
                                            <p:strVal val="#ppt_w"/>
                                          </p:val>
                                        </p:tav>
                                      </p:tavLst>
                                    </p:anim>
                                    <p:anim calcmode="lin" valueType="num">
                                      <p:cBhvr>
                                        <p:cTn id="332" dur="2000" fill="hold"/>
                                        <p:tgtEl>
                                          <p:spTgt spid="60"/>
                                        </p:tgtEl>
                                        <p:attrNameLst>
                                          <p:attrName>ppt_h</p:attrName>
                                        </p:attrNameLst>
                                      </p:cBhvr>
                                      <p:tavLst>
                                        <p:tav tm="0">
                                          <p:val>
                                            <p:fltVal val="0"/>
                                          </p:val>
                                        </p:tav>
                                        <p:tav tm="100000">
                                          <p:val>
                                            <p:strVal val="#ppt_h"/>
                                          </p:val>
                                        </p:tav>
                                      </p:tavLst>
                                    </p:anim>
                                    <p:anim calcmode="lin" valueType="num">
                                      <p:cBhvr>
                                        <p:cTn id="333" dur="2000" fill="hold"/>
                                        <p:tgtEl>
                                          <p:spTgt spid="60"/>
                                        </p:tgtEl>
                                        <p:attrNameLst>
                                          <p:attrName>style.rotation</p:attrName>
                                        </p:attrNameLst>
                                      </p:cBhvr>
                                      <p:tavLst>
                                        <p:tav tm="0">
                                          <p:val>
                                            <p:fltVal val="90"/>
                                          </p:val>
                                        </p:tav>
                                        <p:tav tm="100000">
                                          <p:val>
                                            <p:fltVal val="0"/>
                                          </p:val>
                                        </p:tav>
                                      </p:tavLst>
                                    </p:anim>
                                    <p:animEffect transition="in" filter="fade">
                                      <p:cBhvr>
                                        <p:cTn id="334" dur="2000"/>
                                        <p:tgtEl>
                                          <p:spTgt spid="60"/>
                                        </p:tgtEl>
                                      </p:cBhvr>
                                    </p:animEffect>
                                  </p:childTnLst>
                                </p:cTn>
                              </p:par>
                              <p:par>
                                <p:cTn id="335" presetID="31" presetClass="entr" presetSubtype="0" fill="hold" grpId="0" nodeType="withEffect">
                                  <p:stCondLst>
                                    <p:cond delay="0"/>
                                  </p:stCondLst>
                                  <p:childTnLst>
                                    <p:set>
                                      <p:cBhvr>
                                        <p:cTn id="336" dur="1" fill="hold">
                                          <p:stCondLst>
                                            <p:cond delay="0"/>
                                          </p:stCondLst>
                                        </p:cTn>
                                        <p:tgtEl>
                                          <p:spTgt spid="61"/>
                                        </p:tgtEl>
                                        <p:attrNameLst>
                                          <p:attrName>style.visibility</p:attrName>
                                        </p:attrNameLst>
                                      </p:cBhvr>
                                      <p:to>
                                        <p:strVal val="visible"/>
                                      </p:to>
                                    </p:set>
                                    <p:anim calcmode="lin" valueType="num">
                                      <p:cBhvr>
                                        <p:cTn id="337" dur="2000" fill="hold"/>
                                        <p:tgtEl>
                                          <p:spTgt spid="61"/>
                                        </p:tgtEl>
                                        <p:attrNameLst>
                                          <p:attrName>ppt_w</p:attrName>
                                        </p:attrNameLst>
                                      </p:cBhvr>
                                      <p:tavLst>
                                        <p:tav tm="0">
                                          <p:val>
                                            <p:fltVal val="0"/>
                                          </p:val>
                                        </p:tav>
                                        <p:tav tm="100000">
                                          <p:val>
                                            <p:strVal val="#ppt_w"/>
                                          </p:val>
                                        </p:tav>
                                      </p:tavLst>
                                    </p:anim>
                                    <p:anim calcmode="lin" valueType="num">
                                      <p:cBhvr>
                                        <p:cTn id="338" dur="2000" fill="hold"/>
                                        <p:tgtEl>
                                          <p:spTgt spid="61"/>
                                        </p:tgtEl>
                                        <p:attrNameLst>
                                          <p:attrName>ppt_h</p:attrName>
                                        </p:attrNameLst>
                                      </p:cBhvr>
                                      <p:tavLst>
                                        <p:tav tm="0">
                                          <p:val>
                                            <p:fltVal val="0"/>
                                          </p:val>
                                        </p:tav>
                                        <p:tav tm="100000">
                                          <p:val>
                                            <p:strVal val="#ppt_h"/>
                                          </p:val>
                                        </p:tav>
                                      </p:tavLst>
                                    </p:anim>
                                    <p:anim calcmode="lin" valueType="num">
                                      <p:cBhvr>
                                        <p:cTn id="339" dur="2000" fill="hold"/>
                                        <p:tgtEl>
                                          <p:spTgt spid="61"/>
                                        </p:tgtEl>
                                        <p:attrNameLst>
                                          <p:attrName>style.rotation</p:attrName>
                                        </p:attrNameLst>
                                      </p:cBhvr>
                                      <p:tavLst>
                                        <p:tav tm="0">
                                          <p:val>
                                            <p:fltVal val="90"/>
                                          </p:val>
                                        </p:tav>
                                        <p:tav tm="100000">
                                          <p:val>
                                            <p:fltVal val="0"/>
                                          </p:val>
                                        </p:tav>
                                      </p:tavLst>
                                    </p:anim>
                                    <p:animEffect transition="in" filter="fade">
                                      <p:cBhvr>
                                        <p:cTn id="340" dur="2000"/>
                                        <p:tgtEl>
                                          <p:spTgt spid="61"/>
                                        </p:tgtEl>
                                      </p:cBhvr>
                                    </p:animEffect>
                                  </p:childTnLst>
                                </p:cTn>
                              </p:par>
                              <p:par>
                                <p:cTn id="341" presetID="31" presetClass="entr" presetSubtype="0" fill="hold" grpId="0" nodeType="withEffect">
                                  <p:stCondLst>
                                    <p:cond delay="0"/>
                                  </p:stCondLst>
                                  <p:childTnLst>
                                    <p:set>
                                      <p:cBhvr>
                                        <p:cTn id="342" dur="1" fill="hold">
                                          <p:stCondLst>
                                            <p:cond delay="0"/>
                                          </p:stCondLst>
                                        </p:cTn>
                                        <p:tgtEl>
                                          <p:spTgt spid="62"/>
                                        </p:tgtEl>
                                        <p:attrNameLst>
                                          <p:attrName>style.visibility</p:attrName>
                                        </p:attrNameLst>
                                      </p:cBhvr>
                                      <p:to>
                                        <p:strVal val="visible"/>
                                      </p:to>
                                    </p:set>
                                    <p:anim calcmode="lin" valueType="num">
                                      <p:cBhvr>
                                        <p:cTn id="343" dur="2000" fill="hold"/>
                                        <p:tgtEl>
                                          <p:spTgt spid="62"/>
                                        </p:tgtEl>
                                        <p:attrNameLst>
                                          <p:attrName>ppt_w</p:attrName>
                                        </p:attrNameLst>
                                      </p:cBhvr>
                                      <p:tavLst>
                                        <p:tav tm="0">
                                          <p:val>
                                            <p:fltVal val="0"/>
                                          </p:val>
                                        </p:tav>
                                        <p:tav tm="100000">
                                          <p:val>
                                            <p:strVal val="#ppt_w"/>
                                          </p:val>
                                        </p:tav>
                                      </p:tavLst>
                                    </p:anim>
                                    <p:anim calcmode="lin" valueType="num">
                                      <p:cBhvr>
                                        <p:cTn id="344" dur="2000" fill="hold"/>
                                        <p:tgtEl>
                                          <p:spTgt spid="62"/>
                                        </p:tgtEl>
                                        <p:attrNameLst>
                                          <p:attrName>ppt_h</p:attrName>
                                        </p:attrNameLst>
                                      </p:cBhvr>
                                      <p:tavLst>
                                        <p:tav tm="0">
                                          <p:val>
                                            <p:fltVal val="0"/>
                                          </p:val>
                                        </p:tav>
                                        <p:tav tm="100000">
                                          <p:val>
                                            <p:strVal val="#ppt_h"/>
                                          </p:val>
                                        </p:tav>
                                      </p:tavLst>
                                    </p:anim>
                                    <p:anim calcmode="lin" valueType="num">
                                      <p:cBhvr>
                                        <p:cTn id="345" dur="2000" fill="hold"/>
                                        <p:tgtEl>
                                          <p:spTgt spid="62"/>
                                        </p:tgtEl>
                                        <p:attrNameLst>
                                          <p:attrName>style.rotation</p:attrName>
                                        </p:attrNameLst>
                                      </p:cBhvr>
                                      <p:tavLst>
                                        <p:tav tm="0">
                                          <p:val>
                                            <p:fltVal val="90"/>
                                          </p:val>
                                        </p:tav>
                                        <p:tav tm="100000">
                                          <p:val>
                                            <p:fltVal val="0"/>
                                          </p:val>
                                        </p:tav>
                                      </p:tavLst>
                                    </p:anim>
                                    <p:animEffect transition="in" filter="fade">
                                      <p:cBhvr>
                                        <p:cTn id="346" dur="2000"/>
                                        <p:tgtEl>
                                          <p:spTgt spid="62"/>
                                        </p:tgtEl>
                                      </p:cBhvr>
                                    </p:animEffect>
                                  </p:childTnLst>
                                </p:cTn>
                              </p:par>
                              <p:par>
                                <p:cTn id="347" presetID="31" presetClass="entr" presetSubtype="0" fill="hold" grpId="0" nodeType="withEffect">
                                  <p:stCondLst>
                                    <p:cond delay="0"/>
                                  </p:stCondLst>
                                  <p:childTnLst>
                                    <p:set>
                                      <p:cBhvr>
                                        <p:cTn id="348" dur="1" fill="hold">
                                          <p:stCondLst>
                                            <p:cond delay="0"/>
                                          </p:stCondLst>
                                        </p:cTn>
                                        <p:tgtEl>
                                          <p:spTgt spid="63"/>
                                        </p:tgtEl>
                                        <p:attrNameLst>
                                          <p:attrName>style.visibility</p:attrName>
                                        </p:attrNameLst>
                                      </p:cBhvr>
                                      <p:to>
                                        <p:strVal val="visible"/>
                                      </p:to>
                                    </p:set>
                                    <p:anim calcmode="lin" valueType="num">
                                      <p:cBhvr>
                                        <p:cTn id="349" dur="2000" fill="hold"/>
                                        <p:tgtEl>
                                          <p:spTgt spid="63"/>
                                        </p:tgtEl>
                                        <p:attrNameLst>
                                          <p:attrName>ppt_w</p:attrName>
                                        </p:attrNameLst>
                                      </p:cBhvr>
                                      <p:tavLst>
                                        <p:tav tm="0">
                                          <p:val>
                                            <p:fltVal val="0"/>
                                          </p:val>
                                        </p:tav>
                                        <p:tav tm="100000">
                                          <p:val>
                                            <p:strVal val="#ppt_w"/>
                                          </p:val>
                                        </p:tav>
                                      </p:tavLst>
                                    </p:anim>
                                    <p:anim calcmode="lin" valueType="num">
                                      <p:cBhvr>
                                        <p:cTn id="350" dur="2000" fill="hold"/>
                                        <p:tgtEl>
                                          <p:spTgt spid="63"/>
                                        </p:tgtEl>
                                        <p:attrNameLst>
                                          <p:attrName>ppt_h</p:attrName>
                                        </p:attrNameLst>
                                      </p:cBhvr>
                                      <p:tavLst>
                                        <p:tav tm="0">
                                          <p:val>
                                            <p:fltVal val="0"/>
                                          </p:val>
                                        </p:tav>
                                        <p:tav tm="100000">
                                          <p:val>
                                            <p:strVal val="#ppt_h"/>
                                          </p:val>
                                        </p:tav>
                                      </p:tavLst>
                                    </p:anim>
                                    <p:anim calcmode="lin" valueType="num">
                                      <p:cBhvr>
                                        <p:cTn id="351" dur="2000" fill="hold"/>
                                        <p:tgtEl>
                                          <p:spTgt spid="63"/>
                                        </p:tgtEl>
                                        <p:attrNameLst>
                                          <p:attrName>style.rotation</p:attrName>
                                        </p:attrNameLst>
                                      </p:cBhvr>
                                      <p:tavLst>
                                        <p:tav tm="0">
                                          <p:val>
                                            <p:fltVal val="90"/>
                                          </p:val>
                                        </p:tav>
                                        <p:tav tm="100000">
                                          <p:val>
                                            <p:fltVal val="0"/>
                                          </p:val>
                                        </p:tav>
                                      </p:tavLst>
                                    </p:anim>
                                    <p:animEffect transition="in" filter="fade">
                                      <p:cBhvr>
                                        <p:cTn id="352" dur="2000"/>
                                        <p:tgtEl>
                                          <p:spTgt spid="63"/>
                                        </p:tgtEl>
                                      </p:cBhvr>
                                    </p:animEffect>
                                  </p:childTnLst>
                                </p:cTn>
                              </p:par>
                              <p:par>
                                <p:cTn id="353" presetID="31" presetClass="entr" presetSubtype="0" fill="hold" grpId="0" nodeType="withEffect">
                                  <p:stCondLst>
                                    <p:cond delay="0"/>
                                  </p:stCondLst>
                                  <p:childTnLst>
                                    <p:set>
                                      <p:cBhvr>
                                        <p:cTn id="354" dur="1" fill="hold">
                                          <p:stCondLst>
                                            <p:cond delay="0"/>
                                          </p:stCondLst>
                                        </p:cTn>
                                        <p:tgtEl>
                                          <p:spTgt spid="64"/>
                                        </p:tgtEl>
                                        <p:attrNameLst>
                                          <p:attrName>style.visibility</p:attrName>
                                        </p:attrNameLst>
                                      </p:cBhvr>
                                      <p:to>
                                        <p:strVal val="visible"/>
                                      </p:to>
                                    </p:set>
                                    <p:anim calcmode="lin" valueType="num">
                                      <p:cBhvr>
                                        <p:cTn id="355" dur="2000" fill="hold"/>
                                        <p:tgtEl>
                                          <p:spTgt spid="64"/>
                                        </p:tgtEl>
                                        <p:attrNameLst>
                                          <p:attrName>ppt_w</p:attrName>
                                        </p:attrNameLst>
                                      </p:cBhvr>
                                      <p:tavLst>
                                        <p:tav tm="0">
                                          <p:val>
                                            <p:fltVal val="0"/>
                                          </p:val>
                                        </p:tav>
                                        <p:tav tm="100000">
                                          <p:val>
                                            <p:strVal val="#ppt_w"/>
                                          </p:val>
                                        </p:tav>
                                      </p:tavLst>
                                    </p:anim>
                                    <p:anim calcmode="lin" valueType="num">
                                      <p:cBhvr>
                                        <p:cTn id="356" dur="2000" fill="hold"/>
                                        <p:tgtEl>
                                          <p:spTgt spid="64"/>
                                        </p:tgtEl>
                                        <p:attrNameLst>
                                          <p:attrName>ppt_h</p:attrName>
                                        </p:attrNameLst>
                                      </p:cBhvr>
                                      <p:tavLst>
                                        <p:tav tm="0">
                                          <p:val>
                                            <p:fltVal val="0"/>
                                          </p:val>
                                        </p:tav>
                                        <p:tav tm="100000">
                                          <p:val>
                                            <p:strVal val="#ppt_h"/>
                                          </p:val>
                                        </p:tav>
                                      </p:tavLst>
                                    </p:anim>
                                    <p:anim calcmode="lin" valueType="num">
                                      <p:cBhvr>
                                        <p:cTn id="357" dur="2000" fill="hold"/>
                                        <p:tgtEl>
                                          <p:spTgt spid="64"/>
                                        </p:tgtEl>
                                        <p:attrNameLst>
                                          <p:attrName>style.rotation</p:attrName>
                                        </p:attrNameLst>
                                      </p:cBhvr>
                                      <p:tavLst>
                                        <p:tav tm="0">
                                          <p:val>
                                            <p:fltVal val="90"/>
                                          </p:val>
                                        </p:tav>
                                        <p:tav tm="100000">
                                          <p:val>
                                            <p:fltVal val="0"/>
                                          </p:val>
                                        </p:tav>
                                      </p:tavLst>
                                    </p:anim>
                                    <p:animEffect transition="in" filter="fade">
                                      <p:cBhvr>
                                        <p:cTn id="358" dur="2000"/>
                                        <p:tgtEl>
                                          <p:spTgt spid="64"/>
                                        </p:tgtEl>
                                      </p:cBhvr>
                                    </p:animEffect>
                                  </p:childTnLst>
                                </p:cTn>
                              </p:par>
                              <p:par>
                                <p:cTn id="359" presetID="31" presetClass="entr" presetSubtype="0" fill="hold" grpId="0" nodeType="withEffect">
                                  <p:stCondLst>
                                    <p:cond delay="0"/>
                                  </p:stCondLst>
                                  <p:childTnLst>
                                    <p:set>
                                      <p:cBhvr>
                                        <p:cTn id="360" dur="1" fill="hold">
                                          <p:stCondLst>
                                            <p:cond delay="0"/>
                                          </p:stCondLst>
                                        </p:cTn>
                                        <p:tgtEl>
                                          <p:spTgt spid="65"/>
                                        </p:tgtEl>
                                        <p:attrNameLst>
                                          <p:attrName>style.visibility</p:attrName>
                                        </p:attrNameLst>
                                      </p:cBhvr>
                                      <p:to>
                                        <p:strVal val="visible"/>
                                      </p:to>
                                    </p:set>
                                    <p:anim calcmode="lin" valueType="num">
                                      <p:cBhvr>
                                        <p:cTn id="361" dur="2000" fill="hold"/>
                                        <p:tgtEl>
                                          <p:spTgt spid="65"/>
                                        </p:tgtEl>
                                        <p:attrNameLst>
                                          <p:attrName>ppt_w</p:attrName>
                                        </p:attrNameLst>
                                      </p:cBhvr>
                                      <p:tavLst>
                                        <p:tav tm="0">
                                          <p:val>
                                            <p:fltVal val="0"/>
                                          </p:val>
                                        </p:tav>
                                        <p:tav tm="100000">
                                          <p:val>
                                            <p:strVal val="#ppt_w"/>
                                          </p:val>
                                        </p:tav>
                                      </p:tavLst>
                                    </p:anim>
                                    <p:anim calcmode="lin" valueType="num">
                                      <p:cBhvr>
                                        <p:cTn id="362" dur="2000" fill="hold"/>
                                        <p:tgtEl>
                                          <p:spTgt spid="65"/>
                                        </p:tgtEl>
                                        <p:attrNameLst>
                                          <p:attrName>ppt_h</p:attrName>
                                        </p:attrNameLst>
                                      </p:cBhvr>
                                      <p:tavLst>
                                        <p:tav tm="0">
                                          <p:val>
                                            <p:fltVal val="0"/>
                                          </p:val>
                                        </p:tav>
                                        <p:tav tm="100000">
                                          <p:val>
                                            <p:strVal val="#ppt_h"/>
                                          </p:val>
                                        </p:tav>
                                      </p:tavLst>
                                    </p:anim>
                                    <p:anim calcmode="lin" valueType="num">
                                      <p:cBhvr>
                                        <p:cTn id="363" dur="2000" fill="hold"/>
                                        <p:tgtEl>
                                          <p:spTgt spid="65"/>
                                        </p:tgtEl>
                                        <p:attrNameLst>
                                          <p:attrName>style.rotation</p:attrName>
                                        </p:attrNameLst>
                                      </p:cBhvr>
                                      <p:tavLst>
                                        <p:tav tm="0">
                                          <p:val>
                                            <p:fltVal val="90"/>
                                          </p:val>
                                        </p:tav>
                                        <p:tav tm="100000">
                                          <p:val>
                                            <p:fltVal val="0"/>
                                          </p:val>
                                        </p:tav>
                                      </p:tavLst>
                                    </p:anim>
                                    <p:animEffect transition="in" filter="fade">
                                      <p:cBhvr>
                                        <p:cTn id="364" dur="2000"/>
                                        <p:tgtEl>
                                          <p:spTgt spid="65"/>
                                        </p:tgtEl>
                                      </p:cBhvr>
                                    </p:animEffect>
                                  </p:childTnLst>
                                </p:cTn>
                              </p:par>
                              <p:par>
                                <p:cTn id="365" presetID="31" presetClass="entr" presetSubtype="0" fill="hold" grpId="0" nodeType="withEffect">
                                  <p:stCondLst>
                                    <p:cond delay="0"/>
                                  </p:stCondLst>
                                  <p:childTnLst>
                                    <p:set>
                                      <p:cBhvr>
                                        <p:cTn id="366" dur="1" fill="hold">
                                          <p:stCondLst>
                                            <p:cond delay="0"/>
                                          </p:stCondLst>
                                        </p:cTn>
                                        <p:tgtEl>
                                          <p:spTgt spid="66"/>
                                        </p:tgtEl>
                                        <p:attrNameLst>
                                          <p:attrName>style.visibility</p:attrName>
                                        </p:attrNameLst>
                                      </p:cBhvr>
                                      <p:to>
                                        <p:strVal val="visible"/>
                                      </p:to>
                                    </p:set>
                                    <p:anim calcmode="lin" valueType="num">
                                      <p:cBhvr>
                                        <p:cTn id="367" dur="2000" fill="hold"/>
                                        <p:tgtEl>
                                          <p:spTgt spid="66"/>
                                        </p:tgtEl>
                                        <p:attrNameLst>
                                          <p:attrName>ppt_w</p:attrName>
                                        </p:attrNameLst>
                                      </p:cBhvr>
                                      <p:tavLst>
                                        <p:tav tm="0">
                                          <p:val>
                                            <p:fltVal val="0"/>
                                          </p:val>
                                        </p:tav>
                                        <p:tav tm="100000">
                                          <p:val>
                                            <p:strVal val="#ppt_w"/>
                                          </p:val>
                                        </p:tav>
                                      </p:tavLst>
                                    </p:anim>
                                    <p:anim calcmode="lin" valueType="num">
                                      <p:cBhvr>
                                        <p:cTn id="368" dur="2000" fill="hold"/>
                                        <p:tgtEl>
                                          <p:spTgt spid="66"/>
                                        </p:tgtEl>
                                        <p:attrNameLst>
                                          <p:attrName>ppt_h</p:attrName>
                                        </p:attrNameLst>
                                      </p:cBhvr>
                                      <p:tavLst>
                                        <p:tav tm="0">
                                          <p:val>
                                            <p:fltVal val="0"/>
                                          </p:val>
                                        </p:tav>
                                        <p:tav tm="100000">
                                          <p:val>
                                            <p:strVal val="#ppt_h"/>
                                          </p:val>
                                        </p:tav>
                                      </p:tavLst>
                                    </p:anim>
                                    <p:anim calcmode="lin" valueType="num">
                                      <p:cBhvr>
                                        <p:cTn id="369" dur="2000" fill="hold"/>
                                        <p:tgtEl>
                                          <p:spTgt spid="66"/>
                                        </p:tgtEl>
                                        <p:attrNameLst>
                                          <p:attrName>style.rotation</p:attrName>
                                        </p:attrNameLst>
                                      </p:cBhvr>
                                      <p:tavLst>
                                        <p:tav tm="0">
                                          <p:val>
                                            <p:fltVal val="90"/>
                                          </p:val>
                                        </p:tav>
                                        <p:tav tm="100000">
                                          <p:val>
                                            <p:fltVal val="0"/>
                                          </p:val>
                                        </p:tav>
                                      </p:tavLst>
                                    </p:anim>
                                    <p:animEffect transition="in" filter="fade">
                                      <p:cBhvr>
                                        <p:cTn id="370" dur="2000"/>
                                        <p:tgtEl>
                                          <p:spTgt spid="66"/>
                                        </p:tgtEl>
                                      </p:cBhvr>
                                    </p:animEffect>
                                  </p:childTnLst>
                                </p:cTn>
                              </p:par>
                              <p:par>
                                <p:cTn id="371" presetID="31" presetClass="entr" presetSubtype="0" fill="hold" grpId="0" nodeType="withEffect">
                                  <p:stCondLst>
                                    <p:cond delay="0"/>
                                  </p:stCondLst>
                                  <p:childTnLst>
                                    <p:set>
                                      <p:cBhvr>
                                        <p:cTn id="372" dur="1" fill="hold">
                                          <p:stCondLst>
                                            <p:cond delay="0"/>
                                          </p:stCondLst>
                                        </p:cTn>
                                        <p:tgtEl>
                                          <p:spTgt spid="67"/>
                                        </p:tgtEl>
                                        <p:attrNameLst>
                                          <p:attrName>style.visibility</p:attrName>
                                        </p:attrNameLst>
                                      </p:cBhvr>
                                      <p:to>
                                        <p:strVal val="visible"/>
                                      </p:to>
                                    </p:set>
                                    <p:anim calcmode="lin" valueType="num">
                                      <p:cBhvr>
                                        <p:cTn id="373" dur="2000" fill="hold"/>
                                        <p:tgtEl>
                                          <p:spTgt spid="67"/>
                                        </p:tgtEl>
                                        <p:attrNameLst>
                                          <p:attrName>ppt_w</p:attrName>
                                        </p:attrNameLst>
                                      </p:cBhvr>
                                      <p:tavLst>
                                        <p:tav tm="0">
                                          <p:val>
                                            <p:fltVal val="0"/>
                                          </p:val>
                                        </p:tav>
                                        <p:tav tm="100000">
                                          <p:val>
                                            <p:strVal val="#ppt_w"/>
                                          </p:val>
                                        </p:tav>
                                      </p:tavLst>
                                    </p:anim>
                                    <p:anim calcmode="lin" valueType="num">
                                      <p:cBhvr>
                                        <p:cTn id="374" dur="2000" fill="hold"/>
                                        <p:tgtEl>
                                          <p:spTgt spid="67"/>
                                        </p:tgtEl>
                                        <p:attrNameLst>
                                          <p:attrName>ppt_h</p:attrName>
                                        </p:attrNameLst>
                                      </p:cBhvr>
                                      <p:tavLst>
                                        <p:tav tm="0">
                                          <p:val>
                                            <p:fltVal val="0"/>
                                          </p:val>
                                        </p:tav>
                                        <p:tav tm="100000">
                                          <p:val>
                                            <p:strVal val="#ppt_h"/>
                                          </p:val>
                                        </p:tav>
                                      </p:tavLst>
                                    </p:anim>
                                    <p:anim calcmode="lin" valueType="num">
                                      <p:cBhvr>
                                        <p:cTn id="375" dur="2000" fill="hold"/>
                                        <p:tgtEl>
                                          <p:spTgt spid="67"/>
                                        </p:tgtEl>
                                        <p:attrNameLst>
                                          <p:attrName>style.rotation</p:attrName>
                                        </p:attrNameLst>
                                      </p:cBhvr>
                                      <p:tavLst>
                                        <p:tav tm="0">
                                          <p:val>
                                            <p:fltVal val="90"/>
                                          </p:val>
                                        </p:tav>
                                        <p:tav tm="100000">
                                          <p:val>
                                            <p:fltVal val="0"/>
                                          </p:val>
                                        </p:tav>
                                      </p:tavLst>
                                    </p:anim>
                                    <p:animEffect transition="in" filter="fade">
                                      <p:cBhvr>
                                        <p:cTn id="376" dur="2000"/>
                                        <p:tgtEl>
                                          <p:spTgt spid="67"/>
                                        </p:tgtEl>
                                      </p:cBhvr>
                                    </p:animEffect>
                                  </p:childTnLst>
                                </p:cTn>
                              </p:par>
                              <p:par>
                                <p:cTn id="377" presetID="31" presetClass="entr" presetSubtype="0" fill="hold" grpId="0" nodeType="withEffect">
                                  <p:stCondLst>
                                    <p:cond delay="0"/>
                                  </p:stCondLst>
                                  <p:childTnLst>
                                    <p:set>
                                      <p:cBhvr>
                                        <p:cTn id="378" dur="1" fill="hold">
                                          <p:stCondLst>
                                            <p:cond delay="0"/>
                                          </p:stCondLst>
                                        </p:cTn>
                                        <p:tgtEl>
                                          <p:spTgt spid="68"/>
                                        </p:tgtEl>
                                        <p:attrNameLst>
                                          <p:attrName>style.visibility</p:attrName>
                                        </p:attrNameLst>
                                      </p:cBhvr>
                                      <p:to>
                                        <p:strVal val="visible"/>
                                      </p:to>
                                    </p:set>
                                    <p:anim calcmode="lin" valueType="num">
                                      <p:cBhvr>
                                        <p:cTn id="379" dur="2000" fill="hold"/>
                                        <p:tgtEl>
                                          <p:spTgt spid="68"/>
                                        </p:tgtEl>
                                        <p:attrNameLst>
                                          <p:attrName>ppt_w</p:attrName>
                                        </p:attrNameLst>
                                      </p:cBhvr>
                                      <p:tavLst>
                                        <p:tav tm="0">
                                          <p:val>
                                            <p:fltVal val="0"/>
                                          </p:val>
                                        </p:tav>
                                        <p:tav tm="100000">
                                          <p:val>
                                            <p:strVal val="#ppt_w"/>
                                          </p:val>
                                        </p:tav>
                                      </p:tavLst>
                                    </p:anim>
                                    <p:anim calcmode="lin" valueType="num">
                                      <p:cBhvr>
                                        <p:cTn id="380" dur="2000" fill="hold"/>
                                        <p:tgtEl>
                                          <p:spTgt spid="68"/>
                                        </p:tgtEl>
                                        <p:attrNameLst>
                                          <p:attrName>ppt_h</p:attrName>
                                        </p:attrNameLst>
                                      </p:cBhvr>
                                      <p:tavLst>
                                        <p:tav tm="0">
                                          <p:val>
                                            <p:fltVal val="0"/>
                                          </p:val>
                                        </p:tav>
                                        <p:tav tm="100000">
                                          <p:val>
                                            <p:strVal val="#ppt_h"/>
                                          </p:val>
                                        </p:tav>
                                      </p:tavLst>
                                    </p:anim>
                                    <p:anim calcmode="lin" valueType="num">
                                      <p:cBhvr>
                                        <p:cTn id="381" dur="2000" fill="hold"/>
                                        <p:tgtEl>
                                          <p:spTgt spid="68"/>
                                        </p:tgtEl>
                                        <p:attrNameLst>
                                          <p:attrName>style.rotation</p:attrName>
                                        </p:attrNameLst>
                                      </p:cBhvr>
                                      <p:tavLst>
                                        <p:tav tm="0">
                                          <p:val>
                                            <p:fltVal val="90"/>
                                          </p:val>
                                        </p:tav>
                                        <p:tav tm="100000">
                                          <p:val>
                                            <p:fltVal val="0"/>
                                          </p:val>
                                        </p:tav>
                                      </p:tavLst>
                                    </p:anim>
                                    <p:animEffect transition="in" filter="fade">
                                      <p:cBhvr>
                                        <p:cTn id="382" dur="2000"/>
                                        <p:tgtEl>
                                          <p:spTgt spid="68"/>
                                        </p:tgtEl>
                                      </p:cBhvr>
                                    </p:animEffect>
                                  </p:childTnLst>
                                </p:cTn>
                              </p:par>
                              <p:par>
                                <p:cTn id="383" presetID="31" presetClass="entr" presetSubtype="0" fill="hold" grpId="0" nodeType="withEffect">
                                  <p:stCondLst>
                                    <p:cond delay="0"/>
                                  </p:stCondLst>
                                  <p:childTnLst>
                                    <p:set>
                                      <p:cBhvr>
                                        <p:cTn id="384" dur="1" fill="hold">
                                          <p:stCondLst>
                                            <p:cond delay="0"/>
                                          </p:stCondLst>
                                        </p:cTn>
                                        <p:tgtEl>
                                          <p:spTgt spid="69"/>
                                        </p:tgtEl>
                                        <p:attrNameLst>
                                          <p:attrName>style.visibility</p:attrName>
                                        </p:attrNameLst>
                                      </p:cBhvr>
                                      <p:to>
                                        <p:strVal val="visible"/>
                                      </p:to>
                                    </p:set>
                                    <p:anim calcmode="lin" valueType="num">
                                      <p:cBhvr>
                                        <p:cTn id="385" dur="2000" fill="hold"/>
                                        <p:tgtEl>
                                          <p:spTgt spid="69"/>
                                        </p:tgtEl>
                                        <p:attrNameLst>
                                          <p:attrName>ppt_w</p:attrName>
                                        </p:attrNameLst>
                                      </p:cBhvr>
                                      <p:tavLst>
                                        <p:tav tm="0">
                                          <p:val>
                                            <p:fltVal val="0"/>
                                          </p:val>
                                        </p:tav>
                                        <p:tav tm="100000">
                                          <p:val>
                                            <p:strVal val="#ppt_w"/>
                                          </p:val>
                                        </p:tav>
                                      </p:tavLst>
                                    </p:anim>
                                    <p:anim calcmode="lin" valueType="num">
                                      <p:cBhvr>
                                        <p:cTn id="386" dur="2000" fill="hold"/>
                                        <p:tgtEl>
                                          <p:spTgt spid="69"/>
                                        </p:tgtEl>
                                        <p:attrNameLst>
                                          <p:attrName>ppt_h</p:attrName>
                                        </p:attrNameLst>
                                      </p:cBhvr>
                                      <p:tavLst>
                                        <p:tav tm="0">
                                          <p:val>
                                            <p:fltVal val="0"/>
                                          </p:val>
                                        </p:tav>
                                        <p:tav tm="100000">
                                          <p:val>
                                            <p:strVal val="#ppt_h"/>
                                          </p:val>
                                        </p:tav>
                                      </p:tavLst>
                                    </p:anim>
                                    <p:anim calcmode="lin" valueType="num">
                                      <p:cBhvr>
                                        <p:cTn id="387" dur="2000" fill="hold"/>
                                        <p:tgtEl>
                                          <p:spTgt spid="69"/>
                                        </p:tgtEl>
                                        <p:attrNameLst>
                                          <p:attrName>style.rotation</p:attrName>
                                        </p:attrNameLst>
                                      </p:cBhvr>
                                      <p:tavLst>
                                        <p:tav tm="0">
                                          <p:val>
                                            <p:fltVal val="90"/>
                                          </p:val>
                                        </p:tav>
                                        <p:tav tm="100000">
                                          <p:val>
                                            <p:fltVal val="0"/>
                                          </p:val>
                                        </p:tav>
                                      </p:tavLst>
                                    </p:anim>
                                    <p:animEffect transition="in" filter="fade">
                                      <p:cBhvr>
                                        <p:cTn id="388" dur="2000"/>
                                        <p:tgtEl>
                                          <p:spTgt spid="69"/>
                                        </p:tgtEl>
                                      </p:cBhvr>
                                    </p:animEffect>
                                  </p:childTnLst>
                                </p:cTn>
                              </p:par>
                              <p:par>
                                <p:cTn id="389" presetID="31" presetClass="entr" presetSubtype="0" fill="hold" grpId="0" nodeType="withEffect">
                                  <p:stCondLst>
                                    <p:cond delay="0"/>
                                  </p:stCondLst>
                                  <p:childTnLst>
                                    <p:set>
                                      <p:cBhvr>
                                        <p:cTn id="390" dur="1" fill="hold">
                                          <p:stCondLst>
                                            <p:cond delay="0"/>
                                          </p:stCondLst>
                                        </p:cTn>
                                        <p:tgtEl>
                                          <p:spTgt spid="70"/>
                                        </p:tgtEl>
                                        <p:attrNameLst>
                                          <p:attrName>style.visibility</p:attrName>
                                        </p:attrNameLst>
                                      </p:cBhvr>
                                      <p:to>
                                        <p:strVal val="visible"/>
                                      </p:to>
                                    </p:set>
                                    <p:anim calcmode="lin" valueType="num">
                                      <p:cBhvr>
                                        <p:cTn id="391" dur="2000" fill="hold"/>
                                        <p:tgtEl>
                                          <p:spTgt spid="70"/>
                                        </p:tgtEl>
                                        <p:attrNameLst>
                                          <p:attrName>ppt_w</p:attrName>
                                        </p:attrNameLst>
                                      </p:cBhvr>
                                      <p:tavLst>
                                        <p:tav tm="0">
                                          <p:val>
                                            <p:fltVal val="0"/>
                                          </p:val>
                                        </p:tav>
                                        <p:tav tm="100000">
                                          <p:val>
                                            <p:strVal val="#ppt_w"/>
                                          </p:val>
                                        </p:tav>
                                      </p:tavLst>
                                    </p:anim>
                                    <p:anim calcmode="lin" valueType="num">
                                      <p:cBhvr>
                                        <p:cTn id="392" dur="2000" fill="hold"/>
                                        <p:tgtEl>
                                          <p:spTgt spid="70"/>
                                        </p:tgtEl>
                                        <p:attrNameLst>
                                          <p:attrName>ppt_h</p:attrName>
                                        </p:attrNameLst>
                                      </p:cBhvr>
                                      <p:tavLst>
                                        <p:tav tm="0">
                                          <p:val>
                                            <p:fltVal val="0"/>
                                          </p:val>
                                        </p:tav>
                                        <p:tav tm="100000">
                                          <p:val>
                                            <p:strVal val="#ppt_h"/>
                                          </p:val>
                                        </p:tav>
                                      </p:tavLst>
                                    </p:anim>
                                    <p:anim calcmode="lin" valueType="num">
                                      <p:cBhvr>
                                        <p:cTn id="393" dur="2000" fill="hold"/>
                                        <p:tgtEl>
                                          <p:spTgt spid="70"/>
                                        </p:tgtEl>
                                        <p:attrNameLst>
                                          <p:attrName>style.rotation</p:attrName>
                                        </p:attrNameLst>
                                      </p:cBhvr>
                                      <p:tavLst>
                                        <p:tav tm="0">
                                          <p:val>
                                            <p:fltVal val="90"/>
                                          </p:val>
                                        </p:tav>
                                        <p:tav tm="100000">
                                          <p:val>
                                            <p:fltVal val="0"/>
                                          </p:val>
                                        </p:tav>
                                      </p:tavLst>
                                    </p:anim>
                                    <p:animEffect transition="in" filter="fade">
                                      <p:cBhvr>
                                        <p:cTn id="394" dur="2000"/>
                                        <p:tgtEl>
                                          <p:spTgt spid="70"/>
                                        </p:tgtEl>
                                      </p:cBhvr>
                                    </p:animEffect>
                                  </p:childTnLst>
                                </p:cTn>
                              </p:par>
                              <p:par>
                                <p:cTn id="395" presetID="31" presetClass="entr" presetSubtype="0" fill="hold" grpId="0" nodeType="withEffect">
                                  <p:stCondLst>
                                    <p:cond delay="0"/>
                                  </p:stCondLst>
                                  <p:childTnLst>
                                    <p:set>
                                      <p:cBhvr>
                                        <p:cTn id="396" dur="1" fill="hold">
                                          <p:stCondLst>
                                            <p:cond delay="0"/>
                                          </p:stCondLst>
                                        </p:cTn>
                                        <p:tgtEl>
                                          <p:spTgt spid="72"/>
                                        </p:tgtEl>
                                        <p:attrNameLst>
                                          <p:attrName>style.visibility</p:attrName>
                                        </p:attrNameLst>
                                      </p:cBhvr>
                                      <p:to>
                                        <p:strVal val="visible"/>
                                      </p:to>
                                    </p:set>
                                    <p:anim calcmode="lin" valueType="num">
                                      <p:cBhvr>
                                        <p:cTn id="397" dur="2000" fill="hold"/>
                                        <p:tgtEl>
                                          <p:spTgt spid="72"/>
                                        </p:tgtEl>
                                        <p:attrNameLst>
                                          <p:attrName>ppt_w</p:attrName>
                                        </p:attrNameLst>
                                      </p:cBhvr>
                                      <p:tavLst>
                                        <p:tav tm="0">
                                          <p:val>
                                            <p:fltVal val="0"/>
                                          </p:val>
                                        </p:tav>
                                        <p:tav tm="100000">
                                          <p:val>
                                            <p:strVal val="#ppt_w"/>
                                          </p:val>
                                        </p:tav>
                                      </p:tavLst>
                                    </p:anim>
                                    <p:anim calcmode="lin" valueType="num">
                                      <p:cBhvr>
                                        <p:cTn id="398" dur="2000" fill="hold"/>
                                        <p:tgtEl>
                                          <p:spTgt spid="72"/>
                                        </p:tgtEl>
                                        <p:attrNameLst>
                                          <p:attrName>ppt_h</p:attrName>
                                        </p:attrNameLst>
                                      </p:cBhvr>
                                      <p:tavLst>
                                        <p:tav tm="0">
                                          <p:val>
                                            <p:fltVal val="0"/>
                                          </p:val>
                                        </p:tav>
                                        <p:tav tm="100000">
                                          <p:val>
                                            <p:strVal val="#ppt_h"/>
                                          </p:val>
                                        </p:tav>
                                      </p:tavLst>
                                    </p:anim>
                                    <p:anim calcmode="lin" valueType="num">
                                      <p:cBhvr>
                                        <p:cTn id="399" dur="2000" fill="hold"/>
                                        <p:tgtEl>
                                          <p:spTgt spid="72"/>
                                        </p:tgtEl>
                                        <p:attrNameLst>
                                          <p:attrName>style.rotation</p:attrName>
                                        </p:attrNameLst>
                                      </p:cBhvr>
                                      <p:tavLst>
                                        <p:tav tm="0">
                                          <p:val>
                                            <p:fltVal val="90"/>
                                          </p:val>
                                        </p:tav>
                                        <p:tav tm="100000">
                                          <p:val>
                                            <p:fltVal val="0"/>
                                          </p:val>
                                        </p:tav>
                                      </p:tavLst>
                                    </p:anim>
                                    <p:animEffect transition="in" filter="fade">
                                      <p:cBhvr>
                                        <p:cTn id="400" dur="2000"/>
                                        <p:tgtEl>
                                          <p:spTgt spid="72"/>
                                        </p:tgtEl>
                                      </p:cBhvr>
                                    </p:animEffect>
                                  </p:childTnLst>
                                </p:cTn>
                              </p:par>
                              <p:par>
                                <p:cTn id="401" presetID="31" presetClass="entr" presetSubtype="0" fill="hold" grpId="0" nodeType="withEffect">
                                  <p:stCondLst>
                                    <p:cond delay="0"/>
                                  </p:stCondLst>
                                  <p:childTnLst>
                                    <p:set>
                                      <p:cBhvr>
                                        <p:cTn id="402" dur="1" fill="hold">
                                          <p:stCondLst>
                                            <p:cond delay="0"/>
                                          </p:stCondLst>
                                        </p:cTn>
                                        <p:tgtEl>
                                          <p:spTgt spid="73"/>
                                        </p:tgtEl>
                                        <p:attrNameLst>
                                          <p:attrName>style.visibility</p:attrName>
                                        </p:attrNameLst>
                                      </p:cBhvr>
                                      <p:to>
                                        <p:strVal val="visible"/>
                                      </p:to>
                                    </p:set>
                                    <p:anim calcmode="lin" valueType="num">
                                      <p:cBhvr>
                                        <p:cTn id="403" dur="2000" fill="hold"/>
                                        <p:tgtEl>
                                          <p:spTgt spid="73"/>
                                        </p:tgtEl>
                                        <p:attrNameLst>
                                          <p:attrName>ppt_w</p:attrName>
                                        </p:attrNameLst>
                                      </p:cBhvr>
                                      <p:tavLst>
                                        <p:tav tm="0">
                                          <p:val>
                                            <p:fltVal val="0"/>
                                          </p:val>
                                        </p:tav>
                                        <p:tav tm="100000">
                                          <p:val>
                                            <p:strVal val="#ppt_w"/>
                                          </p:val>
                                        </p:tav>
                                      </p:tavLst>
                                    </p:anim>
                                    <p:anim calcmode="lin" valueType="num">
                                      <p:cBhvr>
                                        <p:cTn id="404" dur="2000" fill="hold"/>
                                        <p:tgtEl>
                                          <p:spTgt spid="73"/>
                                        </p:tgtEl>
                                        <p:attrNameLst>
                                          <p:attrName>ppt_h</p:attrName>
                                        </p:attrNameLst>
                                      </p:cBhvr>
                                      <p:tavLst>
                                        <p:tav tm="0">
                                          <p:val>
                                            <p:fltVal val="0"/>
                                          </p:val>
                                        </p:tav>
                                        <p:tav tm="100000">
                                          <p:val>
                                            <p:strVal val="#ppt_h"/>
                                          </p:val>
                                        </p:tav>
                                      </p:tavLst>
                                    </p:anim>
                                    <p:anim calcmode="lin" valueType="num">
                                      <p:cBhvr>
                                        <p:cTn id="405" dur="2000" fill="hold"/>
                                        <p:tgtEl>
                                          <p:spTgt spid="73"/>
                                        </p:tgtEl>
                                        <p:attrNameLst>
                                          <p:attrName>style.rotation</p:attrName>
                                        </p:attrNameLst>
                                      </p:cBhvr>
                                      <p:tavLst>
                                        <p:tav tm="0">
                                          <p:val>
                                            <p:fltVal val="90"/>
                                          </p:val>
                                        </p:tav>
                                        <p:tav tm="100000">
                                          <p:val>
                                            <p:fltVal val="0"/>
                                          </p:val>
                                        </p:tav>
                                      </p:tavLst>
                                    </p:anim>
                                    <p:animEffect transition="in" filter="fade">
                                      <p:cBhvr>
                                        <p:cTn id="406" dur="2000"/>
                                        <p:tgtEl>
                                          <p:spTgt spid="73"/>
                                        </p:tgtEl>
                                      </p:cBhvr>
                                    </p:animEffect>
                                  </p:childTnLst>
                                </p:cTn>
                              </p:par>
                              <p:par>
                                <p:cTn id="407" presetID="31" presetClass="entr" presetSubtype="0" fill="hold" grpId="0" nodeType="withEffect">
                                  <p:stCondLst>
                                    <p:cond delay="0"/>
                                  </p:stCondLst>
                                  <p:childTnLst>
                                    <p:set>
                                      <p:cBhvr>
                                        <p:cTn id="408" dur="1" fill="hold">
                                          <p:stCondLst>
                                            <p:cond delay="0"/>
                                          </p:stCondLst>
                                        </p:cTn>
                                        <p:tgtEl>
                                          <p:spTgt spid="74"/>
                                        </p:tgtEl>
                                        <p:attrNameLst>
                                          <p:attrName>style.visibility</p:attrName>
                                        </p:attrNameLst>
                                      </p:cBhvr>
                                      <p:to>
                                        <p:strVal val="visible"/>
                                      </p:to>
                                    </p:set>
                                    <p:anim calcmode="lin" valueType="num">
                                      <p:cBhvr>
                                        <p:cTn id="409" dur="2000" fill="hold"/>
                                        <p:tgtEl>
                                          <p:spTgt spid="74"/>
                                        </p:tgtEl>
                                        <p:attrNameLst>
                                          <p:attrName>ppt_w</p:attrName>
                                        </p:attrNameLst>
                                      </p:cBhvr>
                                      <p:tavLst>
                                        <p:tav tm="0">
                                          <p:val>
                                            <p:fltVal val="0"/>
                                          </p:val>
                                        </p:tav>
                                        <p:tav tm="100000">
                                          <p:val>
                                            <p:strVal val="#ppt_w"/>
                                          </p:val>
                                        </p:tav>
                                      </p:tavLst>
                                    </p:anim>
                                    <p:anim calcmode="lin" valueType="num">
                                      <p:cBhvr>
                                        <p:cTn id="410" dur="2000" fill="hold"/>
                                        <p:tgtEl>
                                          <p:spTgt spid="74"/>
                                        </p:tgtEl>
                                        <p:attrNameLst>
                                          <p:attrName>ppt_h</p:attrName>
                                        </p:attrNameLst>
                                      </p:cBhvr>
                                      <p:tavLst>
                                        <p:tav tm="0">
                                          <p:val>
                                            <p:fltVal val="0"/>
                                          </p:val>
                                        </p:tav>
                                        <p:tav tm="100000">
                                          <p:val>
                                            <p:strVal val="#ppt_h"/>
                                          </p:val>
                                        </p:tav>
                                      </p:tavLst>
                                    </p:anim>
                                    <p:anim calcmode="lin" valueType="num">
                                      <p:cBhvr>
                                        <p:cTn id="411" dur="2000" fill="hold"/>
                                        <p:tgtEl>
                                          <p:spTgt spid="74"/>
                                        </p:tgtEl>
                                        <p:attrNameLst>
                                          <p:attrName>style.rotation</p:attrName>
                                        </p:attrNameLst>
                                      </p:cBhvr>
                                      <p:tavLst>
                                        <p:tav tm="0">
                                          <p:val>
                                            <p:fltVal val="90"/>
                                          </p:val>
                                        </p:tav>
                                        <p:tav tm="100000">
                                          <p:val>
                                            <p:fltVal val="0"/>
                                          </p:val>
                                        </p:tav>
                                      </p:tavLst>
                                    </p:anim>
                                    <p:animEffect transition="in" filter="fade">
                                      <p:cBhvr>
                                        <p:cTn id="412" dur="2000"/>
                                        <p:tgtEl>
                                          <p:spTgt spid="74"/>
                                        </p:tgtEl>
                                      </p:cBhvr>
                                    </p:animEffect>
                                  </p:childTnLst>
                                </p:cTn>
                              </p:par>
                              <p:par>
                                <p:cTn id="413" presetID="31" presetClass="entr" presetSubtype="0" fill="hold" grpId="0" nodeType="withEffect">
                                  <p:stCondLst>
                                    <p:cond delay="0"/>
                                  </p:stCondLst>
                                  <p:childTnLst>
                                    <p:set>
                                      <p:cBhvr>
                                        <p:cTn id="414" dur="1" fill="hold">
                                          <p:stCondLst>
                                            <p:cond delay="0"/>
                                          </p:stCondLst>
                                        </p:cTn>
                                        <p:tgtEl>
                                          <p:spTgt spid="71"/>
                                        </p:tgtEl>
                                        <p:attrNameLst>
                                          <p:attrName>style.visibility</p:attrName>
                                        </p:attrNameLst>
                                      </p:cBhvr>
                                      <p:to>
                                        <p:strVal val="visible"/>
                                      </p:to>
                                    </p:set>
                                    <p:anim calcmode="lin" valueType="num">
                                      <p:cBhvr>
                                        <p:cTn id="415" dur="2000" fill="hold"/>
                                        <p:tgtEl>
                                          <p:spTgt spid="71"/>
                                        </p:tgtEl>
                                        <p:attrNameLst>
                                          <p:attrName>ppt_w</p:attrName>
                                        </p:attrNameLst>
                                      </p:cBhvr>
                                      <p:tavLst>
                                        <p:tav tm="0">
                                          <p:val>
                                            <p:fltVal val="0"/>
                                          </p:val>
                                        </p:tav>
                                        <p:tav tm="100000">
                                          <p:val>
                                            <p:strVal val="#ppt_w"/>
                                          </p:val>
                                        </p:tav>
                                      </p:tavLst>
                                    </p:anim>
                                    <p:anim calcmode="lin" valueType="num">
                                      <p:cBhvr>
                                        <p:cTn id="416" dur="2000" fill="hold"/>
                                        <p:tgtEl>
                                          <p:spTgt spid="71"/>
                                        </p:tgtEl>
                                        <p:attrNameLst>
                                          <p:attrName>ppt_h</p:attrName>
                                        </p:attrNameLst>
                                      </p:cBhvr>
                                      <p:tavLst>
                                        <p:tav tm="0">
                                          <p:val>
                                            <p:fltVal val="0"/>
                                          </p:val>
                                        </p:tav>
                                        <p:tav tm="100000">
                                          <p:val>
                                            <p:strVal val="#ppt_h"/>
                                          </p:val>
                                        </p:tav>
                                      </p:tavLst>
                                    </p:anim>
                                    <p:anim calcmode="lin" valueType="num">
                                      <p:cBhvr>
                                        <p:cTn id="417" dur="2000" fill="hold"/>
                                        <p:tgtEl>
                                          <p:spTgt spid="71"/>
                                        </p:tgtEl>
                                        <p:attrNameLst>
                                          <p:attrName>style.rotation</p:attrName>
                                        </p:attrNameLst>
                                      </p:cBhvr>
                                      <p:tavLst>
                                        <p:tav tm="0">
                                          <p:val>
                                            <p:fltVal val="90"/>
                                          </p:val>
                                        </p:tav>
                                        <p:tav tm="100000">
                                          <p:val>
                                            <p:fltVal val="0"/>
                                          </p:val>
                                        </p:tav>
                                      </p:tavLst>
                                    </p:anim>
                                    <p:animEffect transition="in" filter="fade">
                                      <p:cBhvr>
                                        <p:cTn id="418"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6" grpId="0"/>
      <p:bldP spid="62" grpId="0"/>
      <p:bldP spid="65" grpId="0"/>
      <p:bldP spid="48" grpId="0"/>
      <p:bldP spid="42" grpId="0"/>
      <p:bldP spid="23" grpId="0"/>
      <p:bldP spid="32"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4" grpId="0"/>
      <p:bldP spid="25" grpId="0"/>
      <p:bldP spid="26" grpId="0"/>
      <p:bldP spid="27" grpId="0"/>
      <p:bldP spid="28" grpId="0"/>
      <p:bldP spid="29" grpId="0"/>
      <p:bldP spid="30" grpId="0"/>
      <p:bldP spid="31" grpId="0"/>
      <p:bldP spid="33" grpId="0"/>
      <p:bldP spid="34" grpId="0"/>
      <p:bldP spid="35" grpId="0"/>
      <p:bldP spid="36" grpId="0"/>
      <p:bldP spid="37" grpId="0"/>
      <p:bldP spid="38" grpId="0"/>
      <p:bldP spid="39" grpId="0"/>
      <p:bldP spid="40" grpId="0"/>
      <p:bldP spid="41" grpId="0"/>
      <p:bldP spid="43" grpId="0"/>
      <p:bldP spid="44" grpId="0"/>
      <p:bldP spid="45" grpId="0"/>
      <p:bldP spid="46" grpId="0"/>
      <p:bldP spid="49" grpId="0"/>
      <p:bldP spid="50" grpId="0"/>
      <p:bldP spid="51" grpId="0"/>
      <p:bldP spid="52" grpId="0"/>
      <p:bldP spid="53" grpId="0"/>
      <p:bldP spid="54" grpId="0"/>
      <p:bldP spid="55" grpId="0"/>
      <p:bldP spid="56" grpId="0"/>
      <p:bldP spid="57" grpId="0"/>
      <p:bldP spid="58" grpId="0"/>
      <p:bldP spid="59" grpId="0"/>
      <p:bldP spid="60" grpId="0"/>
      <p:bldP spid="61" grpId="0"/>
      <p:bldP spid="63" grpId="0"/>
      <p:bldP spid="64" grpId="0"/>
      <p:bldP spid="67" grpId="0"/>
      <p:bldP spid="68" grpId="0"/>
      <p:bldP spid="69" grpId="0"/>
      <p:bldP spid="70" grpId="0"/>
      <p:bldP spid="71" grpId="0"/>
      <p:bldP spid="72" grpId="0"/>
      <p:bldP spid="73" grpId="0"/>
      <p:bldP spid="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r>
              <a:rPr lang="en-US" sz="3000" dirty="0">
                <a:latin typeface="Segoe UI Light" pitchFamily="34" charset="0"/>
                <a:ea typeface="Kozuka Gothic Pro L" pitchFamily="34" charset="-128"/>
              </a:rPr>
              <a:t>Real time Scenario</a:t>
            </a:r>
          </a:p>
        </p:txBody>
      </p:sp>
      <p:sp>
        <p:nvSpPr>
          <p:cNvPr id="4" name="Text Placeholder 3"/>
          <p:cNvSpPr>
            <a:spLocks noGrp="1" noChangeArrowheads="1"/>
          </p:cNvSpPr>
          <p:nvPr>
            <p:ph type="body" idx="4294967295"/>
          </p:nvPr>
        </p:nvSpPr>
        <p:spPr>
          <a:xfrm>
            <a:off x="547688" y="1141413"/>
            <a:ext cx="8001000" cy="5027612"/>
          </a:xfrm>
          <a:prstGeom prst="rect">
            <a:avLst/>
          </a:prstGeom>
        </p:spPr>
        <p:txBody>
          <a:bodyPr/>
          <a:lstStyle/>
          <a:p>
            <a:endParaRPr lang="en-US" sz="2400" dirty="0" smtClean="0"/>
          </a:p>
          <a:p>
            <a:endParaRPr lang="en-US" sz="2400" dirty="0"/>
          </a:p>
          <a:p>
            <a:r>
              <a:rPr lang="en-US" sz="2400" dirty="0" smtClean="0"/>
              <a:t>This may happen with your site too !</a:t>
            </a:r>
          </a:p>
          <a:p>
            <a:endParaRPr lang="en-US" sz="2400" dirty="0"/>
          </a:p>
          <a:p>
            <a:endParaRPr lang="en-US" sz="2400" dirty="0" smtClean="0"/>
          </a:p>
        </p:txBody>
      </p:sp>
      <p:pic>
        <p:nvPicPr>
          <p:cNvPr id="5" name="Picture 5" descr="Importance_of_performance_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2466974"/>
            <a:ext cx="7748587" cy="31432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12</a:t>
            </a:fld>
            <a:endParaRPr lang="en-US" dirty="0">
              <a:solidFill>
                <a:prstClr val="black">
                  <a:lumMod val="85000"/>
                  <a:lumOff val="15000"/>
                </a:prstClr>
              </a:solidFill>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86145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882" y="808685"/>
            <a:ext cx="7257288" cy="566610"/>
          </a:xfrm>
        </p:spPr>
        <p:txBody>
          <a:bodyPr/>
          <a:lstStyle/>
          <a:p>
            <a:pPr eaLnBrk="1" hangingPunct="1"/>
            <a:r>
              <a:rPr lang="en-US" sz="3000" dirty="0">
                <a:latin typeface="Segoe UI Light" pitchFamily="34" charset="0"/>
                <a:ea typeface="Kozuka Gothic Pro L" pitchFamily="34" charset="-128"/>
              </a:rPr>
              <a:t>Performance </a:t>
            </a:r>
            <a:r>
              <a:rPr lang="en-US" sz="3000" dirty="0" smtClean="0">
                <a:latin typeface="Segoe UI Light" pitchFamily="34" charset="0"/>
                <a:ea typeface="Kozuka Gothic Pro L" pitchFamily="34" charset="-128"/>
              </a:rPr>
              <a:t>Testing</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13</a:t>
            </a:fld>
            <a:endParaRPr lang="en-US" dirty="0">
              <a:solidFill>
                <a:prstClr val="black">
                  <a:lumMod val="85000"/>
                  <a:lumOff val="15000"/>
                </a:prstClr>
              </a:solidFill>
            </a:endParaRPr>
          </a:p>
        </p:txBody>
      </p:sp>
      <p:graphicFrame>
        <p:nvGraphicFramePr>
          <p:cNvPr id="5" name="Diagram 4"/>
          <p:cNvGraphicFramePr/>
          <p:nvPr>
            <p:extLst>
              <p:ext uri="{D42A27DB-BD31-4B8C-83A1-F6EECF244321}">
                <p14:modId xmlns:p14="http://schemas.microsoft.com/office/powerpoint/2010/main" val="3636077455"/>
              </p:ext>
            </p:extLst>
          </p:nvPr>
        </p:nvGraphicFramePr>
        <p:xfrm>
          <a:off x="1036725" y="1536191"/>
          <a:ext cx="7259550" cy="4929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70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53F2E58-4148-4B35-9237-DD84B64D7331}"/>
                                            </p:graphicEl>
                                          </p:spTgt>
                                        </p:tgtEl>
                                        <p:attrNameLst>
                                          <p:attrName>style.visibility</p:attrName>
                                        </p:attrNameLst>
                                      </p:cBhvr>
                                      <p:to>
                                        <p:strVal val="visible"/>
                                      </p:to>
                                    </p:set>
                                    <p:animEffect transition="in" filter="fade">
                                      <p:cBhvr>
                                        <p:cTn id="7" dur="500"/>
                                        <p:tgtEl>
                                          <p:spTgt spid="5">
                                            <p:graphicEl>
                                              <a:dgm id="{E53F2E58-4148-4B35-9237-DD84B64D7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B6F56F57-37FE-4DD6-80E2-801229595A5E}"/>
                                            </p:graphicEl>
                                          </p:spTgt>
                                        </p:tgtEl>
                                        <p:attrNameLst>
                                          <p:attrName>style.visibility</p:attrName>
                                        </p:attrNameLst>
                                      </p:cBhvr>
                                      <p:to>
                                        <p:strVal val="visible"/>
                                      </p:to>
                                    </p:set>
                                    <p:animEffect transition="in" filter="fade">
                                      <p:cBhvr>
                                        <p:cTn id="12" dur="500"/>
                                        <p:tgtEl>
                                          <p:spTgt spid="5">
                                            <p:graphicEl>
                                              <a:dgm id="{B6F56F57-37FE-4DD6-80E2-801229595A5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9DB3FED-194C-49D1-AFE0-486B49E5449D}"/>
                                            </p:graphicEl>
                                          </p:spTgt>
                                        </p:tgtEl>
                                        <p:attrNameLst>
                                          <p:attrName>style.visibility</p:attrName>
                                        </p:attrNameLst>
                                      </p:cBhvr>
                                      <p:to>
                                        <p:strVal val="visible"/>
                                      </p:to>
                                    </p:set>
                                    <p:animEffect transition="in" filter="fade">
                                      <p:cBhvr>
                                        <p:cTn id="15" dur="500"/>
                                        <p:tgtEl>
                                          <p:spTgt spid="5">
                                            <p:graphicEl>
                                              <a:dgm id="{59DB3FED-194C-49D1-AFE0-486B49E544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358D2A89-C8C4-4E9D-8350-179F42991803}"/>
                                            </p:graphicEl>
                                          </p:spTgt>
                                        </p:tgtEl>
                                        <p:attrNameLst>
                                          <p:attrName>style.visibility</p:attrName>
                                        </p:attrNameLst>
                                      </p:cBhvr>
                                      <p:to>
                                        <p:strVal val="visible"/>
                                      </p:to>
                                    </p:set>
                                    <p:animEffect transition="in" filter="fade">
                                      <p:cBhvr>
                                        <p:cTn id="20" dur="500"/>
                                        <p:tgtEl>
                                          <p:spTgt spid="5">
                                            <p:graphicEl>
                                              <a:dgm id="{358D2A89-C8C4-4E9D-8350-179F42991803}"/>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FA9CC5BA-4962-4CBF-B4EC-9ADE5C4856A6}"/>
                                            </p:graphicEl>
                                          </p:spTgt>
                                        </p:tgtEl>
                                        <p:attrNameLst>
                                          <p:attrName>style.visibility</p:attrName>
                                        </p:attrNameLst>
                                      </p:cBhvr>
                                      <p:to>
                                        <p:strVal val="visible"/>
                                      </p:to>
                                    </p:set>
                                    <p:animEffect transition="in" filter="fade">
                                      <p:cBhvr>
                                        <p:cTn id="23" dur="500"/>
                                        <p:tgtEl>
                                          <p:spTgt spid="5">
                                            <p:graphicEl>
                                              <a:dgm id="{FA9CC5BA-4962-4CBF-B4EC-9ADE5C4856A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96D72327-72F9-4BD2-9034-36E663A0583E}"/>
                                            </p:graphicEl>
                                          </p:spTgt>
                                        </p:tgtEl>
                                        <p:attrNameLst>
                                          <p:attrName>style.visibility</p:attrName>
                                        </p:attrNameLst>
                                      </p:cBhvr>
                                      <p:to>
                                        <p:strVal val="visible"/>
                                      </p:to>
                                    </p:set>
                                    <p:animEffect transition="in" filter="fade">
                                      <p:cBhvr>
                                        <p:cTn id="28" dur="500"/>
                                        <p:tgtEl>
                                          <p:spTgt spid="5">
                                            <p:graphicEl>
                                              <a:dgm id="{96D72327-72F9-4BD2-9034-36E663A0583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6EE7465F-50BD-442E-B1C9-CDE4841FC161}"/>
                                            </p:graphicEl>
                                          </p:spTgt>
                                        </p:tgtEl>
                                        <p:attrNameLst>
                                          <p:attrName>style.visibility</p:attrName>
                                        </p:attrNameLst>
                                      </p:cBhvr>
                                      <p:to>
                                        <p:strVal val="visible"/>
                                      </p:to>
                                    </p:set>
                                    <p:animEffect transition="in" filter="fade">
                                      <p:cBhvr>
                                        <p:cTn id="31" dur="500"/>
                                        <p:tgtEl>
                                          <p:spTgt spid="5">
                                            <p:graphicEl>
                                              <a:dgm id="{6EE7465F-50BD-442E-B1C9-CDE4841FC16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854F2B7F-349B-4963-BE6F-71BD1145831B}"/>
                                            </p:graphicEl>
                                          </p:spTgt>
                                        </p:tgtEl>
                                        <p:attrNameLst>
                                          <p:attrName>style.visibility</p:attrName>
                                        </p:attrNameLst>
                                      </p:cBhvr>
                                      <p:to>
                                        <p:strVal val="visible"/>
                                      </p:to>
                                    </p:set>
                                    <p:animEffect transition="in" filter="fade">
                                      <p:cBhvr>
                                        <p:cTn id="36" dur="500"/>
                                        <p:tgtEl>
                                          <p:spTgt spid="5">
                                            <p:graphicEl>
                                              <a:dgm id="{854F2B7F-349B-4963-BE6F-71BD1145831B}"/>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BF635CEF-66AA-485D-B180-6B87BF9A90FB}"/>
                                            </p:graphicEl>
                                          </p:spTgt>
                                        </p:tgtEl>
                                        <p:attrNameLst>
                                          <p:attrName>style.visibility</p:attrName>
                                        </p:attrNameLst>
                                      </p:cBhvr>
                                      <p:to>
                                        <p:strVal val="visible"/>
                                      </p:to>
                                    </p:set>
                                    <p:animEffect transition="in" filter="fade">
                                      <p:cBhvr>
                                        <p:cTn id="39" dur="500"/>
                                        <p:tgtEl>
                                          <p:spTgt spid="5">
                                            <p:graphicEl>
                                              <a:dgm id="{BF635CEF-66AA-485D-B180-6B87BF9A90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882" y="808685"/>
            <a:ext cx="7257288" cy="566610"/>
          </a:xfrm>
        </p:spPr>
        <p:txBody>
          <a:bodyPr/>
          <a:lstStyle/>
          <a:p>
            <a:pPr eaLnBrk="1" hangingPunct="1"/>
            <a:r>
              <a:rPr lang="en-US" sz="3000" dirty="0">
                <a:latin typeface="Segoe UI Light" pitchFamily="34" charset="0"/>
                <a:ea typeface="Kozuka Gothic Pro L" pitchFamily="34" charset="-128"/>
              </a:rPr>
              <a:t>Performance </a:t>
            </a:r>
            <a:r>
              <a:rPr lang="en-US" sz="3000" dirty="0" smtClean="0">
                <a:latin typeface="Segoe UI Light" pitchFamily="34" charset="0"/>
                <a:ea typeface="Kozuka Gothic Pro L" pitchFamily="34" charset="-128"/>
              </a:rPr>
              <a:t>Testing: Goal</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14</a:t>
            </a:fld>
            <a:endParaRPr lang="en-US" dirty="0">
              <a:solidFill>
                <a:prstClr val="black">
                  <a:lumMod val="85000"/>
                  <a:lumOff val="15000"/>
                </a:prstClr>
              </a:solidFill>
            </a:endParaRPr>
          </a:p>
        </p:txBody>
      </p:sp>
      <p:graphicFrame>
        <p:nvGraphicFramePr>
          <p:cNvPr id="3" name="Diagram 2"/>
          <p:cNvGraphicFramePr/>
          <p:nvPr>
            <p:extLst>
              <p:ext uri="{D42A27DB-BD31-4B8C-83A1-F6EECF244321}">
                <p14:modId xmlns:p14="http://schemas.microsoft.com/office/powerpoint/2010/main" val="1653813263"/>
              </p:ext>
            </p:extLst>
          </p:nvPr>
        </p:nvGraphicFramePr>
        <p:xfrm>
          <a:off x="931815" y="1750421"/>
          <a:ext cx="7383510" cy="4326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550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96961" y="2481944"/>
            <a:ext cx="3338285" cy="3338285"/>
          </a:xfrm>
          <a:prstGeom prst="ellipse">
            <a:avLst/>
          </a:prstGeom>
          <a:gradFill flip="none" rotWithShape="1">
            <a:gsLst>
              <a:gs pos="56255">
                <a:srgbClr val="43CEFF"/>
              </a:gs>
              <a:gs pos="47000">
                <a:srgbClr val="D9F6FF"/>
              </a:gs>
              <a:gs pos="6000">
                <a:srgbClr val="25C6FF"/>
              </a:gs>
              <a:gs pos="100000">
                <a:srgbClr val="C1F5FF"/>
              </a:gs>
            </a:gsLst>
            <a:path path="circle">
              <a:fillToRect t="100000" r="100000"/>
            </a:path>
            <a:tileRect l="-100000" b="-100000"/>
          </a:gra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700" dirty="0">
              <a:latin typeface="Arial" pitchFamily="34" charset="0"/>
              <a:cs typeface="Arial" pitchFamily="34" charset="0"/>
            </a:endParaRPr>
          </a:p>
        </p:txBody>
      </p:sp>
      <p:sp>
        <p:nvSpPr>
          <p:cNvPr id="2" name="Title 1"/>
          <p:cNvSpPr>
            <a:spLocks noGrp="1"/>
          </p:cNvSpPr>
          <p:nvPr>
            <p:ph type="title"/>
          </p:nvPr>
        </p:nvSpPr>
        <p:spPr>
          <a:xfrm>
            <a:off x="1652882" y="808685"/>
            <a:ext cx="7257288" cy="566610"/>
          </a:xfrm>
        </p:spPr>
        <p:txBody>
          <a:bodyPr/>
          <a:lstStyle/>
          <a:p>
            <a:pPr eaLnBrk="1" hangingPunct="1"/>
            <a:r>
              <a:rPr lang="en-US" sz="3000" dirty="0">
                <a:latin typeface="Segoe UI Light" pitchFamily="34" charset="0"/>
                <a:ea typeface="Kozuka Gothic Pro L" pitchFamily="34" charset="-128"/>
              </a:rPr>
              <a:t>Performance Testing | Portfolio </a:t>
            </a: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15</a:t>
            </a:fld>
            <a:endParaRPr lang="en-US" dirty="0">
              <a:solidFill>
                <a:prstClr val="black">
                  <a:lumMod val="85000"/>
                  <a:lumOff val="15000"/>
                </a:prstClr>
              </a:solidFill>
            </a:endParaRPr>
          </a:p>
        </p:txBody>
      </p:sp>
      <p:sp>
        <p:nvSpPr>
          <p:cNvPr id="26" name="Oval 25"/>
          <p:cNvSpPr/>
          <p:nvPr/>
        </p:nvSpPr>
        <p:spPr>
          <a:xfrm rot="1660104">
            <a:off x="3424173" y="1718722"/>
            <a:ext cx="1104359" cy="740388"/>
          </a:xfrm>
          <a:prstGeom prst="ellipse">
            <a:avLst/>
          </a:prstGeom>
          <a:gradFill flip="none" rotWithShape="1">
            <a:gsLst>
              <a:gs pos="7000">
                <a:schemeClr val="bg1"/>
              </a:gs>
              <a:gs pos="57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latin typeface="Arial" pitchFamily="34" charset="0"/>
              <a:cs typeface="Arial" pitchFamily="34" charset="0"/>
            </a:endParaRPr>
          </a:p>
        </p:txBody>
      </p:sp>
      <p:grpSp>
        <p:nvGrpSpPr>
          <p:cNvPr id="8" name="Group 7"/>
          <p:cNvGrpSpPr/>
          <p:nvPr/>
        </p:nvGrpSpPr>
        <p:grpSpPr>
          <a:xfrm>
            <a:off x="5109934" y="4789604"/>
            <a:ext cx="1438729" cy="1438729"/>
            <a:chOff x="5382986" y="4539013"/>
            <a:chExt cx="1438729" cy="1438729"/>
          </a:xfrm>
        </p:grpSpPr>
        <p:grpSp>
          <p:nvGrpSpPr>
            <p:cNvPr id="33" name="Group 32"/>
            <p:cNvGrpSpPr/>
            <p:nvPr/>
          </p:nvGrpSpPr>
          <p:grpSpPr>
            <a:xfrm>
              <a:off x="5382986" y="4539013"/>
              <a:ext cx="1438729" cy="1438729"/>
              <a:chOff x="3815443" y="1607126"/>
              <a:chExt cx="1438729" cy="1438729"/>
            </a:xfrm>
          </p:grpSpPr>
          <p:sp>
            <p:nvSpPr>
              <p:cNvPr id="34" name="Oval 33"/>
              <p:cNvSpPr/>
              <p:nvPr/>
            </p:nvSpPr>
            <p:spPr>
              <a:xfrm>
                <a:off x="3815443" y="1607126"/>
                <a:ext cx="1438729" cy="1438729"/>
              </a:xfrm>
              <a:prstGeom prst="ellipse">
                <a:avLst/>
              </a:prstGeom>
              <a:gradFill flip="none" rotWithShape="1">
                <a:gsLst>
                  <a:gs pos="48000">
                    <a:srgbClr val="5BD4FF"/>
                  </a:gs>
                  <a:gs pos="100000">
                    <a:schemeClr val="bg1"/>
                  </a:gs>
                </a:gsLst>
                <a:lin ang="18900000" scaled="1"/>
                <a:tileRect/>
              </a:gradFill>
              <a:effectLst>
                <a:outerShdw blurRad="190500" dir="13500000" sy="23000" kx="1200000" algn="br" rotWithShape="0">
                  <a:prstClr val="black">
                    <a:alpha val="9000"/>
                  </a:prst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sp>
            <p:nvSpPr>
              <p:cNvPr id="35" name="Oval 34"/>
              <p:cNvSpPr/>
              <p:nvPr/>
            </p:nvSpPr>
            <p:spPr>
              <a:xfrm rot="1660104">
                <a:off x="4120859" y="1704209"/>
                <a:ext cx="1104359" cy="740388"/>
              </a:xfrm>
              <a:prstGeom prst="ellipse">
                <a:avLst/>
              </a:prstGeom>
              <a:gradFill flip="none" rotWithShape="1">
                <a:gsLst>
                  <a:gs pos="7000">
                    <a:schemeClr val="bg1"/>
                  </a:gs>
                  <a:gs pos="57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grpSp>
        <p:sp>
          <p:nvSpPr>
            <p:cNvPr id="45" name="TextBox 44"/>
            <p:cNvSpPr txBox="1"/>
            <p:nvPr/>
          </p:nvSpPr>
          <p:spPr>
            <a:xfrm>
              <a:off x="5420179" y="5089524"/>
              <a:ext cx="1391557" cy="353943"/>
            </a:xfrm>
            <a:prstGeom prst="rect">
              <a:avLst/>
            </a:prstGeom>
            <a:noFill/>
            <a:effectLst/>
          </p:spPr>
          <p:txBody>
            <a:bodyPr wrap="square" rtlCol="0">
              <a:spAutoFit/>
            </a:bodyPr>
            <a:lstStyle/>
            <a:p>
              <a:pPr algn="ctr"/>
              <a:r>
                <a:rPr lang="en-US" sz="1700" b="1" dirty="0">
                  <a:solidFill>
                    <a:schemeClr val="tx1">
                      <a:lumMod val="75000"/>
                      <a:lumOff val="25000"/>
                    </a:schemeClr>
                  </a:solidFill>
                  <a:latin typeface="Segoe UI Light" pitchFamily="34" charset="0"/>
                  <a:ea typeface="Segoe UI" pitchFamily="34" charset="0"/>
                  <a:cs typeface="Arial" pitchFamily="34" charset="0"/>
                </a:rPr>
                <a:t>Endurance</a:t>
              </a:r>
            </a:p>
          </p:txBody>
        </p:sp>
      </p:grpSp>
      <p:grpSp>
        <p:nvGrpSpPr>
          <p:cNvPr id="9" name="Group 8"/>
          <p:cNvGrpSpPr/>
          <p:nvPr/>
        </p:nvGrpSpPr>
        <p:grpSpPr>
          <a:xfrm>
            <a:off x="2035753" y="2767526"/>
            <a:ext cx="1636485" cy="1438729"/>
            <a:chOff x="1749425" y="3377870"/>
            <a:chExt cx="1636485" cy="1438729"/>
          </a:xfrm>
        </p:grpSpPr>
        <p:grpSp>
          <p:nvGrpSpPr>
            <p:cNvPr id="39" name="Group 38"/>
            <p:cNvGrpSpPr/>
            <p:nvPr/>
          </p:nvGrpSpPr>
          <p:grpSpPr>
            <a:xfrm>
              <a:off x="1841499" y="3377870"/>
              <a:ext cx="1438729" cy="1438729"/>
              <a:chOff x="3815443" y="1607126"/>
              <a:chExt cx="1438729" cy="1438729"/>
            </a:xfrm>
          </p:grpSpPr>
          <p:sp>
            <p:nvSpPr>
              <p:cNvPr id="40" name="Oval 39"/>
              <p:cNvSpPr/>
              <p:nvPr/>
            </p:nvSpPr>
            <p:spPr>
              <a:xfrm>
                <a:off x="3815443" y="1607126"/>
                <a:ext cx="1438729" cy="1438729"/>
              </a:xfrm>
              <a:prstGeom prst="ellipse">
                <a:avLst/>
              </a:prstGeom>
              <a:gradFill flip="none" rotWithShape="1">
                <a:gsLst>
                  <a:gs pos="48000">
                    <a:srgbClr val="5BD4FF"/>
                  </a:gs>
                  <a:gs pos="100000">
                    <a:schemeClr val="bg1"/>
                  </a:gs>
                </a:gsLst>
                <a:lin ang="18900000" scaled="1"/>
                <a:tileRect/>
              </a:gradFill>
              <a:effectLst>
                <a:outerShdw blurRad="190500" dir="13500000" sy="23000" kx="1200000" algn="br" rotWithShape="0">
                  <a:prstClr val="black">
                    <a:alpha val="9000"/>
                  </a:prst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00" dirty="0">
                  <a:solidFill>
                    <a:schemeClr val="tx1">
                      <a:lumMod val="75000"/>
                      <a:lumOff val="25000"/>
                    </a:schemeClr>
                  </a:solidFill>
                  <a:latin typeface="Arial" pitchFamily="34" charset="0"/>
                  <a:cs typeface="Arial" pitchFamily="34" charset="0"/>
                </a:endParaRPr>
              </a:p>
            </p:txBody>
          </p:sp>
          <p:sp>
            <p:nvSpPr>
              <p:cNvPr id="41" name="Oval 40"/>
              <p:cNvSpPr/>
              <p:nvPr/>
            </p:nvSpPr>
            <p:spPr>
              <a:xfrm rot="1660104">
                <a:off x="4120859" y="1704209"/>
                <a:ext cx="1104359" cy="740388"/>
              </a:xfrm>
              <a:prstGeom prst="ellipse">
                <a:avLst/>
              </a:prstGeom>
              <a:gradFill flip="none" rotWithShape="1">
                <a:gsLst>
                  <a:gs pos="7000">
                    <a:schemeClr val="bg1"/>
                  </a:gs>
                  <a:gs pos="57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tx1">
                      <a:lumMod val="75000"/>
                      <a:lumOff val="25000"/>
                    </a:schemeClr>
                  </a:solidFill>
                  <a:latin typeface="Arial" pitchFamily="34" charset="0"/>
                  <a:cs typeface="Arial" pitchFamily="34" charset="0"/>
                </a:endParaRPr>
              </a:p>
            </p:txBody>
          </p:sp>
        </p:grpSp>
        <p:sp>
          <p:nvSpPr>
            <p:cNvPr id="47" name="TextBox 46"/>
            <p:cNvSpPr txBox="1"/>
            <p:nvPr/>
          </p:nvSpPr>
          <p:spPr>
            <a:xfrm>
              <a:off x="1749425" y="3922725"/>
              <a:ext cx="1636485" cy="353943"/>
            </a:xfrm>
            <a:prstGeom prst="rect">
              <a:avLst/>
            </a:prstGeom>
            <a:noFill/>
            <a:effectLst/>
          </p:spPr>
          <p:txBody>
            <a:bodyPr wrap="square" rtlCol="0">
              <a:spAutoFit/>
            </a:bodyPr>
            <a:lstStyle/>
            <a:p>
              <a:pPr algn="ctr"/>
              <a:r>
                <a:rPr lang="en-US" sz="1700" b="1" dirty="0">
                  <a:solidFill>
                    <a:schemeClr val="tx1">
                      <a:lumMod val="75000"/>
                      <a:lumOff val="25000"/>
                    </a:schemeClr>
                  </a:solidFill>
                  <a:latin typeface="Segoe UI Light" pitchFamily="34" charset="0"/>
                  <a:ea typeface="Segoe UI" pitchFamily="34" charset="0"/>
                  <a:cs typeface="Arial" pitchFamily="34" charset="0"/>
                </a:rPr>
                <a:t>Benchmarking</a:t>
              </a:r>
            </a:p>
          </p:txBody>
        </p:sp>
      </p:grpSp>
      <p:grpSp>
        <p:nvGrpSpPr>
          <p:cNvPr id="5" name="Group 4"/>
          <p:cNvGrpSpPr/>
          <p:nvPr/>
        </p:nvGrpSpPr>
        <p:grpSpPr>
          <a:xfrm>
            <a:off x="3648076" y="3240316"/>
            <a:ext cx="1836054" cy="1836054"/>
            <a:chOff x="3581401" y="3240316"/>
            <a:chExt cx="1836054" cy="1836054"/>
          </a:xfrm>
        </p:grpSpPr>
        <p:grpSp>
          <p:nvGrpSpPr>
            <p:cNvPr id="3" name="Group 2"/>
            <p:cNvGrpSpPr/>
            <p:nvPr/>
          </p:nvGrpSpPr>
          <p:grpSpPr>
            <a:xfrm>
              <a:off x="3581401" y="3240316"/>
              <a:ext cx="1836054" cy="1836054"/>
              <a:chOff x="3444423" y="3110593"/>
              <a:chExt cx="2095500" cy="2095500"/>
            </a:xfrm>
          </p:grpSpPr>
          <p:sp>
            <p:nvSpPr>
              <p:cNvPr id="64" name="Oval 63"/>
              <p:cNvSpPr/>
              <p:nvPr/>
            </p:nvSpPr>
            <p:spPr>
              <a:xfrm>
                <a:off x="3444423" y="3110593"/>
                <a:ext cx="2095500" cy="2095500"/>
              </a:xfrm>
              <a:prstGeom prst="ellipse">
                <a:avLst/>
              </a:prstGeom>
              <a:gradFill flip="none" rotWithShape="1">
                <a:gsLst>
                  <a:gs pos="0">
                    <a:srgbClr val="0081E2"/>
                  </a:gs>
                  <a:gs pos="48000">
                    <a:srgbClr val="15C2FF"/>
                  </a:gs>
                  <a:gs pos="100000">
                    <a:srgbClr val="15C2FF"/>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00" dirty="0">
                  <a:latin typeface="Arial" pitchFamily="34" charset="0"/>
                  <a:cs typeface="Arial" pitchFamily="34" charset="0"/>
                </a:endParaRPr>
              </a:p>
            </p:txBody>
          </p:sp>
          <p:sp>
            <p:nvSpPr>
              <p:cNvPr id="65" name="Oval 64"/>
              <p:cNvSpPr/>
              <p:nvPr/>
            </p:nvSpPr>
            <p:spPr>
              <a:xfrm rot="1422167">
                <a:off x="3923031" y="3186066"/>
                <a:ext cx="1540091" cy="998359"/>
              </a:xfrm>
              <a:prstGeom prst="ellipse">
                <a:avLst/>
              </a:prstGeom>
              <a:gradFill flip="none" rotWithShape="1">
                <a:gsLst>
                  <a:gs pos="0">
                    <a:schemeClr val="bg1"/>
                  </a:gs>
                  <a:gs pos="52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latin typeface="Arial" pitchFamily="34" charset="0"/>
                  <a:cs typeface="Arial" pitchFamily="34" charset="0"/>
                </a:endParaRPr>
              </a:p>
            </p:txBody>
          </p:sp>
        </p:grpSp>
        <p:sp>
          <p:nvSpPr>
            <p:cNvPr id="66" name="TextBox 65"/>
            <p:cNvSpPr txBox="1"/>
            <p:nvPr/>
          </p:nvSpPr>
          <p:spPr>
            <a:xfrm>
              <a:off x="3634138" y="3977558"/>
              <a:ext cx="1737055" cy="353943"/>
            </a:xfrm>
            <a:prstGeom prst="rect">
              <a:avLst/>
            </a:prstGeom>
            <a:noFill/>
          </p:spPr>
          <p:txBody>
            <a:bodyPr wrap="square" rtlCol="0">
              <a:spAutoFit/>
            </a:bodyPr>
            <a:lstStyle/>
            <a:p>
              <a:pPr algn="ctr"/>
              <a:r>
                <a:rPr lang="en-US" sz="1700" dirty="0">
                  <a:solidFill>
                    <a:schemeClr val="tx1">
                      <a:lumMod val="75000"/>
                      <a:lumOff val="25000"/>
                    </a:schemeClr>
                  </a:solidFill>
                  <a:latin typeface="Segoe UI" pitchFamily="34" charset="0"/>
                  <a:ea typeface="Segoe UI" pitchFamily="34" charset="0"/>
                  <a:cs typeface="Segoe UI" pitchFamily="34" charset="0"/>
                </a:rPr>
                <a:t>Performance</a:t>
              </a:r>
            </a:p>
          </p:txBody>
        </p:sp>
      </p:grpSp>
      <p:grpSp>
        <p:nvGrpSpPr>
          <p:cNvPr id="52" name="Group 51"/>
          <p:cNvGrpSpPr/>
          <p:nvPr/>
        </p:nvGrpSpPr>
        <p:grpSpPr>
          <a:xfrm>
            <a:off x="2559915" y="4789604"/>
            <a:ext cx="1438729" cy="1438729"/>
            <a:chOff x="3017156" y="5221183"/>
            <a:chExt cx="1438729" cy="1438729"/>
          </a:xfrm>
        </p:grpSpPr>
        <p:grpSp>
          <p:nvGrpSpPr>
            <p:cNvPr id="36" name="Group 35"/>
            <p:cNvGrpSpPr/>
            <p:nvPr/>
          </p:nvGrpSpPr>
          <p:grpSpPr>
            <a:xfrm>
              <a:off x="3017156" y="5221183"/>
              <a:ext cx="1438729" cy="1438729"/>
              <a:chOff x="3815443" y="1607126"/>
              <a:chExt cx="1438729" cy="1438729"/>
            </a:xfrm>
          </p:grpSpPr>
          <p:sp>
            <p:nvSpPr>
              <p:cNvPr id="37" name="Oval 36"/>
              <p:cNvSpPr/>
              <p:nvPr/>
            </p:nvSpPr>
            <p:spPr>
              <a:xfrm>
                <a:off x="3815443" y="1607126"/>
                <a:ext cx="1438729" cy="1438729"/>
              </a:xfrm>
              <a:prstGeom prst="ellipse">
                <a:avLst/>
              </a:prstGeom>
              <a:gradFill flip="none" rotWithShape="1">
                <a:gsLst>
                  <a:gs pos="48000">
                    <a:srgbClr val="5BD4FF"/>
                  </a:gs>
                  <a:gs pos="100000">
                    <a:schemeClr val="bg1"/>
                  </a:gs>
                </a:gsLst>
                <a:lin ang="18900000" scaled="1"/>
                <a:tileRect/>
              </a:gradFill>
              <a:effectLst>
                <a:outerShdw blurRad="190500" dir="13500000" sy="23000" kx="1200000" algn="br" rotWithShape="0">
                  <a:prstClr val="black">
                    <a:alpha val="9000"/>
                  </a:prst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sp>
            <p:nvSpPr>
              <p:cNvPr id="38" name="Oval 37"/>
              <p:cNvSpPr/>
              <p:nvPr/>
            </p:nvSpPr>
            <p:spPr>
              <a:xfrm rot="1660104">
                <a:off x="4120859" y="1704209"/>
                <a:ext cx="1104359" cy="740388"/>
              </a:xfrm>
              <a:prstGeom prst="ellipse">
                <a:avLst/>
              </a:prstGeom>
              <a:gradFill flip="none" rotWithShape="1">
                <a:gsLst>
                  <a:gs pos="7000">
                    <a:schemeClr val="bg1"/>
                  </a:gs>
                  <a:gs pos="57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grpSp>
        <p:sp>
          <p:nvSpPr>
            <p:cNvPr id="46" name="TextBox 45"/>
            <p:cNvSpPr txBox="1"/>
            <p:nvPr/>
          </p:nvSpPr>
          <p:spPr>
            <a:xfrm>
              <a:off x="3040290" y="5765586"/>
              <a:ext cx="1391557" cy="353943"/>
            </a:xfrm>
            <a:prstGeom prst="rect">
              <a:avLst/>
            </a:prstGeom>
            <a:noFill/>
            <a:effectLst/>
          </p:spPr>
          <p:txBody>
            <a:bodyPr wrap="square" rtlCol="0">
              <a:spAutoFit/>
            </a:bodyPr>
            <a:lstStyle/>
            <a:p>
              <a:pPr algn="ctr"/>
              <a:r>
                <a:rPr lang="en-US" sz="1700" b="1" dirty="0">
                  <a:solidFill>
                    <a:schemeClr val="tx1">
                      <a:lumMod val="75000"/>
                      <a:lumOff val="25000"/>
                    </a:schemeClr>
                  </a:solidFill>
                  <a:latin typeface="Segoe UI Light" pitchFamily="34" charset="0"/>
                  <a:ea typeface="Segoe UI" pitchFamily="34" charset="0"/>
                  <a:cs typeface="Arial" pitchFamily="34" charset="0"/>
                </a:rPr>
                <a:t>Spike</a:t>
              </a:r>
            </a:p>
          </p:txBody>
        </p:sp>
      </p:grpSp>
      <p:grpSp>
        <p:nvGrpSpPr>
          <p:cNvPr id="16" name="Group 15"/>
          <p:cNvGrpSpPr/>
          <p:nvPr/>
        </p:nvGrpSpPr>
        <p:grpSpPr>
          <a:xfrm>
            <a:off x="5550976" y="2767526"/>
            <a:ext cx="1438729" cy="1438729"/>
            <a:chOff x="5550976" y="2767526"/>
            <a:chExt cx="1438729" cy="1438729"/>
          </a:xfrm>
        </p:grpSpPr>
        <p:grpSp>
          <p:nvGrpSpPr>
            <p:cNvPr id="7" name="Group 6"/>
            <p:cNvGrpSpPr/>
            <p:nvPr/>
          </p:nvGrpSpPr>
          <p:grpSpPr>
            <a:xfrm>
              <a:off x="5550976" y="2767526"/>
              <a:ext cx="1438729" cy="1438729"/>
              <a:chOff x="5310414" y="2260269"/>
              <a:chExt cx="1438729" cy="1438729"/>
            </a:xfrm>
          </p:grpSpPr>
          <p:sp>
            <p:nvSpPr>
              <p:cNvPr id="31" name="Oval 30"/>
              <p:cNvSpPr/>
              <p:nvPr/>
            </p:nvSpPr>
            <p:spPr>
              <a:xfrm>
                <a:off x="5310414" y="2260269"/>
                <a:ext cx="1438729" cy="1438729"/>
              </a:xfrm>
              <a:prstGeom prst="ellipse">
                <a:avLst/>
              </a:prstGeom>
              <a:gradFill flip="none" rotWithShape="1">
                <a:gsLst>
                  <a:gs pos="48000">
                    <a:srgbClr val="5BD4FF"/>
                  </a:gs>
                  <a:gs pos="100000">
                    <a:schemeClr val="bg1"/>
                  </a:gs>
                </a:gsLst>
                <a:lin ang="18900000" scaled="1"/>
                <a:tileRect/>
              </a:gradFill>
              <a:ln>
                <a:noFill/>
              </a:ln>
              <a:effectLst>
                <a:outerShdw blurRad="190500" dir="13500000" sy="23000" kx="1200000" algn="br" rotWithShape="0">
                  <a:prstClr val="black">
                    <a:alpha val="9000"/>
                  </a:prst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sp>
            <p:nvSpPr>
              <p:cNvPr id="44" name="TextBox 43"/>
              <p:cNvSpPr txBox="1"/>
              <p:nvPr/>
            </p:nvSpPr>
            <p:spPr>
              <a:xfrm>
                <a:off x="5342618" y="2801256"/>
                <a:ext cx="1391557" cy="353943"/>
              </a:xfrm>
              <a:prstGeom prst="rect">
                <a:avLst/>
              </a:prstGeom>
              <a:noFill/>
              <a:effectLst/>
            </p:spPr>
            <p:txBody>
              <a:bodyPr wrap="square" rtlCol="0">
                <a:spAutoFit/>
              </a:bodyPr>
              <a:lstStyle/>
              <a:p>
                <a:pPr algn="ctr"/>
                <a:r>
                  <a:rPr lang="en-US" sz="1700" b="1" dirty="0">
                    <a:solidFill>
                      <a:schemeClr val="tx1">
                        <a:lumMod val="75000"/>
                        <a:lumOff val="25000"/>
                      </a:schemeClr>
                    </a:solidFill>
                    <a:latin typeface="Segoe UI Light" pitchFamily="34" charset="0"/>
                    <a:ea typeface="Segoe UI" pitchFamily="34" charset="0"/>
                    <a:cs typeface="Arial" pitchFamily="34" charset="0"/>
                  </a:rPr>
                  <a:t>Stress</a:t>
                </a:r>
              </a:p>
            </p:txBody>
          </p:sp>
        </p:grpSp>
        <p:sp>
          <p:nvSpPr>
            <p:cNvPr id="32" name="Oval 31"/>
            <p:cNvSpPr/>
            <p:nvPr/>
          </p:nvSpPr>
          <p:spPr>
            <a:xfrm rot="1660104">
              <a:off x="5862073" y="2857594"/>
              <a:ext cx="1104359" cy="740388"/>
            </a:xfrm>
            <a:prstGeom prst="ellipse">
              <a:avLst/>
            </a:prstGeom>
            <a:gradFill flip="none" rotWithShape="1">
              <a:gsLst>
                <a:gs pos="7000">
                  <a:schemeClr val="bg1"/>
                </a:gs>
                <a:gs pos="57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grpSp>
      <p:grpSp>
        <p:nvGrpSpPr>
          <p:cNvPr id="15" name="Group 14"/>
          <p:cNvGrpSpPr/>
          <p:nvPr/>
        </p:nvGrpSpPr>
        <p:grpSpPr>
          <a:xfrm>
            <a:off x="3846739" y="1628319"/>
            <a:ext cx="1438729" cy="1438729"/>
            <a:chOff x="3846739" y="1628319"/>
            <a:chExt cx="1438729" cy="1438729"/>
          </a:xfrm>
        </p:grpSpPr>
        <p:grpSp>
          <p:nvGrpSpPr>
            <p:cNvPr id="11" name="Group 10"/>
            <p:cNvGrpSpPr/>
            <p:nvPr/>
          </p:nvGrpSpPr>
          <p:grpSpPr>
            <a:xfrm>
              <a:off x="3846739" y="1628319"/>
              <a:ext cx="1438729" cy="1438729"/>
              <a:chOff x="3118757" y="1621639"/>
              <a:chExt cx="1438729" cy="1438729"/>
            </a:xfrm>
          </p:grpSpPr>
          <p:sp>
            <p:nvSpPr>
              <p:cNvPr id="10" name="Oval 9"/>
              <p:cNvSpPr/>
              <p:nvPr/>
            </p:nvSpPr>
            <p:spPr>
              <a:xfrm>
                <a:off x="3118757" y="1621639"/>
                <a:ext cx="1438729" cy="1438729"/>
              </a:xfrm>
              <a:prstGeom prst="ellipse">
                <a:avLst/>
              </a:prstGeom>
              <a:gradFill flip="none" rotWithShape="1">
                <a:gsLst>
                  <a:gs pos="48000">
                    <a:srgbClr val="5BD4FF"/>
                  </a:gs>
                  <a:gs pos="100000">
                    <a:schemeClr val="bg1"/>
                  </a:gs>
                </a:gsLst>
                <a:lin ang="18900000" scaled="1"/>
                <a:tileRect/>
              </a:gradFill>
              <a:effectLst>
                <a:outerShdw blurRad="190500" dir="13500000" sy="23000" kx="1200000" algn="br" rotWithShape="0">
                  <a:prstClr val="black">
                    <a:alpha val="9000"/>
                  </a:prst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sp>
            <p:nvSpPr>
              <p:cNvPr id="43" name="TextBox 42"/>
              <p:cNvSpPr txBox="1"/>
              <p:nvPr/>
            </p:nvSpPr>
            <p:spPr>
              <a:xfrm>
                <a:off x="3146879" y="2164922"/>
                <a:ext cx="1391557" cy="353943"/>
              </a:xfrm>
              <a:prstGeom prst="rect">
                <a:avLst/>
              </a:prstGeom>
              <a:noFill/>
              <a:effectLst/>
            </p:spPr>
            <p:txBody>
              <a:bodyPr wrap="square" rtlCol="0">
                <a:spAutoFit/>
              </a:bodyPr>
              <a:lstStyle/>
              <a:p>
                <a:pPr algn="ctr"/>
                <a:r>
                  <a:rPr lang="en-US" sz="1700" b="1" dirty="0">
                    <a:solidFill>
                      <a:schemeClr val="tx1">
                        <a:lumMod val="75000"/>
                        <a:lumOff val="25000"/>
                      </a:schemeClr>
                    </a:solidFill>
                    <a:latin typeface="Segoe UI Light" pitchFamily="34" charset="0"/>
                    <a:ea typeface="Segoe UI" pitchFamily="34" charset="0"/>
                    <a:cs typeface="Arial" pitchFamily="34" charset="0"/>
                  </a:rPr>
                  <a:t>Load</a:t>
                </a:r>
              </a:p>
            </p:txBody>
          </p:sp>
        </p:grpSp>
        <p:sp>
          <p:nvSpPr>
            <p:cNvPr id="56" name="Oval 55"/>
            <p:cNvSpPr/>
            <p:nvPr/>
          </p:nvSpPr>
          <p:spPr>
            <a:xfrm rot="1660104">
              <a:off x="4167454" y="1728027"/>
              <a:ext cx="1104359" cy="740388"/>
            </a:xfrm>
            <a:prstGeom prst="ellipse">
              <a:avLst/>
            </a:prstGeom>
            <a:gradFill flip="none" rotWithShape="1">
              <a:gsLst>
                <a:gs pos="7000">
                  <a:schemeClr val="bg1"/>
                </a:gs>
                <a:gs pos="57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tx1">
                    <a:lumMod val="75000"/>
                    <a:lumOff val="25000"/>
                  </a:schemeClr>
                </a:solidFill>
                <a:latin typeface="Arial" pitchFamily="34" charset="0"/>
                <a:cs typeface="Arial" pitchFamily="34" charset="0"/>
              </a:endParaRPr>
            </a:p>
          </p:txBody>
        </p:sp>
      </p:gr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618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r>
              <a:rPr lang="en-US" sz="3000" dirty="0">
                <a:latin typeface="Segoe UI Light" pitchFamily="34" charset="0"/>
                <a:ea typeface="Kozuka Gothic Pro L" pitchFamily="34" charset="-128"/>
              </a:rPr>
              <a:t>Why Performance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71625"/>
            <a:ext cx="7985125" cy="482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16</a:t>
            </a:fld>
            <a:endParaRPr lang="en-US" dirty="0">
              <a:solidFill>
                <a:prstClr val="black">
                  <a:lumMod val="85000"/>
                  <a:lumOff val="15000"/>
                </a:prstClr>
              </a:solidFill>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3469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2882" y="808685"/>
            <a:ext cx="7257288" cy="566610"/>
          </a:xfrm>
        </p:spPr>
        <p:txBody>
          <a:bodyPr/>
          <a:lstStyle/>
          <a:p>
            <a:pPr eaLnBrk="1" hangingPunct="1"/>
            <a:r>
              <a:rPr lang="en-US" sz="3000" dirty="0" smtClean="0">
                <a:latin typeface="Segoe UI Light" pitchFamily="34" charset="0"/>
                <a:ea typeface="Kozuka Gothic Pro L" pitchFamily="34" charset="-128"/>
              </a:rPr>
              <a:t>Performance Objectives</a:t>
            </a:r>
            <a:endParaRPr lang="en-US" sz="3000" dirty="0">
              <a:latin typeface="Segoe UI Light" pitchFamily="34" charset="0"/>
              <a:ea typeface="Kozuka Gothic Pro L" pitchFamily="34" charset="-128"/>
            </a:endParaRPr>
          </a:p>
        </p:txBody>
      </p:sp>
      <p:sp>
        <p:nvSpPr>
          <p:cNvPr id="12" name="Rectangle 11"/>
          <p:cNvSpPr/>
          <p:nvPr/>
        </p:nvSpPr>
        <p:spPr>
          <a:xfrm>
            <a:off x="1318437" y="1648046"/>
            <a:ext cx="7485321" cy="4031873"/>
          </a:xfrm>
          <a:prstGeom prst="rect">
            <a:avLst/>
          </a:prstGeom>
        </p:spPr>
        <p:txBody>
          <a:bodyPr wrap="square">
            <a:spAutoFit/>
          </a:bodyPr>
          <a:lstStyle/>
          <a:p>
            <a:pPr marL="177800" indent="-114300">
              <a:buClr>
                <a:srgbClr val="0070C0"/>
              </a:buClr>
              <a:buFont typeface="Arial" pitchFamily="34" charset="0"/>
              <a:buChar char="•"/>
            </a:pPr>
            <a:r>
              <a:rPr lang="en-US" sz="1600" i="1" dirty="0">
                <a:latin typeface="Segoe UI" pitchFamily="34" charset="0"/>
                <a:ea typeface="Segoe UI" pitchFamily="34" charset="0"/>
                <a:cs typeface="Segoe UI" pitchFamily="34" charset="0"/>
              </a:rPr>
              <a:t>Performance objectives</a:t>
            </a:r>
            <a:r>
              <a:rPr lang="en-US" sz="1600" dirty="0">
                <a:latin typeface="Segoe UI" pitchFamily="34" charset="0"/>
                <a:ea typeface="Segoe UI" pitchFamily="34" charset="0"/>
                <a:cs typeface="Segoe UI" pitchFamily="34" charset="0"/>
              </a:rPr>
              <a:t> are usually specified in terms of </a:t>
            </a:r>
            <a:endParaRPr lang="en-US" sz="1600" dirty="0" smtClean="0">
              <a:latin typeface="Segoe UI" pitchFamily="34" charset="0"/>
              <a:ea typeface="Segoe UI" pitchFamily="34" charset="0"/>
              <a:cs typeface="Segoe UI" pitchFamily="34" charset="0"/>
            </a:endParaRPr>
          </a:p>
          <a:p>
            <a:pPr marL="806450" lvl="1" indent="-285750">
              <a:buClr>
                <a:srgbClr val="0070C0"/>
              </a:buClr>
              <a:buFont typeface="Wingdings" pitchFamily="2" charset="2"/>
              <a:buChar char="Ø"/>
            </a:pPr>
            <a:r>
              <a:rPr lang="en-US" sz="1600" dirty="0" smtClean="0">
                <a:latin typeface="Segoe UI" pitchFamily="34" charset="0"/>
                <a:ea typeface="Segoe UI" pitchFamily="34" charset="0"/>
                <a:cs typeface="Segoe UI" pitchFamily="34" charset="0"/>
              </a:rPr>
              <a:t>response times</a:t>
            </a:r>
          </a:p>
          <a:p>
            <a:pPr marL="806450" lvl="1" indent="-285750">
              <a:buClr>
                <a:srgbClr val="0070C0"/>
              </a:buClr>
              <a:buFont typeface="Wingdings" pitchFamily="2" charset="2"/>
              <a:buChar char="Ø"/>
            </a:pPr>
            <a:r>
              <a:rPr lang="en-US" sz="1600" dirty="0" smtClean="0">
                <a:latin typeface="Segoe UI" pitchFamily="34" charset="0"/>
                <a:ea typeface="Segoe UI" pitchFamily="34" charset="0"/>
                <a:cs typeface="Segoe UI" pitchFamily="34" charset="0"/>
              </a:rPr>
              <a:t>throughput </a:t>
            </a:r>
            <a:r>
              <a:rPr lang="en-US" sz="1600" dirty="0">
                <a:latin typeface="Segoe UI" pitchFamily="34" charset="0"/>
                <a:ea typeface="Segoe UI" pitchFamily="34" charset="0"/>
                <a:cs typeface="Segoe UI" pitchFamily="34" charset="0"/>
              </a:rPr>
              <a:t>(transactions per second), </a:t>
            </a:r>
            <a:endParaRPr lang="en-US" sz="1600" dirty="0" smtClean="0">
              <a:latin typeface="Segoe UI" pitchFamily="34" charset="0"/>
              <a:ea typeface="Segoe UI" pitchFamily="34" charset="0"/>
              <a:cs typeface="Segoe UI" pitchFamily="34" charset="0"/>
            </a:endParaRPr>
          </a:p>
          <a:p>
            <a:pPr marL="806450" lvl="1" indent="-285750">
              <a:buClr>
                <a:srgbClr val="0070C0"/>
              </a:buClr>
              <a:buFont typeface="Wingdings" pitchFamily="2" charset="2"/>
              <a:buChar char="Ø"/>
            </a:pPr>
            <a:r>
              <a:rPr lang="en-US" sz="1600" dirty="0" smtClean="0">
                <a:latin typeface="Segoe UI" pitchFamily="34" charset="0"/>
                <a:ea typeface="Segoe UI" pitchFamily="34" charset="0"/>
                <a:cs typeface="Segoe UI" pitchFamily="34" charset="0"/>
              </a:rPr>
              <a:t>resource-utilization </a:t>
            </a:r>
            <a:r>
              <a:rPr lang="en-US" sz="1600" dirty="0">
                <a:latin typeface="Segoe UI" pitchFamily="34" charset="0"/>
                <a:ea typeface="Segoe UI" pitchFamily="34" charset="0"/>
                <a:cs typeface="Segoe UI" pitchFamily="34" charset="0"/>
              </a:rPr>
              <a:t>levels </a:t>
            </a:r>
            <a:endParaRPr lang="en-US" sz="1600" dirty="0" smtClean="0">
              <a:latin typeface="Segoe UI" pitchFamily="34" charset="0"/>
              <a:ea typeface="Segoe UI" pitchFamily="34" charset="0"/>
              <a:cs typeface="Segoe UI" pitchFamily="34" charset="0"/>
            </a:endParaRPr>
          </a:p>
          <a:p>
            <a:pPr marL="63500">
              <a:buClr>
                <a:srgbClr val="0070C0"/>
              </a:buClr>
            </a:pPr>
            <a:r>
              <a:rPr lang="en-US" sz="1600" dirty="0" smtClean="0">
                <a:latin typeface="Segoe UI" pitchFamily="34" charset="0"/>
                <a:ea typeface="Segoe UI" pitchFamily="34" charset="0"/>
                <a:cs typeface="Segoe UI" pitchFamily="34" charset="0"/>
              </a:rPr>
              <a:t>and </a:t>
            </a:r>
            <a:r>
              <a:rPr lang="en-US" sz="1600" dirty="0">
                <a:latin typeface="Segoe UI" pitchFamily="34" charset="0"/>
                <a:ea typeface="Segoe UI" pitchFamily="34" charset="0"/>
                <a:cs typeface="Segoe UI" pitchFamily="34" charset="0"/>
              </a:rPr>
              <a:t>typically focus on metrics that can be directly related to user </a:t>
            </a:r>
            <a:r>
              <a:rPr lang="en-US" sz="1600" dirty="0" smtClean="0">
                <a:latin typeface="Segoe UI" pitchFamily="34" charset="0"/>
                <a:ea typeface="Segoe UI" pitchFamily="34" charset="0"/>
                <a:cs typeface="Segoe UI" pitchFamily="34" charset="0"/>
              </a:rPr>
              <a:t>satisfaction</a:t>
            </a:r>
          </a:p>
          <a:p>
            <a:endParaRPr lang="en-US" sz="1600" b="1" dirty="0" smtClean="0">
              <a:latin typeface="Segoe UI" pitchFamily="34" charset="0"/>
              <a:ea typeface="Segoe UI" pitchFamily="34" charset="0"/>
              <a:cs typeface="Segoe UI" pitchFamily="34" charset="0"/>
            </a:endParaRPr>
          </a:p>
          <a:p>
            <a:r>
              <a:rPr lang="en-US" sz="1600" b="1" dirty="0" smtClean="0">
                <a:latin typeface="Segoe UI" pitchFamily="34" charset="0"/>
                <a:ea typeface="Segoe UI" pitchFamily="34" charset="0"/>
                <a:cs typeface="Segoe UI" pitchFamily="34" charset="0"/>
              </a:rPr>
              <a:t>Performance </a:t>
            </a:r>
            <a:r>
              <a:rPr lang="en-US" sz="1600" b="1" dirty="0">
                <a:latin typeface="Segoe UI" pitchFamily="34" charset="0"/>
                <a:ea typeface="Segoe UI" pitchFamily="34" charset="0"/>
                <a:cs typeface="Segoe UI" pitchFamily="34" charset="0"/>
              </a:rPr>
              <a:t>Objectives</a:t>
            </a:r>
          </a:p>
          <a:p>
            <a:r>
              <a:rPr lang="en-US" sz="1600" dirty="0">
                <a:latin typeface="Segoe UI" pitchFamily="34" charset="0"/>
                <a:ea typeface="Segoe UI" pitchFamily="34" charset="0"/>
                <a:cs typeface="Segoe UI" pitchFamily="34" charset="0"/>
              </a:rPr>
              <a:t>The performance-testing effort was based on the following overall performance objectives:</a:t>
            </a:r>
          </a:p>
          <a:p>
            <a:pPr marL="285750" indent="-285750">
              <a:buFont typeface="Arial" pitchFamily="34" charset="0"/>
              <a:buChar char="•"/>
            </a:pPr>
            <a:r>
              <a:rPr lang="en-US" sz="1600" dirty="0">
                <a:latin typeface="Segoe UI" pitchFamily="34" charset="0"/>
                <a:ea typeface="Segoe UI" pitchFamily="34" charset="0"/>
                <a:cs typeface="Segoe UI" pitchFamily="34" charset="0"/>
              </a:rPr>
              <a:t>Ensure that the new production hardware is no slower than the previous release.</a:t>
            </a:r>
          </a:p>
          <a:p>
            <a:pPr marL="285750" indent="-285750">
              <a:buFont typeface="Arial" pitchFamily="34" charset="0"/>
              <a:buChar char="•"/>
            </a:pPr>
            <a:r>
              <a:rPr lang="en-US" sz="1600" dirty="0">
                <a:latin typeface="Segoe UI" pitchFamily="34" charset="0"/>
                <a:ea typeface="Segoe UI" pitchFamily="34" charset="0"/>
                <a:cs typeface="Segoe UI" pitchFamily="34" charset="0"/>
              </a:rPr>
              <a:t>Determine configuration settings for the new production hardware.</a:t>
            </a:r>
          </a:p>
          <a:p>
            <a:pPr marL="63500">
              <a:buClr>
                <a:srgbClr val="0070C0"/>
              </a:buClr>
            </a:pPr>
            <a:endParaRPr lang="en-US" sz="1600" b="1" dirty="0" smtClean="0">
              <a:latin typeface="Segoe UI" pitchFamily="34" charset="0"/>
              <a:ea typeface="Segoe UI" pitchFamily="34" charset="0"/>
              <a:cs typeface="Segoe UI" pitchFamily="34" charset="0"/>
            </a:endParaRPr>
          </a:p>
          <a:p>
            <a:pPr marL="63500">
              <a:buClr>
                <a:srgbClr val="0070C0"/>
              </a:buClr>
            </a:pPr>
            <a:r>
              <a:rPr lang="en-US" sz="1600" b="1" dirty="0" smtClean="0">
                <a:latin typeface="Segoe UI" pitchFamily="34" charset="0"/>
                <a:ea typeface="Segoe UI" pitchFamily="34" charset="0"/>
                <a:cs typeface="Segoe UI" pitchFamily="34" charset="0"/>
              </a:rPr>
              <a:t>Performance Constraints</a:t>
            </a:r>
            <a:endParaRPr lang="en-US" sz="1600" dirty="0" smtClean="0">
              <a:latin typeface="Segoe UI" pitchFamily="34" charset="0"/>
              <a:ea typeface="Segoe UI" pitchFamily="34" charset="0"/>
              <a:cs typeface="Segoe UI" pitchFamily="34" charset="0"/>
            </a:endParaRPr>
          </a:p>
          <a:p>
            <a:pPr marL="63500">
              <a:buClr>
                <a:srgbClr val="0070C0"/>
              </a:buClr>
            </a:pPr>
            <a:r>
              <a:rPr lang="en-US" sz="1600" dirty="0" smtClean="0">
                <a:latin typeface="Segoe UI" pitchFamily="34" charset="0"/>
                <a:ea typeface="Segoe UI" pitchFamily="34" charset="0"/>
                <a:cs typeface="Segoe UI" pitchFamily="34" charset="0"/>
              </a:rPr>
              <a:t>No </a:t>
            </a:r>
            <a:r>
              <a:rPr lang="en-US" sz="1600" dirty="0">
                <a:latin typeface="Segoe UI" pitchFamily="34" charset="0"/>
                <a:ea typeface="Segoe UI" pitchFamily="34" charset="0"/>
                <a:cs typeface="Segoe UI" pitchFamily="34" charset="0"/>
              </a:rPr>
              <a:t>server should have sustained processor utilization above 80 percent under any anticipated load. (Threshold</a:t>
            </a:r>
            <a:r>
              <a:rPr lang="en-US" sz="1600" dirty="0" smtClean="0">
                <a:latin typeface="Segoe UI" pitchFamily="34" charset="0"/>
                <a:ea typeface="Segoe UI" pitchFamily="34" charset="0"/>
                <a:cs typeface="Segoe UI" pitchFamily="34" charset="0"/>
              </a:rPr>
              <a:t>)</a:t>
            </a:r>
            <a:endParaRPr lang="en-US" sz="1600" dirty="0">
              <a:solidFill>
                <a:schemeClr val="tx1">
                  <a:lumMod val="75000"/>
                  <a:lumOff val="25000"/>
                </a:schemeClr>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17</a:t>
            </a:fld>
            <a:endParaRPr lang="en-US" dirty="0">
              <a:solidFill>
                <a:prstClr val="black">
                  <a:lumMod val="85000"/>
                  <a:lumOff val="15000"/>
                </a:prstClr>
              </a:solidFill>
            </a:endParaRPr>
          </a:p>
        </p:txBody>
      </p:sp>
    </p:spTree>
    <p:extLst>
      <p:ext uri="{BB962C8B-B14F-4D97-AF65-F5344CB8AC3E}">
        <p14:creationId xmlns:p14="http://schemas.microsoft.com/office/powerpoint/2010/main" val="13925688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882" y="808685"/>
            <a:ext cx="7257288" cy="566610"/>
          </a:xfrm>
        </p:spPr>
        <p:txBody>
          <a:bodyPr/>
          <a:lstStyle/>
          <a:p>
            <a:pPr eaLnBrk="1" hangingPunct="1"/>
            <a:r>
              <a:rPr lang="en-US" sz="3000" dirty="0" smtClean="0">
                <a:latin typeface="Segoe UI Light" pitchFamily="34" charset="0"/>
                <a:ea typeface="Kozuka Gothic Pro L" pitchFamily="34" charset="-128"/>
              </a:rPr>
              <a:t>Sample Performance Counters</a:t>
            </a:r>
            <a:endParaRPr lang="en-US" sz="3000" dirty="0">
              <a:latin typeface="Segoe UI Light" pitchFamily="34" charset="0"/>
              <a:ea typeface="Kozuka Gothic Pro L"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284247492"/>
              </p:ext>
            </p:extLst>
          </p:nvPr>
        </p:nvGraphicFramePr>
        <p:xfrm>
          <a:off x="1530350" y="1552553"/>
          <a:ext cx="6680200" cy="4695847"/>
        </p:xfrm>
        <a:graphic>
          <a:graphicData uri="http://schemas.openxmlformats.org/drawingml/2006/table">
            <a:tbl>
              <a:tblPr firstRow="1" firstCol="1" bandRow="1">
                <a:tableStyleId>{5C22544A-7EE6-4342-B048-85BDC9FD1C3A}</a:tableStyleId>
              </a:tblPr>
              <a:tblGrid>
                <a:gridCol w="2032000"/>
                <a:gridCol w="1847850"/>
                <a:gridCol w="2800350"/>
              </a:tblGrid>
              <a:tr h="354918">
                <a:tc>
                  <a:txBody>
                    <a:bodyPr/>
                    <a:lstStyle/>
                    <a:p>
                      <a:pPr marL="0" marR="0">
                        <a:spcBef>
                          <a:spcPts val="0"/>
                        </a:spcBef>
                        <a:spcAft>
                          <a:spcPts val="0"/>
                        </a:spcAft>
                      </a:pPr>
                      <a:r>
                        <a:rPr lang="en-US" sz="1100" b="1" dirty="0">
                          <a:effectLst/>
                        </a:rPr>
                        <a:t>Performance Counter Category</a:t>
                      </a:r>
                      <a:endParaRPr lang="en-US" sz="1100" b="1"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100" b="1" dirty="0">
                          <a:effectLst/>
                        </a:rPr>
                        <a:t>Counter Name</a:t>
                      </a:r>
                      <a:endParaRPr lang="en-US" sz="1100" b="1"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100" b="1" dirty="0">
                          <a:effectLst/>
                        </a:rPr>
                        <a:t>Threshold Limits</a:t>
                      </a:r>
                      <a:endParaRPr lang="en-US" sz="1100" b="1" dirty="0">
                        <a:effectLst/>
                        <a:latin typeface="Arial"/>
                        <a:ea typeface="Times New Roman"/>
                        <a:cs typeface="Times New Roman"/>
                      </a:endParaRPr>
                    </a:p>
                  </a:txBody>
                  <a:tcPr marL="68580" marR="68580" marT="0" marB="0" anchor="ctr"/>
                </a:tc>
              </a:tr>
              <a:tr h="208776">
                <a:tc rowSpan="2">
                  <a:txBody>
                    <a:bodyPr/>
                    <a:lstStyle/>
                    <a:p>
                      <a:pPr marL="0" marR="0">
                        <a:spcBef>
                          <a:spcPts val="0"/>
                        </a:spcBef>
                        <a:spcAft>
                          <a:spcPts val="0"/>
                        </a:spcAft>
                      </a:pPr>
                      <a:r>
                        <a:rPr lang="en-US" sz="1100" dirty="0">
                          <a:effectLst/>
                        </a:rPr>
                        <a:t>Processer</a:t>
                      </a:r>
                      <a:endParaRPr lang="en-US" sz="11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 Processor Time</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&lt;80%</a:t>
                      </a:r>
                      <a:endParaRPr lang="en-US" sz="1000" dirty="0">
                        <a:effectLst/>
                        <a:latin typeface="Arial"/>
                        <a:ea typeface="Times New Roman"/>
                        <a:cs typeface="Times New Roman"/>
                      </a:endParaRPr>
                    </a:p>
                  </a:txBody>
                  <a:tcPr marL="68580" marR="68580" marT="0" marB="0" anchor="ctr"/>
                </a:tc>
              </a:tr>
              <a:tr h="436453">
                <a:tc vMerge="1">
                  <a:txBody>
                    <a:bodyPr/>
                    <a:lstStyle/>
                    <a:p>
                      <a:endParaRPr lang="en-US"/>
                    </a:p>
                  </a:txBody>
                  <a:tcPr/>
                </a:tc>
                <a:tc>
                  <a:txBody>
                    <a:bodyPr/>
                    <a:lstStyle/>
                    <a:p>
                      <a:pPr marL="0" marR="0" lvl="0">
                        <a:spcBef>
                          <a:spcPts val="0"/>
                        </a:spcBef>
                        <a:spcAft>
                          <a:spcPts val="0"/>
                        </a:spcAft>
                      </a:pPr>
                      <a:r>
                        <a:rPr lang="en-US" sz="1000" dirty="0">
                          <a:effectLst/>
                        </a:rPr>
                        <a:t>% Privileged Time</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&lt; 30% of Total %Processor Time</a:t>
                      </a:r>
                      <a:endParaRPr lang="en-US" sz="1000">
                        <a:effectLst/>
                        <a:latin typeface="Arial"/>
                        <a:ea typeface="Times New Roman"/>
                        <a:cs typeface="Times New Roman"/>
                      </a:endParaRPr>
                    </a:p>
                  </a:txBody>
                  <a:tcPr marL="68580" marR="68580" marT="0" marB="0" anchor="ctr"/>
                </a:tc>
              </a:tr>
              <a:tr h="314325">
                <a:tc rowSpan="3">
                  <a:txBody>
                    <a:bodyPr/>
                    <a:lstStyle/>
                    <a:p>
                      <a:pPr marL="0" marR="0">
                        <a:spcBef>
                          <a:spcPts val="0"/>
                        </a:spcBef>
                        <a:spcAft>
                          <a:spcPts val="0"/>
                        </a:spcAft>
                      </a:pPr>
                      <a:r>
                        <a:rPr lang="en-US" sz="1100">
                          <a:effectLst/>
                        </a:rPr>
                        <a:t>Memory</a:t>
                      </a:r>
                      <a:endParaRPr lang="en-US" sz="110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 Committed Bytes In Use</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&lt;80%</a:t>
                      </a:r>
                      <a:endParaRPr lang="en-US" sz="1000">
                        <a:effectLst/>
                        <a:latin typeface="Arial"/>
                        <a:ea typeface="Times New Roman"/>
                        <a:cs typeface="Times New Roman"/>
                      </a:endParaRPr>
                    </a:p>
                  </a:txBody>
                  <a:tcPr marL="68580" marR="68580" marT="0" marB="0" anchor="ctr"/>
                </a:tc>
              </a:tr>
              <a:tr h="305574">
                <a:tc vMerge="1">
                  <a:txBody>
                    <a:bodyPr/>
                    <a:lstStyle/>
                    <a:p>
                      <a:endParaRPr lang="en-US"/>
                    </a:p>
                  </a:txBody>
                  <a:tcPr/>
                </a:tc>
                <a:tc>
                  <a:txBody>
                    <a:bodyPr/>
                    <a:lstStyle/>
                    <a:p>
                      <a:pPr marL="0" marR="0" lvl="0">
                        <a:spcBef>
                          <a:spcPts val="0"/>
                        </a:spcBef>
                        <a:spcAft>
                          <a:spcPts val="0"/>
                        </a:spcAft>
                      </a:pPr>
                      <a:r>
                        <a:rPr lang="en-US" sz="1000" dirty="0">
                          <a:effectLst/>
                        </a:rPr>
                        <a:t>Available </a:t>
                      </a:r>
                      <a:r>
                        <a:rPr lang="en-US" sz="1000" dirty="0" smtClean="0">
                          <a:effectLst/>
                        </a:rPr>
                        <a:t>Mbytes</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&gt;20% of Physical RAM</a:t>
                      </a:r>
                      <a:endParaRPr lang="en-US" sz="1000">
                        <a:effectLst/>
                        <a:latin typeface="Arial"/>
                        <a:ea typeface="Times New Roman"/>
                        <a:cs typeface="Times New Roman"/>
                      </a:endParaRPr>
                    </a:p>
                  </a:txBody>
                  <a:tcPr marL="68580" marR="68580" marT="0" marB="0" anchor="ctr"/>
                </a:tc>
              </a:tr>
              <a:tr h="304026">
                <a:tc vMerge="1">
                  <a:txBody>
                    <a:bodyPr/>
                    <a:lstStyle/>
                    <a:p>
                      <a:endParaRPr lang="en-US"/>
                    </a:p>
                  </a:txBody>
                  <a:tcPr/>
                </a:tc>
                <a:tc>
                  <a:txBody>
                    <a:bodyPr/>
                    <a:lstStyle/>
                    <a:p>
                      <a:pPr marL="0" marR="0" lvl="0">
                        <a:spcBef>
                          <a:spcPts val="0"/>
                        </a:spcBef>
                        <a:spcAft>
                          <a:spcPts val="0"/>
                        </a:spcAft>
                      </a:pPr>
                      <a:r>
                        <a:rPr lang="en-US" sz="1000" dirty="0">
                          <a:effectLst/>
                        </a:rPr>
                        <a:t>Pages/sec</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Should not exceed 5 pages/second</a:t>
                      </a:r>
                      <a:endParaRPr lang="en-US" sz="1000">
                        <a:effectLst/>
                        <a:latin typeface="Arial"/>
                        <a:ea typeface="Times New Roman"/>
                        <a:cs typeface="Times New Roman"/>
                      </a:endParaRPr>
                    </a:p>
                  </a:txBody>
                  <a:tcPr marL="68580" marR="68580" marT="0" marB="0" anchor="ctr"/>
                </a:tc>
              </a:tr>
              <a:tr h="350103">
                <a:tc>
                  <a:txBody>
                    <a:bodyPr/>
                    <a:lstStyle/>
                    <a:p>
                      <a:pPr marL="0" marR="0">
                        <a:spcBef>
                          <a:spcPts val="0"/>
                        </a:spcBef>
                        <a:spcAft>
                          <a:spcPts val="0"/>
                        </a:spcAft>
                      </a:pPr>
                      <a:r>
                        <a:rPr lang="en-US" sz="1100" dirty="0">
                          <a:effectLst/>
                        </a:rPr>
                        <a:t>Network Interface</a:t>
                      </a:r>
                      <a:endParaRPr lang="en-US" sz="11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Bytes Total / sec</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&lt;50% of Current Bandwidth of NIC</a:t>
                      </a:r>
                      <a:endParaRPr lang="en-US" sz="1000">
                        <a:effectLst/>
                        <a:latin typeface="Arial"/>
                        <a:ea typeface="Times New Roman"/>
                        <a:cs typeface="Times New Roman"/>
                      </a:endParaRPr>
                    </a:p>
                  </a:txBody>
                  <a:tcPr marL="68580" marR="68580" marT="0" marB="0" anchor="ctr"/>
                </a:tc>
              </a:tr>
              <a:tr h="345735">
                <a:tc rowSpan="2">
                  <a:txBody>
                    <a:bodyPr/>
                    <a:lstStyle/>
                    <a:p>
                      <a:pPr marL="0" marR="0">
                        <a:spcBef>
                          <a:spcPts val="0"/>
                        </a:spcBef>
                        <a:spcAft>
                          <a:spcPts val="0"/>
                        </a:spcAft>
                      </a:pPr>
                      <a:r>
                        <a:rPr lang="en-US" sz="1100" dirty="0">
                          <a:effectLst/>
                        </a:rPr>
                        <a:t>Physical Disk</a:t>
                      </a:r>
                      <a:endParaRPr lang="en-US" sz="11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Avg. Disk Queue Length</a:t>
                      </a:r>
                      <a:endParaRPr lang="en-US" sz="100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&lt;4</a:t>
                      </a:r>
                      <a:endParaRPr lang="en-US" sz="1000">
                        <a:effectLst/>
                        <a:latin typeface="Arial"/>
                        <a:ea typeface="Times New Roman"/>
                        <a:cs typeface="Times New Roman"/>
                      </a:endParaRPr>
                    </a:p>
                  </a:txBody>
                  <a:tcPr marL="68580" marR="68580" marT="0" marB="0" anchor="ctr"/>
                </a:tc>
              </a:tr>
              <a:tr h="237612">
                <a:tc vMerge="1">
                  <a:txBody>
                    <a:bodyPr/>
                    <a:lstStyle/>
                    <a:p>
                      <a:endParaRPr lang="en-US"/>
                    </a:p>
                  </a:txBody>
                  <a:tcPr/>
                </a:tc>
                <a:tc>
                  <a:txBody>
                    <a:bodyPr/>
                    <a:lstStyle/>
                    <a:p>
                      <a:pPr marL="0" marR="0" lvl="0">
                        <a:spcBef>
                          <a:spcPts val="0"/>
                        </a:spcBef>
                        <a:spcAft>
                          <a:spcPts val="0"/>
                        </a:spcAft>
                      </a:pPr>
                      <a:r>
                        <a:rPr lang="en-US" sz="1000" dirty="0">
                          <a:effectLst/>
                        </a:rPr>
                        <a:t>Disk Bytes/sec</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As high as possible</a:t>
                      </a:r>
                      <a:endParaRPr lang="en-US" sz="1000">
                        <a:effectLst/>
                        <a:latin typeface="Arial"/>
                        <a:ea typeface="Times New Roman"/>
                        <a:cs typeface="Times New Roman"/>
                      </a:endParaRPr>
                    </a:p>
                  </a:txBody>
                  <a:tcPr marL="68580" marR="68580" marT="0" marB="0" anchor="ctr"/>
                </a:tc>
              </a:tr>
              <a:tr h="333375">
                <a:tc rowSpan="3">
                  <a:txBody>
                    <a:bodyPr/>
                    <a:lstStyle/>
                    <a:p>
                      <a:pPr marL="0" marR="0">
                        <a:spcBef>
                          <a:spcPts val="0"/>
                        </a:spcBef>
                        <a:spcAft>
                          <a:spcPts val="0"/>
                        </a:spcAft>
                      </a:pPr>
                      <a:r>
                        <a:rPr lang="en-US" sz="1100" dirty="0">
                          <a:effectLst/>
                        </a:rPr>
                        <a:t>System </a:t>
                      </a:r>
                      <a:endParaRPr lang="en-US" sz="11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Context switches / sec</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1500-3000 per processor</a:t>
                      </a:r>
                      <a:endParaRPr lang="en-US" sz="1000">
                        <a:effectLst/>
                        <a:latin typeface="Arial"/>
                        <a:ea typeface="Times New Roman"/>
                        <a:cs typeface="Times New Roman"/>
                      </a:endParaRPr>
                    </a:p>
                  </a:txBody>
                  <a:tcPr marL="68580" marR="68580" marT="0" marB="0" anchor="ctr"/>
                </a:tc>
              </a:tr>
              <a:tr h="285750">
                <a:tc vMerge="1">
                  <a:txBody>
                    <a:bodyPr/>
                    <a:lstStyle/>
                    <a:p>
                      <a:endParaRPr lang="en-US"/>
                    </a:p>
                  </a:txBody>
                  <a:tcPr/>
                </a:tc>
                <a:tc>
                  <a:txBody>
                    <a:bodyPr/>
                    <a:lstStyle/>
                    <a:p>
                      <a:pPr marL="0" marR="0" lvl="0">
                        <a:spcBef>
                          <a:spcPts val="0"/>
                        </a:spcBef>
                        <a:spcAft>
                          <a:spcPts val="0"/>
                        </a:spcAft>
                      </a:pPr>
                      <a:r>
                        <a:rPr lang="en-US" sz="1000" dirty="0">
                          <a:effectLst/>
                        </a:rPr>
                        <a:t>Processor Queue Length</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&lt;3 * (Number of Processors)</a:t>
                      </a:r>
                      <a:endParaRPr lang="en-US" sz="1000">
                        <a:effectLst/>
                        <a:latin typeface="Arial"/>
                        <a:ea typeface="Times New Roman"/>
                        <a:cs typeface="Times New Roman"/>
                      </a:endParaRPr>
                    </a:p>
                  </a:txBody>
                  <a:tcPr marL="68580" marR="68580" marT="0" marB="0" anchor="ctr"/>
                </a:tc>
              </a:tr>
              <a:tr h="295275">
                <a:tc vMerge="1">
                  <a:txBody>
                    <a:bodyPr/>
                    <a:lstStyle/>
                    <a:p>
                      <a:endParaRPr lang="en-US"/>
                    </a:p>
                  </a:txBody>
                  <a:tcPr/>
                </a:tc>
                <a:tc>
                  <a:txBody>
                    <a:bodyPr/>
                    <a:lstStyle/>
                    <a:p>
                      <a:pPr marL="0" marR="0" lvl="0">
                        <a:spcBef>
                          <a:spcPts val="0"/>
                        </a:spcBef>
                        <a:spcAft>
                          <a:spcPts val="0"/>
                        </a:spcAft>
                      </a:pPr>
                      <a:r>
                        <a:rPr lang="en-US" sz="1000" dirty="0">
                          <a:effectLst/>
                        </a:rPr>
                        <a:t>Threads</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A value that is too high may be a cause of concern.</a:t>
                      </a:r>
                      <a:endParaRPr lang="en-US" sz="1000">
                        <a:effectLst/>
                        <a:latin typeface="Arial"/>
                        <a:ea typeface="Times New Roman"/>
                        <a:cs typeface="Times New Roman"/>
                      </a:endParaRPr>
                    </a:p>
                  </a:txBody>
                  <a:tcPr marL="68580" marR="68580" marT="0" marB="0" anchor="ctr"/>
                </a:tc>
              </a:tr>
              <a:tr h="293044">
                <a:tc>
                  <a:txBody>
                    <a:bodyPr/>
                    <a:lstStyle/>
                    <a:p>
                      <a:pPr marL="0" marR="0">
                        <a:spcBef>
                          <a:spcPts val="0"/>
                        </a:spcBef>
                        <a:spcAft>
                          <a:spcPts val="0"/>
                        </a:spcAft>
                      </a:pPr>
                      <a:r>
                        <a:rPr lang="en-US" sz="1100" dirty="0">
                          <a:effectLst/>
                        </a:rPr>
                        <a:t>Process</a:t>
                      </a:r>
                      <a:endParaRPr lang="en-US" sz="11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 Processor Time</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&lt;70%</a:t>
                      </a:r>
                      <a:endParaRPr lang="en-US" sz="1000">
                        <a:effectLst/>
                        <a:latin typeface="Arial"/>
                        <a:ea typeface="Times New Roman"/>
                        <a:cs typeface="Times New Roman"/>
                      </a:endParaRPr>
                    </a:p>
                  </a:txBody>
                  <a:tcPr marL="68580" marR="68580" marT="0" marB="0" anchor="ctr"/>
                </a:tc>
              </a:tr>
              <a:tr h="354918">
                <a:tc rowSpan="2">
                  <a:txBody>
                    <a:bodyPr/>
                    <a:lstStyle/>
                    <a:p>
                      <a:pPr marL="0" marR="0">
                        <a:spcBef>
                          <a:spcPts val="0"/>
                        </a:spcBef>
                        <a:spcAft>
                          <a:spcPts val="0"/>
                        </a:spcAft>
                      </a:pPr>
                      <a:r>
                        <a:rPr lang="en-US" sz="1100" dirty="0">
                          <a:effectLst/>
                        </a:rPr>
                        <a:t>SQL</a:t>
                      </a:r>
                      <a:endParaRPr lang="en-US" sz="11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SQL Server: locks -</a:t>
                      </a:r>
                      <a:br>
                        <a:rPr lang="en-US" sz="1000" dirty="0">
                          <a:effectLst/>
                        </a:rPr>
                      </a:br>
                      <a:r>
                        <a:rPr lang="en-US" sz="1000" dirty="0">
                          <a:effectLst/>
                        </a:rPr>
                        <a:t>Lock waits/sec -- _Total </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a:effectLst/>
                        </a:rPr>
                        <a:t>Preferred value is 0</a:t>
                      </a:r>
                      <a:endParaRPr lang="en-US" sz="1000">
                        <a:effectLst/>
                        <a:latin typeface="Arial"/>
                        <a:ea typeface="Times New Roman"/>
                        <a:cs typeface="Times New Roman"/>
                      </a:endParaRPr>
                    </a:p>
                  </a:txBody>
                  <a:tcPr marL="68580" marR="68580" marT="0" marB="0" anchor="ctr"/>
                </a:tc>
              </a:tr>
              <a:tr h="275963">
                <a:tc vMerge="1">
                  <a:txBody>
                    <a:bodyPr/>
                    <a:lstStyle/>
                    <a:p>
                      <a:endParaRPr lang="en-US"/>
                    </a:p>
                  </a:txBody>
                  <a:tcPr/>
                </a:tc>
                <a:tc>
                  <a:txBody>
                    <a:bodyPr/>
                    <a:lstStyle/>
                    <a:p>
                      <a:pPr marL="0" marR="0" lvl="0">
                        <a:spcBef>
                          <a:spcPts val="0"/>
                        </a:spcBef>
                        <a:spcAft>
                          <a:spcPts val="0"/>
                        </a:spcAft>
                      </a:pPr>
                      <a:r>
                        <a:rPr lang="en-US" sz="1000" dirty="0">
                          <a:effectLst/>
                        </a:rPr>
                        <a:t>Number of Deadlocks/sec</a:t>
                      </a:r>
                      <a:endParaRPr lang="en-US" sz="1000" dirty="0">
                        <a:effectLst/>
                        <a:latin typeface="Arial"/>
                        <a:ea typeface="Times New Roman"/>
                        <a:cs typeface="Times New Roman"/>
                      </a:endParaRPr>
                    </a:p>
                  </a:txBody>
                  <a:tcPr marL="68580" marR="68580" marT="0" marB="0" anchor="ctr"/>
                </a:tc>
                <a:tc>
                  <a:txBody>
                    <a:bodyPr/>
                    <a:lstStyle/>
                    <a:p>
                      <a:pPr marL="0" marR="0" lvl="0">
                        <a:spcBef>
                          <a:spcPts val="0"/>
                        </a:spcBef>
                        <a:spcAft>
                          <a:spcPts val="0"/>
                        </a:spcAft>
                      </a:pPr>
                      <a:r>
                        <a:rPr lang="en-US" sz="1000" dirty="0">
                          <a:effectLst/>
                        </a:rPr>
                        <a:t>Preferred value is 0</a:t>
                      </a:r>
                      <a:endParaRPr lang="en-US" sz="1000" dirty="0">
                        <a:effectLst/>
                        <a:latin typeface="Arial"/>
                        <a:ea typeface="Times New Roman"/>
                        <a:cs typeface="Times New Roman"/>
                      </a:endParaRPr>
                    </a:p>
                  </a:txBody>
                  <a:tcPr marL="68580" marR="68580" marT="0" marB="0" anchor="ctr"/>
                </a:tc>
              </a:tr>
            </a:tbl>
          </a:graphicData>
        </a:graphic>
      </p:graphicFrame>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18</a:t>
            </a:fld>
            <a:endParaRPr lang="en-US" dirty="0">
              <a:solidFill>
                <a:prstClr val="black">
                  <a:lumMod val="85000"/>
                  <a:lumOff val="15000"/>
                </a:prstClr>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61681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882" y="808685"/>
            <a:ext cx="7257288" cy="566610"/>
          </a:xfrm>
        </p:spPr>
        <p:txBody>
          <a:bodyPr/>
          <a:lstStyle/>
          <a:p>
            <a:pPr eaLnBrk="1" hangingPunct="1"/>
            <a:r>
              <a:rPr lang="en-US" sz="3000" dirty="0" smtClean="0">
                <a:latin typeface="Segoe UI Light" pitchFamily="34" charset="0"/>
                <a:ea typeface="Kozuka Gothic Pro L" pitchFamily="34" charset="-128"/>
              </a:rPr>
              <a:t>Virtual Users</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19</a:t>
            </a:fld>
            <a:endParaRPr lang="en-US" dirty="0">
              <a:solidFill>
                <a:prstClr val="black">
                  <a:lumMod val="85000"/>
                  <a:lumOff val="15000"/>
                </a:prstClr>
              </a:solidFill>
            </a:endParaRPr>
          </a:p>
        </p:txBody>
      </p:sp>
      <p:pic>
        <p:nvPicPr>
          <p:cNvPr id="3" name="Picture 2"/>
          <p:cNvPicPr>
            <a:picLocks noChangeAspect="1"/>
          </p:cNvPicPr>
          <p:nvPr/>
        </p:nvPicPr>
        <p:blipFill>
          <a:blip r:embed="rId3"/>
          <a:stretch>
            <a:fillRect/>
          </a:stretch>
        </p:blipFill>
        <p:spPr>
          <a:xfrm>
            <a:off x="902525" y="1843764"/>
            <a:ext cx="7398327" cy="4346180"/>
          </a:xfrm>
          <a:prstGeom prst="rect">
            <a:avLst/>
          </a:prstGeom>
        </p:spPr>
      </p:pic>
      <p:pic>
        <p:nvPicPr>
          <p:cNvPr id="5" name="Picture 4"/>
          <p:cNvPicPr>
            <a:picLocks noChangeAspect="1"/>
          </p:cNvPicPr>
          <p:nvPr/>
        </p:nvPicPr>
        <p:blipFill>
          <a:blip r:embed="rId4"/>
          <a:stretch>
            <a:fillRect/>
          </a:stretch>
        </p:blipFill>
        <p:spPr>
          <a:xfrm>
            <a:off x="902525" y="1883398"/>
            <a:ext cx="7255823" cy="4509465"/>
          </a:xfrm>
          <a:prstGeom prst="rect">
            <a:avLst/>
          </a:prstGeom>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424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474" y="3203055"/>
            <a:ext cx="5589526" cy="3326459"/>
          </a:xfrm>
          <a:prstGeom prst="rect">
            <a:avLst/>
          </a:prstGeom>
        </p:spPr>
      </p:pic>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1250662" y="1446068"/>
            <a:ext cx="5038725" cy="1677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28600" indent="-228600" fontAlgn="auto">
              <a:spcBef>
                <a:spcPts val="0"/>
              </a:spcBef>
              <a:spcAft>
                <a:spcPts val="0"/>
              </a:spcAft>
              <a:buClr>
                <a:srgbClr val="0075B0"/>
              </a:buClr>
              <a:buFont typeface="Arial" pitchFamily="34" charset="0"/>
              <a:buChar char="•"/>
              <a:defRPr/>
            </a:pPr>
            <a:endParaRPr lang="en-US" sz="1600" dirty="0">
              <a:solidFill>
                <a:schemeClr val="tx1">
                  <a:lumMod val="85000"/>
                  <a:lumOff val="15000"/>
                </a:schemeClr>
              </a:solidFill>
              <a:latin typeface="Segoe UI" pitchFamily="34" charset="0"/>
              <a:ea typeface="Segoe UI" pitchFamily="34" charset="0"/>
              <a:cs typeface="Segoe UI" pitchFamily="34" charset="0"/>
            </a:endParaRPr>
          </a:p>
          <a:p>
            <a:pPr marL="228600" indent="-228600" fontAlgn="auto">
              <a:spcBef>
                <a:spcPts val="0"/>
              </a:spcBef>
              <a:spcAft>
                <a:spcPts val="0"/>
              </a:spcAft>
              <a:buClr>
                <a:srgbClr val="0075B0"/>
              </a:buClr>
              <a:buFont typeface="Arial" pitchFamily="34" charset="0"/>
              <a:buChar char="•"/>
              <a:defRPr/>
            </a:pPr>
            <a:r>
              <a:rPr lang="en-US" sz="1600" b="1" dirty="0" smtClean="0">
                <a:solidFill>
                  <a:schemeClr val="tx1">
                    <a:lumMod val="85000"/>
                    <a:lumOff val="15000"/>
                  </a:schemeClr>
                </a:solidFill>
                <a:latin typeface="Segoe UI" pitchFamily="34" charset="0"/>
                <a:ea typeface="Segoe UI" pitchFamily="34" charset="0"/>
                <a:cs typeface="Segoe UI" pitchFamily="34" charset="0"/>
              </a:rPr>
              <a:t>Automation Overview</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Need </a:t>
            </a:r>
            <a:r>
              <a:rPr lang="en-US" sz="1600" dirty="0">
                <a:solidFill>
                  <a:schemeClr val="tx1">
                    <a:lumMod val="85000"/>
                    <a:lumOff val="15000"/>
                  </a:schemeClr>
                </a:solidFill>
                <a:latin typeface="Segoe UI" pitchFamily="34" charset="0"/>
                <a:ea typeface="Segoe UI" pitchFamily="34" charset="0"/>
                <a:cs typeface="Segoe UI" pitchFamily="34" charset="0"/>
              </a:rPr>
              <a:t>for Test </a:t>
            </a:r>
            <a:r>
              <a:rPr lang="en-US" sz="1600" dirty="0" smtClean="0">
                <a:solidFill>
                  <a:schemeClr val="tx1">
                    <a:lumMod val="85000"/>
                    <a:lumOff val="15000"/>
                  </a:schemeClr>
                </a:solidFill>
                <a:latin typeface="Segoe UI" pitchFamily="34" charset="0"/>
                <a:ea typeface="Segoe UI" pitchFamily="34" charset="0"/>
                <a:cs typeface="Segoe UI" pitchFamily="34" charset="0"/>
              </a:rPr>
              <a:t>Automation</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When to start Automation</a:t>
            </a:r>
            <a:endParaRPr lang="en-US" sz="1600" dirty="0">
              <a:solidFill>
                <a:schemeClr val="tx1">
                  <a:lumMod val="85000"/>
                  <a:lumOff val="15000"/>
                </a:schemeClr>
              </a:solidFill>
              <a:latin typeface="Segoe UI" pitchFamily="34" charset="0"/>
              <a:ea typeface="Segoe UI" pitchFamily="34" charset="0"/>
              <a:cs typeface="Segoe UI" pitchFamily="34" charset="0"/>
            </a:endParaRP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Automation </a:t>
            </a:r>
            <a:r>
              <a:rPr lang="en-US" sz="1600" dirty="0">
                <a:solidFill>
                  <a:schemeClr val="tx1">
                    <a:lumMod val="85000"/>
                    <a:lumOff val="15000"/>
                  </a:schemeClr>
                </a:solidFill>
                <a:latin typeface="Segoe UI" pitchFamily="34" charset="0"/>
                <a:ea typeface="Segoe UI" pitchFamily="34" charset="0"/>
                <a:cs typeface="Segoe UI" pitchFamily="34" charset="0"/>
              </a:rPr>
              <a:t>Portfolio</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Test </a:t>
            </a:r>
            <a:r>
              <a:rPr lang="en-US" sz="1600" dirty="0">
                <a:solidFill>
                  <a:schemeClr val="tx1">
                    <a:lumMod val="85000"/>
                    <a:lumOff val="15000"/>
                  </a:schemeClr>
                </a:solidFill>
                <a:latin typeface="Segoe UI" pitchFamily="34" charset="0"/>
                <a:ea typeface="Segoe UI" pitchFamily="34" charset="0"/>
                <a:cs typeface="Segoe UI" pitchFamily="34" charset="0"/>
              </a:rPr>
              <a:t>Automation Strategy</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Automation </a:t>
            </a:r>
            <a:r>
              <a:rPr lang="en-US" sz="1600" dirty="0">
                <a:solidFill>
                  <a:schemeClr val="tx1">
                    <a:lumMod val="85000"/>
                    <a:lumOff val="15000"/>
                  </a:schemeClr>
                </a:solidFill>
                <a:latin typeface="Segoe UI" pitchFamily="34" charset="0"/>
                <a:ea typeface="Segoe UI" pitchFamily="34" charset="0"/>
                <a:cs typeface="Segoe UI" pitchFamily="34" charset="0"/>
              </a:rPr>
              <a:t>Processes</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Tools</a:t>
            </a:r>
          </a:p>
          <a:p>
            <a:pPr marL="228600" lvl="1" indent="-228600">
              <a:buClr>
                <a:srgbClr val="0075B0"/>
              </a:buClr>
              <a:buFont typeface="Arial" pitchFamily="34" charset="0"/>
              <a:buChar char="•"/>
              <a:defRPr/>
            </a:pPr>
            <a:r>
              <a:rPr lang="en-US" sz="1600" b="1" dirty="0" smtClean="0">
                <a:solidFill>
                  <a:schemeClr val="tx1">
                    <a:lumMod val="85000"/>
                    <a:lumOff val="15000"/>
                  </a:schemeClr>
                </a:solidFill>
                <a:latin typeface="Segoe UI" pitchFamily="34" charset="0"/>
                <a:ea typeface="Segoe UI" pitchFamily="34" charset="0"/>
                <a:cs typeface="Segoe UI" pitchFamily="34" charset="0"/>
              </a:rPr>
              <a:t>Performance Overview</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Performance Testing</a:t>
            </a:r>
          </a:p>
          <a:p>
            <a:pPr marL="685800" lvl="1" indent="-228600">
              <a:buClr>
                <a:srgbClr val="0075B0"/>
              </a:buClr>
              <a:buFont typeface="Arial" pitchFamily="34" charset="0"/>
              <a:buChar char="•"/>
              <a:defRPr/>
            </a:pPr>
            <a:r>
              <a:rPr lang="en-US" sz="1600" dirty="0">
                <a:solidFill>
                  <a:schemeClr val="tx1">
                    <a:lumMod val="85000"/>
                    <a:lumOff val="15000"/>
                  </a:schemeClr>
                </a:solidFill>
                <a:latin typeface="Segoe UI" pitchFamily="34" charset="0"/>
                <a:ea typeface="Segoe UI" pitchFamily="34" charset="0"/>
                <a:cs typeface="Segoe UI" pitchFamily="34" charset="0"/>
              </a:rPr>
              <a:t>Performance Portfolio</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Why Performance testing</a:t>
            </a:r>
          </a:p>
          <a:p>
            <a:pPr marL="685800" lvl="1" indent="-228600">
              <a:buClr>
                <a:srgbClr val="0075B0"/>
              </a:buClr>
              <a:buFont typeface="Arial" pitchFamily="34" charset="0"/>
              <a:buChar char="•"/>
              <a:defRPr/>
            </a:pPr>
            <a:r>
              <a:rPr lang="en-US" sz="1600" dirty="0">
                <a:solidFill>
                  <a:schemeClr val="tx1">
                    <a:lumMod val="85000"/>
                    <a:lumOff val="15000"/>
                  </a:schemeClr>
                </a:solidFill>
                <a:latin typeface="Segoe UI" pitchFamily="34" charset="0"/>
                <a:ea typeface="Segoe UI" pitchFamily="34" charset="0"/>
                <a:cs typeface="Segoe UI" pitchFamily="34" charset="0"/>
              </a:rPr>
              <a:t>Performance </a:t>
            </a:r>
            <a:r>
              <a:rPr lang="en-US" sz="1600" dirty="0" smtClean="0">
                <a:solidFill>
                  <a:schemeClr val="tx1">
                    <a:lumMod val="85000"/>
                    <a:lumOff val="15000"/>
                  </a:schemeClr>
                </a:solidFill>
                <a:latin typeface="Segoe UI" pitchFamily="34" charset="0"/>
                <a:ea typeface="Segoe UI" pitchFamily="34" charset="0"/>
                <a:cs typeface="Segoe UI" pitchFamily="34" charset="0"/>
              </a:rPr>
              <a:t>Objectives and counters</a:t>
            </a:r>
            <a:endParaRPr lang="en-US" sz="1600" dirty="0">
              <a:solidFill>
                <a:schemeClr val="tx1">
                  <a:lumMod val="85000"/>
                  <a:lumOff val="15000"/>
                </a:schemeClr>
              </a:solidFill>
              <a:latin typeface="Segoe UI" pitchFamily="34" charset="0"/>
              <a:ea typeface="Segoe UI" pitchFamily="34" charset="0"/>
              <a:cs typeface="Segoe UI" pitchFamily="34" charset="0"/>
            </a:endParaRP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Performance Testing Strategy</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Virtual Users</a:t>
            </a:r>
          </a:p>
          <a:p>
            <a:pPr marL="685800" lvl="1" indent="-228600">
              <a:buClr>
                <a:srgbClr val="0075B0"/>
              </a:buClr>
              <a:buFont typeface="Arial" pitchFamily="34" charset="0"/>
              <a:buChar char="•"/>
              <a:defRPr/>
            </a:pPr>
            <a:r>
              <a:rPr lang="en-US" sz="1600" dirty="0">
                <a:solidFill>
                  <a:schemeClr val="tx1">
                    <a:lumMod val="85000"/>
                    <a:lumOff val="15000"/>
                  </a:schemeClr>
                </a:solidFill>
                <a:latin typeface="Segoe UI" pitchFamily="34" charset="0"/>
                <a:ea typeface="Segoe UI" pitchFamily="34" charset="0"/>
                <a:cs typeface="Segoe UI" pitchFamily="34" charset="0"/>
              </a:rPr>
              <a:t>Tools</a:t>
            </a:r>
          </a:p>
          <a:p>
            <a:pPr marL="685800" lvl="1" indent="-228600">
              <a:buClr>
                <a:srgbClr val="0075B0"/>
              </a:buClr>
              <a:buFont typeface="Arial" pitchFamily="34" charset="0"/>
              <a:buChar char="•"/>
              <a:defRPr/>
            </a:pPr>
            <a:endParaRPr lang="en-US" sz="1600" dirty="0">
              <a:solidFill>
                <a:schemeClr val="tx1">
                  <a:lumMod val="85000"/>
                  <a:lumOff val="15000"/>
                </a:schemeClr>
              </a:solidFill>
              <a:latin typeface="Segoe UI" pitchFamily="34" charset="0"/>
              <a:ea typeface="Segoe UI" pitchFamily="34" charset="0"/>
              <a:cs typeface="Segoe UI" pitchFamily="34" charset="0"/>
            </a:endParaRPr>
          </a:p>
          <a:p>
            <a:pPr marL="685800" lvl="1" indent="-228600">
              <a:buClr>
                <a:srgbClr val="0075B0"/>
              </a:buClr>
              <a:buFont typeface="Arial" pitchFamily="34" charset="0"/>
              <a:buChar char="•"/>
              <a:defRPr/>
            </a:pPr>
            <a:endParaRPr lang="en-US" sz="1600" dirty="0" smtClean="0">
              <a:solidFill>
                <a:schemeClr val="tx1">
                  <a:lumMod val="85000"/>
                  <a:lumOff val="15000"/>
                </a:schemeClr>
              </a:solidFill>
              <a:latin typeface="Segoe UI" pitchFamily="34" charset="0"/>
              <a:ea typeface="Segoe UI" pitchFamily="34" charset="0"/>
              <a:cs typeface="Segoe UI" pitchFamily="34" charset="0"/>
            </a:endParaRPr>
          </a:p>
          <a:p>
            <a:pPr marL="685800" lvl="1" indent="-228600">
              <a:buClr>
                <a:srgbClr val="0075B0"/>
              </a:buClr>
              <a:buFont typeface="Arial" pitchFamily="34" charset="0"/>
              <a:buChar char="•"/>
              <a:defRPr/>
            </a:pPr>
            <a:endParaRPr lang="en-US" sz="1600" dirty="0">
              <a:solidFill>
                <a:schemeClr val="tx1">
                  <a:lumMod val="85000"/>
                  <a:lumOff val="15000"/>
                </a:schemeClr>
              </a:solidFill>
              <a:latin typeface="Segoe UI" pitchFamily="34" charset="0"/>
              <a:ea typeface="Segoe UI" pitchFamily="34" charset="0"/>
              <a:cs typeface="Segoe UI" pitchFamily="34" charset="0"/>
            </a:endParaRPr>
          </a:p>
        </p:txBody>
      </p:sp>
      <p:sp>
        <p:nvSpPr>
          <p:cNvPr id="18" name="Slide Number Placeholder 4"/>
          <p:cNvSpPr>
            <a:spLocks noGrp="1"/>
          </p:cNvSpPr>
          <p:nvPr>
            <p:ph type="sldNum" sz="quarter" idx="4294967295"/>
          </p:nvPr>
        </p:nvSpPr>
        <p:spPr>
          <a:xfrm>
            <a:off x="128588" y="6392863"/>
            <a:ext cx="493712" cy="365125"/>
          </a:xfrm>
          <a:prstGeom prst="rect">
            <a:avLst/>
          </a:prstGeom>
        </p:spPr>
        <p:txBody>
          <a:bodyPr/>
          <a:lstStyle/>
          <a:p>
            <a:pPr algn="l" rtl="0">
              <a:defRPr/>
            </a:pPr>
            <a:r>
              <a:rPr lang="en-US" sz="1000" kern="1200" dirty="0" smtClean="0">
                <a:solidFill>
                  <a:prstClr val="black">
                    <a:lumMod val="85000"/>
                    <a:lumOff val="15000"/>
                  </a:prstClr>
                </a:solidFill>
                <a:latin typeface="Arial" pitchFamily="34" charset="0"/>
                <a:ea typeface="+mn-ea"/>
                <a:cs typeface="Arial" pitchFamily="34" charset="0"/>
              </a:rPr>
              <a:t>2</a:t>
            </a:r>
            <a:endParaRPr lang="en-US" sz="1000" kern="1200" dirty="0">
              <a:solidFill>
                <a:prstClr val="black">
                  <a:lumMod val="85000"/>
                  <a:lumOff val="15000"/>
                </a:prstClr>
              </a:solidFill>
              <a:latin typeface="Arial" pitchFamily="34" charset="0"/>
              <a:ea typeface="+mn-ea"/>
              <a:cs typeface="Arial" pitchFamily="34" charset="0"/>
            </a:endParaRPr>
          </a:p>
        </p:txBody>
      </p:sp>
      <p:sp>
        <p:nvSpPr>
          <p:cNvPr id="19"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a:lnSpc>
                <a:spcPct val="150000"/>
              </a:lnSpc>
            </a:pPr>
            <a:r>
              <a:rPr lang="en-US" sz="1000" dirty="0">
                <a:solidFill>
                  <a:srgbClr val="0075B0"/>
                </a:solidFill>
                <a:latin typeface="Arial" pitchFamily="34" charset="0"/>
                <a:ea typeface="Kozuka Gothic Pro R" pitchFamily="34" charset="-128"/>
                <a:cs typeface="Arial" pitchFamily="34" charset="0"/>
              </a:rPr>
              <a:t>www.cybage.com</a:t>
            </a:r>
          </a:p>
        </p:txBody>
      </p:sp>
      <p:sp>
        <p:nvSpPr>
          <p:cNvPr id="10" name="Rectangle 3"/>
          <p:cNvSpPr>
            <a:spLocks noChangeArrowheads="1"/>
          </p:cNvSpPr>
          <p:nvPr/>
        </p:nvSpPr>
        <p:spPr bwMode="auto">
          <a:xfrm>
            <a:off x="1698625" y="812800"/>
            <a:ext cx="3371850" cy="553998"/>
          </a:xfrm>
          <a:prstGeom prst="rect">
            <a:avLst/>
          </a:prstGeom>
          <a:noFill/>
          <a:ln w="9525">
            <a:noFill/>
            <a:miter lim="800000"/>
            <a:headEnd/>
            <a:tailEnd/>
          </a:ln>
        </p:spPr>
        <p:txBody>
          <a:bodyPr>
            <a:spAutoFit/>
          </a:bodyPr>
          <a:lstStyle/>
          <a:p>
            <a:r>
              <a:rPr lang="en-US" sz="3000" b="1" dirty="0" smtClean="0">
                <a:solidFill>
                  <a:schemeClr val="bg1"/>
                </a:solidFill>
                <a:latin typeface="Segoe UI Light" pitchFamily="34" charset="0"/>
                <a:ea typeface="Segoe UI" pitchFamily="34" charset="0"/>
                <a:cs typeface="Segoe UI" pitchFamily="34" charset="0"/>
              </a:rPr>
              <a:t>Agenda</a:t>
            </a:r>
            <a:endParaRPr lang="en-US" sz="3000" b="1" dirty="0">
              <a:solidFill>
                <a:schemeClr val="bg1"/>
              </a:solidFill>
              <a:latin typeface="Segoe UI Light"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825" y="141287"/>
            <a:ext cx="1419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558036" y="1658938"/>
            <a:ext cx="1511300" cy="3167063"/>
            <a:chOff x="5558036" y="1849438"/>
            <a:chExt cx="1511300" cy="3781425"/>
          </a:xfrm>
        </p:grpSpPr>
        <p:sp>
          <p:nvSpPr>
            <p:cNvPr id="56" name="Rounded Rectangle 55"/>
            <p:cNvSpPr/>
            <p:nvPr/>
          </p:nvSpPr>
          <p:spPr>
            <a:xfrm>
              <a:off x="5558036"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7" name="Rounded Rectangle 56"/>
            <p:cNvSpPr/>
            <p:nvPr/>
          </p:nvSpPr>
          <p:spPr>
            <a:xfrm>
              <a:off x="5558036" y="18494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8" name="Rounded Rectangle 57"/>
            <p:cNvSpPr/>
            <p:nvPr/>
          </p:nvSpPr>
          <p:spPr>
            <a:xfrm>
              <a:off x="5599311" y="187343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5580378" y="2068155"/>
              <a:ext cx="1480821" cy="808457"/>
            </a:xfrm>
            <a:prstGeom prst="rect">
              <a:avLst/>
            </a:prstGeom>
            <a:noFill/>
          </p:spPr>
          <p:txBody>
            <a:bodyPr wrap="square" rtlCol="0">
              <a:spAutoFit/>
            </a:bodyPr>
            <a:lstStyle/>
            <a:p>
              <a:pPr algn="ctr"/>
              <a:r>
                <a:rPr lang="en-US" sz="1900" dirty="0">
                  <a:solidFill>
                    <a:schemeClr val="bg1"/>
                  </a:solidFill>
                  <a:latin typeface="Segoe UI" pitchFamily="34" charset="0"/>
                  <a:ea typeface="Segoe UI" pitchFamily="34" charset="0"/>
                  <a:cs typeface="Segoe UI" pitchFamily="34" charset="0"/>
                </a:rPr>
                <a:t>Design and </a:t>
              </a:r>
              <a:r>
                <a:rPr lang="en-US" sz="1900" dirty="0" smtClean="0">
                  <a:solidFill>
                    <a:schemeClr val="bg1"/>
                  </a:solidFill>
                  <a:latin typeface="Segoe UI" pitchFamily="34" charset="0"/>
                  <a:ea typeface="Segoe UI" pitchFamily="34" charset="0"/>
                  <a:cs typeface="Segoe UI" pitchFamily="34" charset="0"/>
                </a:rPr>
                <a:t>Build</a:t>
              </a:r>
              <a:endParaRPr lang="en-US" sz="1900" dirty="0">
                <a:solidFill>
                  <a:schemeClr val="bg1"/>
                </a:solidFill>
                <a:latin typeface="Segoe UI" pitchFamily="34" charset="0"/>
                <a:ea typeface="Segoe UI" pitchFamily="34" charset="0"/>
                <a:cs typeface="Segoe UI" pitchFamily="34" charset="0"/>
              </a:endParaRPr>
            </a:p>
          </p:txBody>
        </p:sp>
        <p:sp>
          <p:nvSpPr>
            <p:cNvPr id="55" name="TextBox 54"/>
            <p:cNvSpPr txBox="1"/>
            <p:nvPr/>
          </p:nvSpPr>
          <p:spPr>
            <a:xfrm>
              <a:off x="5562600" y="2998336"/>
              <a:ext cx="1498600" cy="1763907"/>
            </a:xfrm>
            <a:prstGeom prst="rect">
              <a:avLst/>
            </a:prstGeom>
            <a:noFill/>
          </p:spPr>
          <p:txBody>
            <a:bodyPr wrap="square" rtlCol="0">
              <a:spAutoFit/>
            </a:bodyPr>
            <a:lstStyle/>
            <a:p>
              <a:pPr marL="17780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Environment </a:t>
              </a:r>
            </a:p>
            <a:p>
              <a:pPr marL="17780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Script and </a:t>
              </a:r>
              <a:r>
                <a:rPr lang="en-US" sz="1500" dirty="0" smtClean="0">
                  <a:latin typeface="Segoe UI" pitchFamily="34" charset="0"/>
                  <a:ea typeface="Segoe UI" pitchFamily="34" charset="0"/>
                  <a:cs typeface="Segoe UI" pitchFamily="34" charset="0"/>
                </a:rPr>
                <a:t>Data</a:t>
              </a:r>
              <a:endParaRPr lang="en-US" sz="150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p:txBody>
        </p:sp>
      </p:grpSp>
      <p:grpSp>
        <p:nvGrpSpPr>
          <p:cNvPr id="3" name="Group 2"/>
          <p:cNvGrpSpPr/>
          <p:nvPr/>
        </p:nvGrpSpPr>
        <p:grpSpPr>
          <a:xfrm>
            <a:off x="415924" y="1658939"/>
            <a:ext cx="1568451" cy="3167062"/>
            <a:chOff x="415924" y="1849438"/>
            <a:chExt cx="1568451" cy="3781425"/>
          </a:xfrm>
        </p:grpSpPr>
        <p:sp>
          <p:nvSpPr>
            <p:cNvPr id="35" name="Rounded Rectangle 34"/>
            <p:cNvSpPr/>
            <p:nvPr/>
          </p:nvSpPr>
          <p:spPr>
            <a:xfrm>
              <a:off x="473075"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6" name="Rounded Rectangle 35"/>
            <p:cNvSpPr/>
            <p:nvPr/>
          </p:nvSpPr>
          <p:spPr>
            <a:xfrm>
              <a:off x="473075" y="1849438"/>
              <a:ext cx="1511300" cy="1033462"/>
            </a:xfrm>
            <a:prstGeom prst="roundRect">
              <a:avLst>
                <a:gd name="adj" fmla="val 9011"/>
              </a:avLst>
            </a:prstGeom>
            <a:gradFill flip="none" rotWithShape="1">
              <a:gsLst>
                <a:gs pos="0">
                  <a:srgbClr val="0070C0"/>
                </a:gs>
                <a:gs pos="48000">
                  <a:srgbClr val="00B0F0"/>
                </a:gs>
                <a:gs pos="100000">
                  <a:srgbClr val="00B0F0"/>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37" name="Rounded Rectangle 36"/>
            <p:cNvSpPr/>
            <p:nvPr/>
          </p:nvSpPr>
          <p:spPr>
            <a:xfrm>
              <a:off x="514350" y="1873432"/>
              <a:ext cx="1269999" cy="576261"/>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415924" y="2998335"/>
              <a:ext cx="1528992" cy="1708160"/>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Application</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Infrastructure</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Platform</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SLA</a:t>
              </a:r>
            </a:p>
          </p:txBody>
        </p:sp>
        <p:sp>
          <p:nvSpPr>
            <p:cNvPr id="33" name="TextBox 32"/>
            <p:cNvSpPr txBox="1"/>
            <p:nvPr/>
          </p:nvSpPr>
          <p:spPr>
            <a:xfrm>
              <a:off x="469900" y="2068154"/>
              <a:ext cx="1511300" cy="384721"/>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Discover</a:t>
              </a:r>
              <a:endParaRPr lang="en-US" sz="1900" dirty="0">
                <a:solidFill>
                  <a:schemeClr val="bg1"/>
                </a:solidFill>
                <a:latin typeface="Segoe UI" pitchFamily="34" charset="0"/>
                <a:ea typeface="Segoe UI" pitchFamily="34" charset="0"/>
                <a:cs typeface="Segoe UI" pitchFamily="34" charset="0"/>
              </a:endParaRPr>
            </a:p>
          </p:txBody>
        </p:sp>
      </p:grpSp>
      <p:grpSp>
        <p:nvGrpSpPr>
          <p:cNvPr id="72" name="Group 71"/>
          <p:cNvGrpSpPr/>
          <p:nvPr/>
        </p:nvGrpSpPr>
        <p:grpSpPr>
          <a:xfrm>
            <a:off x="2057530" y="1658938"/>
            <a:ext cx="1734457" cy="3167063"/>
            <a:chOff x="2057530" y="1849438"/>
            <a:chExt cx="1734457" cy="3781425"/>
          </a:xfrm>
        </p:grpSpPr>
        <p:grpSp>
          <p:nvGrpSpPr>
            <p:cNvPr id="5" name="Group 4"/>
            <p:cNvGrpSpPr/>
            <p:nvPr/>
          </p:nvGrpSpPr>
          <p:grpSpPr>
            <a:xfrm>
              <a:off x="2164358" y="1849438"/>
              <a:ext cx="1511300" cy="3781425"/>
              <a:chOff x="2164358" y="1849438"/>
              <a:chExt cx="1511300" cy="3781425"/>
            </a:xfrm>
          </p:grpSpPr>
          <p:sp>
            <p:nvSpPr>
              <p:cNvPr id="42" name="Rounded Rectangle 41"/>
              <p:cNvSpPr/>
              <p:nvPr/>
            </p:nvSpPr>
            <p:spPr>
              <a:xfrm>
                <a:off x="2164358"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3" name="Rounded Rectangle 42"/>
              <p:cNvSpPr/>
              <p:nvPr/>
            </p:nvSpPr>
            <p:spPr>
              <a:xfrm>
                <a:off x="2164358" y="18494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4" name="Rounded Rectangle 43"/>
              <p:cNvSpPr/>
              <p:nvPr/>
            </p:nvSpPr>
            <p:spPr>
              <a:xfrm>
                <a:off x="2205633" y="187343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174715" y="2068154"/>
                <a:ext cx="1495585" cy="384721"/>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Analyze</a:t>
                </a:r>
                <a:endParaRPr lang="en-US" sz="1900" dirty="0">
                  <a:solidFill>
                    <a:schemeClr val="bg1"/>
                  </a:solidFill>
                  <a:latin typeface="Segoe UI" pitchFamily="34" charset="0"/>
                  <a:ea typeface="Segoe UI" pitchFamily="34" charset="0"/>
                  <a:cs typeface="Segoe UI" pitchFamily="34" charset="0"/>
                </a:endParaRPr>
              </a:p>
            </p:txBody>
          </p:sp>
        </p:grpSp>
        <p:sp>
          <p:nvSpPr>
            <p:cNvPr id="41" name="TextBox 40"/>
            <p:cNvSpPr txBox="1"/>
            <p:nvPr/>
          </p:nvSpPr>
          <p:spPr>
            <a:xfrm>
              <a:off x="2057530" y="2998336"/>
              <a:ext cx="1734457" cy="2039517"/>
            </a:xfrm>
            <a:prstGeom prst="rect">
              <a:avLst/>
            </a:prstGeom>
            <a:noFill/>
          </p:spPr>
          <p:txBody>
            <a:bodyPr wrap="square" rtlCol="0">
              <a:spAutoFit/>
            </a:bodyPr>
            <a:lstStyle/>
            <a:p>
              <a:pPr marL="177800" indent="-114300" fontAlgn="b">
                <a:buClr>
                  <a:srgbClr val="0070C0"/>
                </a:buClr>
                <a:buFont typeface="Arial" pitchFamily="34" charset="0"/>
                <a:buChar char="•"/>
              </a:pPr>
              <a:r>
                <a:rPr lang="en-US" sz="1480" dirty="0">
                  <a:latin typeface="Segoe UI" pitchFamily="34" charset="0"/>
                  <a:ea typeface="Segoe UI" pitchFamily="34" charset="0"/>
                  <a:cs typeface="Segoe UI" pitchFamily="34" charset="0"/>
                </a:rPr>
                <a:t>Configuration</a:t>
              </a:r>
            </a:p>
            <a:p>
              <a:pPr marL="177800" indent="-114300" fontAlgn="b">
                <a:buClr>
                  <a:srgbClr val="0070C0"/>
                </a:buClr>
                <a:buFont typeface="Arial" pitchFamily="34" charset="0"/>
                <a:buChar char="•"/>
              </a:pPr>
              <a:endParaRPr lang="en-US" sz="148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r>
                <a:rPr lang="en-US" sz="1480" dirty="0">
                  <a:latin typeface="Segoe UI" pitchFamily="34" charset="0"/>
                  <a:ea typeface="Segoe UI" pitchFamily="34" charset="0"/>
                  <a:cs typeface="Segoe UI" pitchFamily="34" charset="0"/>
                </a:rPr>
                <a:t>Implementation</a:t>
              </a:r>
            </a:p>
            <a:p>
              <a:pPr marL="177800" indent="-114300" fontAlgn="b">
                <a:buClr>
                  <a:srgbClr val="0070C0"/>
                </a:buClr>
                <a:buFont typeface="Arial" pitchFamily="34" charset="0"/>
                <a:buChar char="•"/>
              </a:pPr>
              <a:endParaRPr lang="en-US" sz="148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r>
                <a:rPr lang="en-US" sz="1480" dirty="0">
                  <a:latin typeface="Segoe UI" pitchFamily="34" charset="0"/>
                  <a:ea typeface="Segoe UI" pitchFamily="34" charset="0"/>
                  <a:cs typeface="Segoe UI" pitchFamily="34" charset="0"/>
                </a:rPr>
                <a:t>Data</a:t>
              </a:r>
            </a:p>
            <a:p>
              <a:pPr marL="177800" indent="-114300" fontAlgn="b">
                <a:buClr>
                  <a:srgbClr val="0070C0"/>
                </a:buClr>
                <a:buFont typeface="Arial" pitchFamily="34" charset="0"/>
                <a:buChar char="•"/>
              </a:pPr>
              <a:endParaRPr lang="en-US" sz="148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r>
                <a:rPr lang="en-US" sz="1480" dirty="0">
                  <a:latin typeface="Segoe UI" pitchFamily="34" charset="0"/>
                  <a:ea typeface="Segoe UI" pitchFamily="34" charset="0"/>
                  <a:cs typeface="Segoe UI" pitchFamily="34" charset="0"/>
                </a:rPr>
                <a:t>Feasibility </a:t>
              </a:r>
              <a:endParaRPr lang="en-US" sz="1480" dirty="0" smtClean="0">
                <a:latin typeface="Segoe UI" pitchFamily="34" charset="0"/>
                <a:ea typeface="Segoe UI" pitchFamily="34" charset="0"/>
                <a:cs typeface="Segoe UI" pitchFamily="34" charset="0"/>
              </a:endParaRPr>
            </a:p>
          </p:txBody>
        </p:sp>
      </p:grpSp>
      <p:grpSp>
        <p:nvGrpSpPr>
          <p:cNvPr id="10" name="Group 9"/>
          <p:cNvGrpSpPr/>
          <p:nvPr/>
        </p:nvGrpSpPr>
        <p:grpSpPr>
          <a:xfrm>
            <a:off x="3771900" y="1658938"/>
            <a:ext cx="1727200" cy="3167063"/>
            <a:chOff x="3771900" y="1849438"/>
            <a:chExt cx="1727200" cy="3781425"/>
          </a:xfrm>
        </p:grpSpPr>
        <p:sp>
          <p:nvSpPr>
            <p:cNvPr id="49" name="Rounded Rectangle 48"/>
            <p:cNvSpPr/>
            <p:nvPr/>
          </p:nvSpPr>
          <p:spPr>
            <a:xfrm>
              <a:off x="3866753"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0" name="Rounded Rectangle 49"/>
            <p:cNvSpPr/>
            <p:nvPr/>
          </p:nvSpPr>
          <p:spPr>
            <a:xfrm>
              <a:off x="3866753" y="1849438"/>
              <a:ext cx="1511300" cy="1033462"/>
            </a:xfrm>
            <a:prstGeom prst="roundRect">
              <a:avLst>
                <a:gd name="adj" fmla="val 9011"/>
              </a:avLst>
            </a:prstGeom>
            <a:gradFill flip="none" rotWithShape="1">
              <a:gsLst>
                <a:gs pos="0">
                  <a:srgbClr val="0070C0"/>
                </a:gs>
                <a:gs pos="48000">
                  <a:srgbClr val="00B0F0"/>
                </a:gs>
                <a:gs pos="100000">
                  <a:srgbClr val="00B0F0"/>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51" name="Rounded Rectangle 50"/>
            <p:cNvSpPr/>
            <p:nvPr/>
          </p:nvSpPr>
          <p:spPr>
            <a:xfrm>
              <a:off x="3908028" y="187343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3896178" y="2998335"/>
              <a:ext cx="1517650" cy="1246495"/>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Strategy</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Scenarios </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Monitoring </a:t>
              </a:r>
            </a:p>
          </p:txBody>
        </p:sp>
        <p:sp>
          <p:nvSpPr>
            <p:cNvPr id="47" name="TextBox 46"/>
            <p:cNvSpPr txBox="1"/>
            <p:nvPr/>
          </p:nvSpPr>
          <p:spPr>
            <a:xfrm>
              <a:off x="3771900" y="2068154"/>
              <a:ext cx="1727200" cy="384721"/>
            </a:xfrm>
            <a:prstGeom prst="rect">
              <a:avLst/>
            </a:prstGeom>
            <a:noFill/>
          </p:spPr>
          <p:txBody>
            <a:bodyPr wrap="square" rtlCol="0">
              <a:spAutoFit/>
            </a:bodyPr>
            <a:lstStyle/>
            <a:p>
              <a:pPr lvl="0" algn="ctr"/>
              <a:r>
                <a:rPr lang="en-US" sz="1900" dirty="0" smtClean="0">
                  <a:solidFill>
                    <a:schemeClr val="bg1"/>
                  </a:solidFill>
                  <a:latin typeface="Segoe UI" pitchFamily="34" charset="0"/>
                  <a:ea typeface="Segoe UI" pitchFamily="34" charset="0"/>
                  <a:cs typeface="Segoe UI" pitchFamily="34" charset="0"/>
                </a:rPr>
                <a:t>Plan</a:t>
              </a:r>
              <a:endParaRPr lang="en-US" sz="1900" dirty="0">
                <a:solidFill>
                  <a:schemeClr val="bg1"/>
                </a:solidFill>
                <a:latin typeface="Segoe UI" pitchFamily="34" charset="0"/>
                <a:ea typeface="Segoe UI" pitchFamily="34" charset="0"/>
                <a:cs typeface="Segoe UI" pitchFamily="34" charset="0"/>
              </a:endParaRPr>
            </a:p>
          </p:txBody>
        </p:sp>
      </p:grpSp>
      <p:grpSp>
        <p:nvGrpSpPr>
          <p:cNvPr id="16" name="Group 15"/>
          <p:cNvGrpSpPr/>
          <p:nvPr/>
        </p:nvGrpSpPr>
        <p:grpSpPr>
          <a:xfrm>
            <a:off x="7221413" y="1658938"/>
            <a:ext cx="1605087" cy="3167063"/>
            <a:chOff x="7221413" y="1849438"/>
            <a:chExt cx="1605087" cy="3781425"/>
          </a:xfrm>
        </p:grpSpPr>
        <p:sp>
          <p:nvSpPr>
            <p:cNvPr id="60" name="Rounded Rectangle 59"/>
            <p:cNvSpPr/>
            <p:nvPr/>
          </p:nvSpPr>
          <p:spPr>
            <a:xfrm>
              <a:off x="7262019"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64" name="Rounded Rectangle 63"/>
            <p:cNvSpPr/>
            <p:nvPr/>
          </p:nvSpPr>
          <p:spPr>
            <a:xfrm>
              <a:off x="7262019" y="1849438"/>
              <a:ext cx="1511300" cy="1033462"/>
            </a:xfrm>
            <a:prstGeom prst="roundRect">
              <a:avLst>
                <a:gd name="adj" fmla="val 9011"/>
              </a:avLst>
            </a:prstGeom>
            <a:gradFill flip="none" rotWithShape="1">
              <a:gsLst>
                <a:gs pos="0">
                  <a:srgbClr val="0070C0"/>
                </a:gs>
                <a:gs pos="48000">
                  <a:srgbClr val="00B0F0"/>
                </a:gs>
                <a:gs pos="100000">
                  <a:srgbClr val="00B0F0"/>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65" name="Rounded Rectangle 64"/>
            <p:cNvSpPr/>
            <p:nvPr/>
          </p:nvSpPr>
          <p:spPr>
            <a:xfrm>
              <a:off x="7303294" y="187343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7280728" y="2998336"/>
              <a:ext cx="1524000" cy="1763907"/>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Execution</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Analysis</a:t>
              </a:r>
            </a:p>
            <a:p>
              <a:pPr marL="17780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p:txBody>
        </p:sp>
        <p:sp>
          <p:nvSpPr>
            <p:cNvPr id="62" name="TextBox 61"/>
            <p:cNvSpPr txBox="1"/>
            <p:nvPr/>
          </p:nvSpPr>
          <p:spPr>
            <a:xfrm>
              <a:off x="7221413" y="2068154"/>
              <a:ext cx="1605087" cy="392415"/>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Execution</a:t>
              </a:r>
              <a:endParaRPr lang="en-US" sz="1900" dirty="0">
                <a:solidFill>
                  <a:schemeClr val="bg1"/>
                </a:solidFill>
                <a:latin typeface="Segoe UI" pitchFamily="34" charset="0"/>
                <a:ea typeface="Segoe UI" pitchFamily="34" charset="0"/>
                <a:cs typeface="Segoe UI" pitchFamily="34" charset="0"/>
              </a:endParaRPr>
            </a:p>
          </p:txBody>
        </p:sp>
      </p:grpSp>
      <p:sp>
        <p:nvSpPr>
          <p:cNvPr id="2" name="Title 1"/>
          <p:cNvSpPr>
            <a:spLocks noGrp="1"/>
          </p:cNvSpPr>
          <p:nvPr>
            <p:ph type="title"/>
          </p:nvPr>
        </p:nvSpPr>
        <p:spPr>
          <a:xfrm>
            <a:off x="1658672" y="806070"/>
            <a:ext cx="7257288" cy="566610"/>
          </a:xfrm>
        </p:spPr>
        <p:txBody>
          <a:bodyPr/>
          <a:lstStyle/>
          <a:p>
            <a:pPr eaLnBrk="1" hangingPunct="1"/>
            <a:r>
              <a:rPr lang="en-US" sz="3000" dirty="0">
                <a:latin typeface="Segoe UI Light" pitchFamily="34" charset="0"/>
                <a:ea typeface="Kozuka Gothic Pro L" pitchFamily="34" charset="-128"/>
              </a:rPr>
              <a:t>Performance Testing | </a:t>
            </a:r>
            <a:r>
              <a:rPr lang="en-US" sz="3000" dirty="0" smtClean="0">
                <a:latin typeface="Segoe UI Light" pitchFamily="34" charset="0"/>
                <a:ea typeface="Kozuka Gothic Pro L" pitchFamily="34" charset="-128"/>
              </a:rPr>
              <a:t>Strategy</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20</a:t>
            </a:fld>
            <a:endParaRPr lang="en-US" dirty="0"/>
          </a:p>
        </p:txBody>
      </p:sp>
      <p:sp>
        <p:nvSpPr>
          <p:cNvPr id="66" name="Rounded Rectangle 65"/>
          <p:cNvSpPr/>
          <p:nvPr/>
        </p:nvSpPr>
        <p:spPr>
          <a:xfrm>
            <a:off x="414350" y="1580866"/>
            <a:ext cx="8410576" cy="973819"/>
          </a:xfrm>
          <a:prstGeom prst="round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473075" y="5054599"/>
            <a:ext cx="8300243" cy="800101"/>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schemeClr val="tx1"/>
                </a:solidFill>
                <a:latin typeface="Segoe UI" pitchFamily="34" charset="0"/>
                <a:ea typeface="Segoe UI" pitchFamily="34" charset="0"/>
                <a:cs typeface="Segoe UI" pitchFamily="34" charset="0"/>
              </a:rPr>
              <a:t>Reporting</a:t>
            </a:r>
            <a:endParaRPr lang="en-US" sz="1500" b="1" dirty="0">
              <a:solidFill>
                <a:schemeClr val="tx1"/>
              </a:solidFill>
              <a:latin typeface="Segoe UI" pitchFamily="34" charset="0"/>
              <a:ea typeface="Segoe UI" pitchFamily="34" charset="0"/>
              <a:cs typeface="Segoe UI" pitchFamily="34" charset="0"/>
            </a:endParaRPr>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6143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up)">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2" y="806070"/>
            <a:ext cx="7257288" cy="566610"/>
          </a:xfrm>
        </p:spPr>
        <p:txBody>
          <a:bodyPr/>
          <a:lstStyle/>
          <a:p>
            <a:pPr eaLnBrk="1" hangingPunct="1"/>
            <a:r>
              <a:rPr lang="en-US" sz="3000" dirty="0">
                <a:latin typeface="Segoe UI Light" pitchFamily="34" charset="0"/>
                <a:ea typeface="Kozuka Gothic Pro L" pitchFamily="34" charset="-128"/>
              </a:rPr>
              <a:t>Performance Testing | </a:t>
            </a:r>
            <a:r>
              <a:rPr lang="en-US" sz="3000" dirty="0" smtClean="0">
                <a:latin typeface="Segoe UI Light" pitchFamily="34" charset="0"/>
                <a:ea typeface="Kozuka Gothic Pro L" pitchFamily="34" charset="-128"/>
              </a:rPr>
              <a:t>Strategy</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21</a:t>
            </a:fld>
            <a:endParaRPr lang="en-US" dirty="0"/>
          </a:p>
        </p:txBody>
      </p:sp>
      <p:graphicFrame>
        <p:nvGraphicFramePr>
          <p:cNvPr id="5" name="Diagram 4"/>
          <p:cNvGraphicFramePr/>
          <p:nvPr>
            <p:extLst>
              <p:ext uri="{D42A27DB-BD31-4B8C-83A1-F6EECF244321}">
                <p14:modId xmlns:p14="http://schemas.microsoft.com/office/powerpoint/2010/main" val="1458196397"/>
              </p:ext>
            </p:extLst>
          </p:nvPr>
        </p:nvGraphicFramePr>
        <p:xfrm>
          <a:off x="1104899" y="1482725"/>
          <a:ext cx="7010401" cy="5119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71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55C50090-63DB-4B21-B501-BC1CB4E501FC}"/>
                                            </p:graphicEl>
                                          </p:spTgt>
                                        </p:tgtEl>
                                        <p:attrNameLst>
                                          <p:attrName>style.visibility</p:attrName>
                                        </p:attrNameLst>
                                      </p:cBhvr>
                                      <p:to>
                                        <p:strVal val="visible"/>
                                      </p:to>
                                    </p:set>
                                    <p:animEffect transition="in" filter="fade">
                                      <p:cBhvr>
                                        <p:cTn id="7" dur="750"/>
                                        <p:tgtEl>
                                          <p:spTgt spid="5">
                                            <p:graphicEl>
                                              <a:dgm id="{55C50090-63DB-4B21-B501-BC1CB4E501F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085F47B8-C7DD-4200-9B99-1653174423AE}"/>
                                            </p:graphicEl>
                                          </p:spTgt>
                                        </p:tgtEl>
                                        <p:attrNameLst>
                                          <p:attrName>style.visibility</p:attrName>
                                        </p:attrNameLst>
                                      </p:cBhvr>
                                      <p:to>
                                        <p:strVal val="visible"/>
                                      </p:to>
                                    </p:set>
                                    <p:animEffect transition="in" filter="fade">
                                      <p:cBhvr>
                                        <p:cTn id="12" dur="750"/>
                                        <p:tgtEl>
                                          <p:spTgt spid="5">
                                            <p:graphicEl>
                                              <a:dgm id="{085F47B8-C7DD-4200-9B99-1653174423A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9357666-C905-4FB8-95FB-5EC790635164}"/>
                                            </p:graphicEl>
                                          </p:spTgt>
                                        </p:tgtEl>
                                        <p:attrNameLst>
                                          <p:attrName>style.visibility</p:attrName>
                                        </p:attrNameLst>
                                      </p:cBhvr>
                                      <p:to>
                                        <p:strVal val="visible"/>
                                      </p:to>
                                    </p:set>
                                    <p:animEffect transition="in" filter="fade">
                                      <p:cBhvr>
                                        <p:cTn id="15" dur="750"/>
                                        <p:tgtEl>
                                          <p:spTgt spid="5">
                                            <p:graphicEl>
                                              <a:dgm id="{89357666-C905-4FB8-95FB-5EC79063516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5905FA91-EB06-4646-BD8E-2EC1B91328F2}"/>
                                            </p:graphicEl>
                                          </p:spTgt>
                                        </p:tgtEl>
                                        <p:attrNameLst>
                                          <p:attrName>style.visibility</p:attrName>
                                        </p:attrNameLst>
                                      </p:cBhvr>
                                      <p:to>
                                        <p:strVal val="visible"/>
                                      </p:to>
                                    </p:set>
                                    <p:animEffect transition="in" filter="fade">
                                      <p:cBhvr>
                                        <p:cTn id="20" dur="750"/>
                                        <p:tgtEl>
                                          <p:spTgt spid="5">
                                            <p:graphicEl>
                                              <a:dgm id="{5905FA91-EB06-4646-BD8E-2EC1B91328F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B224FB30-65AB-4C95-BB18-BBCFCF837FC3}"/>
                                            </p:graphicEl>
                                          </p:spTgt>
                                        </p:tgtEl>
                                        <p:attrNameLst>
                                          <p:attrName>style.visibility</p:attrName>
                                        </p:attrNameLst>
                                      </p:cBhvr>
                                      <p:to>
                                        <p:strVal val="visible"/>
                                      </p:to>
                                    </p:set>
                                    <p:animEffect transition="in" filter="fade">
                                      <p:cBhvr>
                                        <p:cTn id="23" dur="750"/>
                                        <p:tgtEl>
                                          <p:spTgt spid="5">
                                            <p:graphicEl>
                                              <a:dgm id="{B224FB30-65AB-4C95-BB18-BBCFCF837FC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0411E6CA-7822-4D87-84B8-F03358EC3B9E}"/>
                                            </p:graphicEl>
                                          </p:spTgt>
                                        </p:tgtEl>
                                        <p:attrNameLst>
                                          <p:attrName>style.visibility</p:attrName>
                                        </p:attrNameLst>
                                      </p:cBhvr>
                                      <p:to>
                                        <p:strVal val="visible"/>
                                      </p:to>
                                    </p:set>
                                    <p:animEffect transition="in" filter="fade">
                                      <p:cBhvr>
                                        <p:cTn id="28" dur="750"/>
                                        <p:tgtEl>
                                          <p:spTgt spid="5">
                                            <p:graphicEl>
                                              <a:dgm id="{0411E6CA-7822-4D87-84B8-F03358EC3B9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30FE56B3-9DF3-4947-AAAE-069543DB883F}"/>
                                            </p:graphicEl>
                                          </p:spTgt>
                                        </p:tgtEl>
                                        <p:attrNameLst>
                                          <p:attrName>style.visibility</p:attrName>
                                        </p:attrNameLst>
                                      </p:cBhvr>
                                      <p:to>
                                        <p:strVal val="visible"/>
                                      </p:to>
                                    </p:set>
                                    <p:animEffect transition="in" filter="fade">
                                      <p:cBhvr>
                                        <p:cTn id="31" dur="750"/>
                                        <p:tgtEl>
                                          <p:spTgt spid="5">
                                            <p:graphicEl>
                                              <a:dgm id="{30FE56B3-9DF3-4947-AAAE-069543DB883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F41CC138-EA4C-468E-BF65-C0A762B2C1D3}"/>
                                            </p:graphicEl>
                                          </p:spTgt>
                                        </p:tgtEl>
                                        <p:attrNameLst>
                                          <p:attrName>style.visibility</p:attrName>
                                        </p:attrNameLst>
                                      </p:cBhvr>
                                      <p:to>
                                        <p:strVal val="visible"/>
                                      </p:to>
                                    </p:set>
                                    <p:animEffect transition="in" filter="fade">
                                      <p:cBhvr>
                                        <p:cTn id="36" dur="750"/>
                                        <p:tgtEl>
                                          <p:spTgt spid="5">
                                            <p:graphicEl>
                                              <a:dgm id="{F41CC138-EA4C-468E-BF65-C0A762B2C1D3}"/>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82D92AFE-96C6-4D42-B8DD-CB0F3A81FE40}"/>
                                            </p:graphicEl>
                                          </p:spTgt>
                                        </p:tgtEl>
                                        <p:attrNameLst>
                                          <p:attrName>style.visibility</p:attrName>
                                        </p:attrNameLst>
                                      </p:cBhvr>
                                      <p:to>
                                        <p:strVal val="visible"/>
                                      </p:to>
                                    </p:set>
                                    <p:animEffect transition="in" filter="fade">
                                      <p:cBhvr>
                                        <p:cTn id="39" dur="750"/>
                                        <p:tgtEl>
                                          <p:spTgt spid="5">
                                            <p:graphicEl>
                                              <a:dgm id="{82D92AFE-96C6-4D42-B8DD-CB0F3A81FE4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8CF5BD84-2C04-477F-A62C-ACEFE997819F}"/>
                                            </p:graphicEl>
                                          </p:spTgt>
                                        </p:tgtEl>
                                        <p:attrNameLst>
                                          <p:attrName>style.visibility</p:attrName>
                                        </p:attrNameLst>
                                      </p:cBhvr>
                                      <p:to>
                                        <p:strVal val="visible"/>
                                      </p:to>
                                    </p:set>
                                    <p:animEffect transition="in" filter="fade">
                                      <p:cBhvr>
                                        <p:cTn id="44" dur="750"/>
                                        <p:tgtEl>
                                          <p:spTgt spid="5">
                                            <p:graphicEl>
                                              <a:dgm id="{8CF5BD84-2C04-477F-A62C-ACEFE997819F}"/>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2F80F17A-3165-457D-9781-E587A935A8F2}"/>
                                            </p:graphicEl>
                                          </p:spTgt>
                                        </p:tgtEl>
                                        <p:attrNameLst>
                                          <p:attrName>style.visibility</p:attrName>
                                        </p:attrNameLst>
                                      </p:cBhvr>
                                      <p:to>
                                        <p:strVal val="visible"/>
                                      </p:to>
                                    </p:set>
                                    <p:animEffect transition="in" filter="fade">
                                      <p:cBhvr>
                                        <p:cTn id="47" dur="750"/>
                                        <p:tgtEl>
                                          <p:spTgt spid="5">
                                            <p:graphicEl>
                                              <a:dgm id="{2F80F17A-3165-457D-9781-E587A935A8F2}"/>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89824563-CB02-455C-B8F8-FEEE06D25F6F}"/>
                                            </p:graphicEl>
                                          </p:spTgt>
                                        </p:tgtEl>
                                        <p:attrNameLst>
                                          <p:attrName>style.visibility</p:attrName>
                                        </p:attrNameLst>
                                      </p:cBhvr>
                                      <p:to>
                                        <p:strVal val="visible"/>
                                      </p:to>
                                    </p:set>
                                    <p:animEffect transition="in" filter="fade">
                                      <p:cBhvr>
                                        <p:cTn id="52" dur="750"/>
                                        <p:tgtEl>
                                          <p:spTgt spid="5">
                                            <p:graphicEl>
                                              <a:dgm id="{89824563-CB02-455C-B8F8-FEEE06D25F6F}"/>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45395478-EC47-4ACD-945A-927063DD6B84}"/>
                                            </p:graphicEl>
                                          </p:spTgt>
                                        </p:tgtEl>
                                        <p:attrNameLst>
                                          <p:attrName>style.visibility</p:attrName>
                                        </p:attrNameLst>
                                      </p:cBhvr>
                                      <p:to>
                                        <p:strVal val="visible"/>
                                      </p:to>
                                    </p:set>
                                    <p:animEffect transition="in" filter="fade">
                                      <p:cBhvr>
                                        <p:cTn id="55" dur="750"/>
                                        <p:tgtEl>
                                          <p:spTgt spid="5">
                                            <p:graphicEl>
                                              <a:dgm id="{45395478-EC47-4ACD-945A-927063DD6B8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2" y="806070"/>
            <a:ext cx="7257288" cy="566610"/>
          </a:xfrm>
        </p:spPr>
        <p:txBody>
          <a:bodyPr/>
          <a:lstStyle/>
          <a:p>
            <a:pPr eaLnBrk="1" hangingPunct="1"/>
            <a:r>
              <a:rPr lang="en-US" sz="3000" dirty="0">
                <a:latin typeface="Segoe UI Light" pitchFamily="34" charset="0"/>
                <a:ea typeface="Kozuka Gothic Pro L" pitchFamily="34" charset="-128"/>
              </a:rPr>
              <a:t>Performance Testing | </a:t>
            </a:r>
            <a:r>
              <a:rPr lang="en-US" sz="3000" dirty="0" smtClean="0">
                <a:latin typeface="Segoe UI Light" pitchFamily="34" charset="0"/>
                <a:ea typeface="Kozuka Gothic Pro L" pitchFamily="34" charset="-128"/>
              </a:rPr>
              <a:t>Strategy</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22</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500892918"/>
              </p:ext>
            </p:extLst>
          </p:nvPr>
        </p:nvGraphicFramePr>
        <p:xfrm>
          <a:off x="622300" y="1450975"/>
          <a:ext cx="8293100" cy="4826001"/>
        </p:xfrm>
        <a:graphic>
          <a:graphicData uri="http://schemas.openxmlformats.org/drawingml/2006/table">
            <a:tbl>
              <a:tblPr firstRow="1" bandRow="1">
                <a:tableStyleId>{5C22544A-7EE6-4342-B048-85BDC9FD1C3A}</a:tableStyleId>
              </a:tblPr>
              <a:tblGrid>
                <a:gridCol w="1501775"/>
                <a:gridCol w="2962275"/>
                <a:gridCol w="3829050"/>
              </a:tblGrid>
              <a:tr h="311150">
                <a:tc>
                  <a:txBody>
                    <a:bodyPr/>
                    <a:lstStyle/>
                    <a:p>
                      <a:r>
                        <a:rPr lang="en-US" b="1" dirty="0"/>
                        <a:t>Activity</a:t>
                      </a:r>
                      <a:endParaRPr lang="en-US" dirty="0"/>
                    </a:p>
                  </a:txBody>
                  <a:tcPr anchor="ctr"/>
                </a:tc>
                <a:tc>
                  <a:txBody>
                    <a:bodyPr/>
                    <a:lstStyle/>
                    <a:p>
                      <a:r>
                        <a:rPr lang="en-US" b="1"/>
                        <a:t>Input</a:t>
                      </a:r>
                      <a:endParaRPr lang="en-US"/>
                    </a:p>
                  </a:txBody>
                  <a:tcPr anchor="ctr"/>
                </a:tc>
                <a:tc>
                  <a:txBody>
                    <a:bodyPr/>
                    <a:lstStyle/>
                    <a:p>
                      <a:r>
                        <a:rPr lang="en-US" b="1" dirty="0"/>
                        <a:t>Output</a:t>
                      </a:r>
                      <a:endParaRPr lang="en-US" dirty="0"/>
                    </a:p>
                  </a:txBody>
                  <a:tcPr anchor="ctr"/>
                </a:tc>
              </a:tr>
              <a:tr h="2021840">
                <a:tc>
                  <a:txBody>
                    <a:bodyPr/>
                    <a:lstStyle/>
                    <a:p>
                      <a:pPr algn="l"/>
                      <a:r>
                        <a:rPr lang="en-US" b="1" dirty="0" smtClean="0">
                          <a:effectLst/>
                        </a:rPr>
                        <a:t>Identify the Test Environment</a:t>
                      </a:r>
                      <a:endParaRPr lang="en-US" dirty="0"/>
                    </a:p>
                  </a:txBody>
                  <a:tcPr anchor="ctr"/>
                </a:tc>
                <a:tc>
                  <a:txBody>
                    <a:bodyPr/>
                    <a:lstStyle/>
                    <a:p>
                      <a:pPr marL="285750" indent="-285750">
                        <a:lnSpc>
                          <a:spcPct val="150000"/>
                        </a:lnSpc>
                        <a:buFont typeface="Arial" panose="020B0604020202020204" pitchFamily="34" charset="0"/>
                        <a:buChar char="•"/>
                      </a:pPr>
                      <a:r>
                        <a:rPr lang="en-US" sz="1600" dirty="0" smtClean="0">
                          <a:effectLst/>
                        </a:rPr>
                        <a:t>Logical and physical production architecture </a:t>
                      </a:r>
                    </a:p>
                    <a:p>
                      <a:pPr marL="285750" indent="-285750">
                        <a:lnSpc>
                          <a:spcPct val="150000"/>
                        </a:lnSpc>
                        <a:buFont typeface="Arial" panose="020B0604020202020204" pitchFamily="34" charset="0"/>
                        <a:buChar char="•"/>
                      </a:pPr>
                      <a:r>
                        <a:rPr lang="en-US" sz="1600" dirty="0" smtClean="0">
                          <a:effectLst/>
                        </a:rPr>
                        <a:t>Logical and physical test architecture </a:t>
                      </a:r>
                    </a:p>
                    <a:p>
                      <a:pPr marL="285750" indent="-285750">
                        <a:lnSpc>
                          <a:spcPct val="150000"/>
                        </a:lnSpc>
                        <a:buFont typeface="Arial" panose="020B0604020202020204" pitchFamily="34" charset="0"/>
                        <a:buChar char="•"/>
                      </a:pPr>
                      <a:r>
                        <a:rPr lang="en-US" sz="1600" dirty="0" smtClean="0">
                          <a:effectLst/>
                        </a:rPr>
                        <a:t>Available tools</a:t>
                      </a:r>
                    </a:p>
                  </a:txBody>
                  <a:tcPr/>
                </a:tc>
                <a:tc>
                  <a:txBody>
                    <a:bodyPr/>
                    <a:lstStyle/>
                    <a:p>
                      <a:pPr marL="285750" indent="-285750" algn="l" defTabSz="914400" rtl="0" eaLnBrk="1" latinLnBrk="0" hangingPunct="1">
                        <a:lnSpc>
                          <a:spcPct val="150000"/>
                        </a:lnSpc>
                        <a:buFont typeface="Arial" panose="020B0604020202020204" pitchFamily="34" charset="0"/>
                        <a:buChar char="•"/>
                      </a:pPr>
                      <a:r>
                        <a:rPr lang="en-US" sz="1600" kern="1200" dirty="0" smtClean="0">
                          <a:solidFill>
                            <a:schemeClr val="dk1"/>
                          </a:solidFill>
                          <a:effectLst/>
                          <a:latin typeface="+mn-lt"/>
                          <a:ea typeface="+mn-ea"/>
                          <a:cs typeface="+mn-cs"/>
                        </a:rPr>
                        <a:t>Comparison of test and production environments</a:t>
                      </a:r>
                    </a:p>
                    <a:p>
                      <a:pPr marL="285750" indent="-285750" algn="l" defTabSz="914400" rtl="0" eaLnBrk="1" latinLnBrk="0" hangingPunct="1">
                        <a:lnSpc>
                          <a:spcPct val="150000"/>
                        </a:lnSpc>
                        <a:buFont typeface="Arial" panose="020B0604020202020204" pitchFamily="34" charset="0"/>
                        <a:buChar char="•"/>
                      </a:pPr>
                      <a:r>
                        <a:rPr lang="en-US" sz="1600" kern="1200" dirty="0" smtClean="0">
                          <a:solidFill>
                            <a:schemeClr val="dk1"/>
                          </a:solidFill>
                          <a:effectLst/>
                          <a:latin typeface="+mn-lt"/>
                          <a:ea typeface="+mn-ea"/>
                          <a:cs typeface="+mn-cs"/>
                        </a:rPr>
                        <a:t>Environment-related concerns</a:t>
                      </a:r>
                    </a:p>
                    <a:p>
                      <a:pPr marL="285750" indent="-285750" algn="l" defTabSz="914400" rtl="0" eaLnBrk="1" latinLnBrk="0" hangingPunct="1">
                        <a:lnSpc>
                          <a:spcPct val="150000"/>
                        </a:lnSpc>
                        <a:buFont typeface="Arial" panose="020B0604020202020204" pitchFamily="34" charset="0"/>
                        <a:buChar char="•"/>
                      </a:pPr>
                      <a:r>
                        <a:rPr lang="en-US" sz="1600" kern="1200" dirty="0" smtClean="0">
                          <a:solidFill>
                            <a:schemeClr val="dk1"/>
                          </a:solidFill>
                          <a:effectLst/>
                          <a:latin typeface="+mn-lt"/>
                          <a:ea typeface="+mn-ea"/>
                          <a:cs typeface="+mn-cs"/>
                        </a:rPr>
                        <a:t>Determination of whether additional tools are required</a:t>
                      </a:r>
                    </a:p>
                  </a:txBody>
                  <a:tcPr/>
                </a:tc>
              </a:tr>
              <a:tr h="2438401">
                <a:tc>
                  <a:txBody>
                    <a:bodyPr/>
                    <a:lstStyle/>
                    <a:p>
                      <a:pPr algn="l"/>
                      <a:r>
                        <a:rPr lang="en-US" sz="1800" b="1" kern="1200" dirty="0" smtClean="0">
                          <a:solidFill>
                            <a:schemeClr val="dk1"/>
                          </a:solidFill>
                          <a:effectLst/>
                          <a:latin typeface="+mn-lt"/>
                          <a:ea typeface="+mn-ea"/>
                          <a:cs typeface="+mn-cs"/>
                        </a:rPr>
                        <a:t>Identify Performance Acceptance Criteria</a:t>
                      </a:r>
                      <a:endParaRPr lang="en-US" sz="1800" b="1" kern="1200" dirty="0">
                        <a:solidFill>
                          <a:schemeClr val="dk1"/>
                        </a:solidFill>
                        <a:effectLst/>
                        <a:latin typeface="+mn-lt"/>
                        <a:ea typeface="+mn-ea"/>
                        <a:cs typeface="+mn-cs"/>
                      </a:endParaRPr>
                    </a:p>
                  </a:txBody>
                  <a:tcPr anchor="ctr"/>
                </a:tc>
                <a:tc>
                  <a:txBody>
                    <a:bodyPr/>
                    <a:lstStyle/>
                    <a:p>
                      <a:pPr marL="285750" indent="-285750" algn="l" defTabSz="914400" rtl="0" eaLnBrk="1" latinLnBrk="0" hangingPunct="1">
                        <a:lnSpc>
                          <a:spcPct val="150000"/>
                        </a:lnSpc>
                        <a:buFont typeface="Arial" panose="020B0604020202020204" pitchFamily="34" charset="0"/>
                        <a:buChar char="•"/>
                      </a:pPr>
                      <a:r>
                        <a:rPr lang="en-US" sz="1600" kern="1200" dirty="0">
                          <a:solidFill>
                            <a:schemeClr val="dk1"/>
                          </a:solidFill>
                          <a:latin typeface="+mn-lt"/>
                          <a:ea typeface="+mn-ea"/>
                          <a:cs typeface="+mn-cs"/>
                        </a:rPr>
                        <a:t>Client expectations</a:t>
                      </a:r>
                    </a:p>
                    <a:p>
                      <a:pPr marL="285750" indent="-285750" algn="l" defTabSz="914400" rtl="0" eaLnBrk="1" latinLnBrk="0" hangingPunct="1">
                        <a:lnSpc>
                          <a:spcPct val="150000"/>
                        </a:lnSpc>
                        <a:buFont typeface="Arial" panose="020B0604020202020204" pitchFamily="34" charset="0"/>
                        <a:buChar char="•"/>
                      </a:pPr>
                      <a:r>
                        <a:rPr lang="en-US" sz="1600" kern="1200" dirty="0">
                          <a:solidFill>
                            <a:schemeClr val="dk1"/>
                          </a:solidFill>
                          <a:latin typeface="+mn-lt"/>
                          <a:ea typeface="+mn-ea"/>
                          <a:cs typeface="+mn-cs"/>
                        </a:rPr>
                        <a:t>Risks to be mitigated</a:t>
                      </a:r>
                    </a:p>
                    <a:p>
                      <a:pPr marL="285750" indent="-285750" algn="l" defTabSz="914400" rtl="0" eaLnBrk="1" latinLnBrk="0" hangingPunct="1">
                        <a:lnSpc>
                          <a:spcPct val="150000"/>
                        </a:lnSpc>
                        <a:buFont typeface="Arial" panose="020B0604020202020204" pitchFamily="34" charset="0"/>
                        <a:buChar char="•"/>
                      </a:pPr>
                      <a:r>
                        <a:rPr lang="en-US" sz="1600" kern="1200" dirty="0">
                          <a:solidFill>
                            <a:schemeClr val="dk1"/>
                          </a:solidFill>
                          <a:latin typeface="+mn-lt"/>
                          <a:ea typeface="+mn-ea"/>
                          <a:cs typeface="+mn-cs"/>
                        </a:rPr>
                        <a:t>Business requirements</a:t>
                      </a:r>
                    </a:p>
                    <a:p>
                      <a:pPr marL="285750" indent="-285750" algn="l" defTabSz="914400" rtl="0" eaLnBrk="1" latinLnBrk="0" hangingPunct="1">
                        <a:lnSpc>
                          <a:spcPct val="150000"/>
                        </a:lnSpc>
                        <a:buFont typeface="Arial" panose="020B0604020202020204" pitchFamily="34" charset="0"/>
                        <a:buChar char="•"/>
                      </a:pPr>
                      <a:r>
                        <a:rPr lang="en-US" sz="1600" kern="1200" dirty="0">
                          <a:solidFill>
                            <a:schemeClr val="dk1"/>
                          </a:solidFill>
                          <a:latin typeface="+mn-lt"/>
                          <a:ea typeface="+mn-ea"/>
                          <a:cs typeface="+mn-cs"/>
                        </a:rPr>
                        <a:t>Contractual obligations</a:t>
                      </a:r>
                    </a:p>
                  </a:txBody>
                  <a:tcPr/>
                </a:tc>
                <a:tc>
                  <a:txBody>
                    <a:bodyPr/>
                    <a:lstStyle/>
                    <a:p>
                      <a:pPr marL="285750" indent="-285750">
                        <a:lnSpc>
                          <a:spcPct val="150000"/>
                        </a:lnSpc>
                        <a:buFont typeface="Arial" panose="020B0604020202020204" pitchFamily="34" charset="0"/>
                        <a:buChar char="•"/>
                      </a:pPr>
                      <a:r>
                        <a:rPr lang="en-US" sz="1600" dirty="0"/>
                        <a:t>Performance-testing success criteria</a:t>
                      </a:r>
                    </a:p>
                    <a:p>
                      <a:pPr marL="285750" indent="-285750">
                        <a:lnSpc>
                          <a:spcPct val="150000"/>
                        </a:lnSpc>
                        <a:buFont typeface="Arial" panose="020B0604020202020204" pitchFamily="34" charset="0"/>
                        <a:buChar char="•"/>
                      </a:pPr>
                      <a:r>
                        <a:rPr lang="en-US" sz="1600" dirty="0"/>
                        <a:t>Performance goals and requirements </a:t>
                      </a:r>
                    </a:p>
                    <a:p>
                      <a:pPr marL="285750" indent="-285750">
                        <a:lnSpc>
                          <a:spcPct val="150000"/>
                        </a:lnSpc>
                        <a:buFont typeface="Arial" panose="020B0604020202020204" pitchFamily="34" charset="0"/>
                        <a:buChar char="•"/>
                      </a:pPr>
                      <a:r>
                        <a:rPr lang="en-US" sz="1600" dirty="0"/>
                        <a:t>Key areas of investigation</a:t>
                      </a:r>
                    </a:p>
                    <a:p>
                      <a:pPr marL="285750" indent="-285750">
                        <a:lnSpc>
                          <a:spcPct val="150000"/>
                        </a:lnSpc>
                        <a:buFont typeface="Arial" panose="020B0604020202020204" pitchFamily="34" charset="0"/>
                        <a:buChar char="•"/>
                      </a:pPr>
                      <a:r>
                        <a:rPr lang="en-US" sz="1600" dirty="0"/>
                        <a:t>Key performance indicators</a:t>
                      </a:r>
                    </a:p>
                    <a:p>
                      <a:pPr marL="285750" indent="-285750">
                        <a:lnSpc>
                          <a:spcPct val="150000"/>
                        </a:lnSpc>
                        <a:buFont typeface="Arial" panose="020B0604020202020204" pitchFamily="34" charset="0"/>
                        <a:buChar char="•"/>
                      </a:pPr>
                      <a:r>
                        <a:rPr lang="en-US" sz="1600" dirty="0"/>
                        <a:t>Key business indicators</a:t>
                      </a:r>
                    </a:p>
                  </a:txBody>
                  <a:tcPr/>
                </a:tc>
              </a:tr>
            </a:tbl>
          </a:graphicData>
        </a:graphic>
      </p:graphicFrame>
    </p:spTree>
    <p:extLst>
      <p:ext uri="{BB962C8B-B14F-4D97-AF65-F5344CB8AC3E}">
        <p14:creationId xmlns:p14="http://schemas.microsoft.com/office/powerpoint/2010/main" val="286437127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2" y="806070"/>
            <a:ext cx="7257288" cy="566610"/>
          </a:xfrm>
        </p:spPr>
        <p:txBody>
          <a:bodyPr/>
          <a:lstStyle/>
          <a:p>
            <a:pPr eaLnBrk="1" hangingPunct="1"/>
            <a:r>
              <a:rPr lang="en-US" sz="3000" dirty="0">
                <a:latin typeface="Segoe UI Light" pitchFamily="34" charset="0"/>
                <a:ea typeface="Kozuka Gothic Pro L" pitchFamily="34" charset="-128"/>
              </a:rPr>
              <a:t>Performance Testing | </a:t>
            </a:r>
            <a:r>
              <a:rPr lang="en-US" sz="3000" dirty="0" smtClean="0">
                <a:latin typeface="Segoe UI Light" pitchFamily="34" charset="0"/>
                <a:ea typeface="Kozuka Gothic Pro L" pitchFamily="34" charset="-128"/>
              </a:rPr>
              <a:t>Strategy</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23</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49103183"/>
              </p:ext>
            </p:extLst>
          </p:nvPr>
        </p:nvGraphicFramePr>
        <p:xfrm>
          <a:off x="622860" y="1492251"/>
          <a:ext cx="8293100" cy="4634903"/>
        </p:xfrm>
        <a:graphic>
          <a:graphicData uri="http://schemas.openxmlformats.org/drawingml/2006/table">
            <a:tbl>
              <a:tblPr firstRow="1" bandRow="1">
                <a:tableStyleId>{5C22544A-7EE6-4342-B048-85BDC9FD1C3A}</a:tableStyleId>
              </a:tblPr>
              <a:tblGrid>
                <a:gridCol w="1434540"/>
                <a:gridCol w="2714625"/>
                <a:gridCol w="4143935"/>
              </a:tblGrid>
              <a:tr h="334607">
                <a:tc>
                  <a:txBody>
                    <a:bodyPr/>
                    <a:lstStyle/>
                    <a:p>
                      <a:r>
                        <a:rPr lang="en-US" b="1" dirty="0"/>
                        <a:t>Activity</a:t>
                      </a:r>
                      <a:endParaRPr lang="en-US" dirty="0"/>
                    </a:p>
                  </a:txBody>
                  <a:tcPr anchor="ctr"/>
                </a:tc>
                <a:tc>
                  <a:txBody>
                    <a:bodyPr/>
                    <a:lstStyle/>
                    <a:p>
                      <a:r>
                        <a:rPr lang="en-US" b="1"/>
                        <a:t>Input</a:t>
                      </a:r>
                      <a:endParaRPr lang="en-US"/>
                    </a:p>
                  </a:txBody>
                  <a:tcPr anchor="ctr"/>
                </a:tc>
                <a:tc>
                  <a:txBody>
                    <a:bodyPr/>
                    <a:lstStyle/>
                    <a:p>
                      <a:r>
                        <a:rPr lang="en-US" b="1" dirty="0"/>
                        <a:t>Output</a:t>
                      </a:r>
                      <a:endParaRPr lang="en-US" dirty="0"/>
                    </a:p>
                  </a:txBody>
                  <a:tcPr anchor="ctr"/>
                </a:tc>
              </a:tr>
              <a:tr h="2679760">
                <a:tc>
                  <a:txBody>
                    <a:bodyPr/>
                    <a:lstStyle/>
                    <a:p>
                      <a:r>
                        <a:rPr lang="en-US" b="1"/>
                        <a:t>Plan and Design Tests</a:t>
                      </a:r>
                      <a:endParaRPr lang="en-US"/>
                    </a:p>
                  </a:txBody>
                  <a:tcPr anchor="ctr"/>
                </a:tc>
                <a:tc>
                  <a:txBody>
                    <a:bodyPr/>
                    <a:lstStyle/>
                    <a:p>
                      <a:pPr marL="285750" indent="-285750">
                        <a:lnSpc>
                          <a:spcPct val="150000"/>
                        </a:lnSpc>
                        <a:buFont typeface="Arial" panose="020B0604020202020204" pitchFamily="34" charset="0"/>
                        <a:buChar char="•"/>
                      </a:pPr>
                      <a:r>
                        <a:rPr lang="en-US" sz="1600" dirty="0" smtClean="0"/>
                        <a:t>Available application features and/or components</a:t>
                      </a:r>
                    </a:p>
                    <a:p>
                      <a:pPr marL="285750" indent="-285750">
                        <a:lnSpc>
                          <a:spcPct val="150000"/>
                        </a:lnSpc>
                        <a:buFont typeface="Arial" panose="020B0604020202020204" pitchFamily="34" charset="0"/>
                        <a:buChar char="•"/>
                      </a:pPr>
                      <a:r>
                        <a:rPr lang="en-US" sz="1600" dirty="0" smtClean="0"/>
                        <a:t>Application </a:t>
                      </a:r>
                      <a:r>
                        <a:rPr lang="en-US" sz="1600" dirty="0"/>
                        <a:t>usage scenarios</a:t>
                      </a:r>
                    </a:p>
                    <a:p>
                      <a:pPr marL="285750" indent="-285750">
                        <a:lnSpc>
                          <a:spcPct val="150000"/>
                        </a:lnSpc>
                        <a:buFont typeface="Arial" panose="020B0604020202020204" pitchFamily="34" charset="0"/>
                        <a:buChar char="•"/>
                      </a:pPr>
                      <a:r>
                        <a:rPr lang="en-US" sz="1600" dirty="0" smtClean="0"/>
                        <a:t>Performance </a:t>
                      </a:r>
                      <a:r>
                        <a:rPr lang="en-US" sz="1600" dirty="0"/>
                        <a:t>acceptance criteria</a:t>
                      </a:r>
                    </a:p>
                  </a:txBody>
                  <a:tcPr/>
                </a:tc>
                <a:tc>
                  <a:txBody>
                    <a:bodyPr/>
                    <a:lstStyle/>
                    <a:p>
                      <a:pPr marL="285750" indent="-285750">
                        <a:lnSpc>
                          <a:spcPct val="150000"/>
                        </a:lnSpc>
                        <a:buFont typeface="Arial" panose="020B0604020202020204" pitchFamily="34" charset="0"/>
                        <a:buChar char="•"/>
                      </a:pPr>
                      <a:r>
                        <a:rPr lang="en-US" sz="1600" dirty="0"/>
                        <a:t>Conceptual strategy</a:t>
                      </a:r>
                    </a:p>
                    <a:p>
                      <a:pPr marL="285750" indent="-285750">
                        <a:lnSpc>
                          <a:spcPct val="150000"/>
                        </a:lnSpc>
                        <a:buFont typeface="Arial" panose="020B0604020202020204" pitchFamily="34" charset="0"/>
                        <a:buChar char="•"/>
                      </a:pPr>
                      <a:r>
                        <a:rPr lang="en-US" sz="1600" dirty="0"/>
                        <a:t>Test execution prerequisites</a:t>
                      </a:r>
                    </a:p>
                    <a:p>
                      <a:pPr marL="285750" indent="-285750">
                        <a:lnSpc>
                          <a:spcPct val="150000"/>
                        </a:lnSpc>
                        <a:buFont typeface="Arial" panose="020B0604020202020204" pitchFamily="34" charset="0"/>
                        <a:buChar char="•"/>
                      </a:pPr>
                      <a:r>
                        <a:rPr lang="en-US" sz="1600" dirty="0"/>
                        <a:t>Tools and resources required</a:t>
                      </a:r>
                    </a:p>
                    <a:p>
                      <a:pPr marL="285750" indent="-285750">
                        <a:lnSpc>
                          <a:spcPct val="150000"/>
                        </a:lnSpc>
                        <a:buFont typeface="Arial" panose="020B0604020202020204" pitchFamily="34" charset="0"/>
                        <a:buChar char="•"/>
                      </a:pPr>
                      <a:r>
                        <a:rPr lang="en-US" sz="1600" dirty="0"/>
                        <a:t>Application usage models to be simulated</a:t>
                      </a:r>
                    </a:p>
                    <a:p>
                      <a:pPr marL="285750" indent="-285750">
                        <a:lnSpc>
                          <a:spcPct val="150000"/>
                        </a:lnSpc>
                        <a:buFont typeface="Arial" panose="020B0604020202020204" pitchFamily="34" charset="0"/>
                        <a:buChar char="•"/>
                      </a:pPr>
                      <a:r>
                        <a:rPr lang="en-US" sz="1600" dirty="0"/>
                        <a:t>Test data required to implement </a:t>
                      </a:r>
                      <a:r>
                        <a:rPr lang="en-US" sz="1600" dirty="0" smtClean="0"/>
                        <a:t>tests</a:t>
                      </a:r>
                      <a:endParaRPr lang="en-US" sz="1600" dirty="0"/>
                    </a:p>
                  </a:txBody>
                  <a:tcPr/>
                </a:tc>
              </a:tr>
              <a:tr h="1589383">
                <a:tc>
                  <a:txBody>
                    <a:bodyPr/>
                    <a:lstStyle/>
                    <a:p>
                      <a:r>
                        <a:rPr lang="en-US" b="1" dirty="0"/>
                        <a:t>Configure </a:t>
                      </a:r>
                      <a:r>
                        <a:rPr lang="en-US" b="1" dirty="0" smtClean="0"/>
                        <a:t>the Test </a:t>
                      </a:r>
                      <a:r>
                        <a:rPr lang="en-US" b="1" dirty="0"/>
                        <a:t>Environment</a:t>
                      </a:r>
                      <a:endParaRPr lang="en-US" dirty="0"/>
                    </a:p>
                  </a:txBody>
                  <a:tcPr anchor="ctr"/>
                </a:tc>
                <a:tc>
                  <a:txBody>
                    <a:bodyPr/>
                    <a:lstStyle/>
                    <a:p>
                      <a:pPr marL="285750" indent="-285750">
                        <a:lnSpc>
                          <a:spcPct val="150000"/>
                        </a:lnSpc>
                        <a:buFont typeface="Arial" panose="020B0604020202020204" pitchFamily="34" charset="0"/>
                        <a:buChar char="•"/>
                      </a:pPr>
                      <a:r>
                        <a:rPr lang="en-US" sz="1600" dirty="0"/>
                        <a:t>Conceptual strategy</a:t>
                      </a:r>
                    </a:p>
                    <a:p>
                      <a:pPr marL="285750" indent="-285750">
                        <a:lnSpc>
                          <a:spcPct val="150000"/>
                        </a:lnSpc>
                        <a:buFont typeface="Arial" panose="020B0604020202020204" pitchFamily="34" charset="0"/>
                        <a:buChar char="•"/>
                      </a:pPr>
                      <a:r>
                        <a:rPr lang="en-US" sz="1600" dirty="0"/>
                        <a:t>Available tools</a:t>
                      </a:r>
                    </a:p>
                    <a:p>
                      <a:pPr marL="285750" indent="-285750">
                        <a:lnSpc>
                          <a:spcPct val="150000"/>
                        </a:lnSpc>
                        <a:buFont typeface="Arial" panose="020B0604020202020204" pitchFamily="34" charset="0"/>
                        <a:buChar char="•"/>
                      </a:pPr>
                      <a:r>
                        <a:rPr lang="en-US" sz="1600" dirty="0"/>
                        <a:t>Designed tests</a:t>
                      </a:r>
                    </a:p>
                  </a:txBody>
                  <a:tcPr/>
                </a:tc>
                <a:tc>
                  <a:txBody>
                    <a:bodyPr/>
                    <a:lstStyle/>
                    <a:p>
                      <a:pPr marL="285750" indent="-285750">
                        <a:lnSpc>
                          <a:spcPct val="150000"/>
                        </a:lnSpc>
                        <a:buFont typeface="Arial" panose="020B0604020202020204" pitchFamily="34" charset="0"/>
                        <a:buChar char="•"/>
                      </a:pPr>
                      <a:r>
                        <a:rPr lang="en-US" sz="1600" dirty="0"/>
                        <a:t>Configured load-generation and resource-monitoring tools</a:t>
                      </a:r>
                    </a:p>
                    <a:p>
                      <a:pPr marL="285750" indent="-285750">
                        <a:lnSpc>
                          <a:spcPct val="150000"/>
                        </a:lnSpc>
                        <a:buFont typeface="Arial" panose="020B0604020202020204" pitchFamily="34" charset="0"/>
                        <a:buChar char="•"/>
                      </a:pPr>
                      <a:r>
                        <a:rPr lang="en-US" sz="1600" dirty="0"/>
                        <a:t>Environment ready for performance testing</a:t>
                      </a:r>
                    </a:p>
                  </a:txBody>
                  <a:tcPr/>
                </a:tc>
              </a:tr>
            </a:tbl>
          </a:graphicData>
        </a:graphic>
      </p:graphicFrame>
    </p:spTree>
    <p:extLst>
      <p:ext uri="{BB962C8B-B14F-4D97-AF65-F5344CB8AC3E}">
        <p14:creationId xmlns:p14="http://schemas.microsoft.com/office/powerpoint/2010/main" val="302666993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2" y="806070"/>
            <a:ext cx="7257288" cy="566610"/>
          </a:xfrm>
        </p:spPr>
        <p:txBody>
          <a:bodyPr/>
          <a:lstStyle/>
          <a:p>
            <a:pPr eaLnBrk="1" hangingPunct="1"/>
            <a:r>
              <a:rPr lang="en-US" sz="3000" dirty="0">
                <a:latin typeface="Segoe UI Light" pitchFamily="34" charset="0"/>
                <a:ea typeface="Kozuka Gothic Pro L" pitchFamily="34" charset="-128"/>
              </a:rPr>
              <a:t>Performance Testing | </a:t>
            </a:r>
            <a:r>
              <a:rPr lang="en-US" sz="3000" dirty="0" smtClean="0">
                <a:latin typeface="Segoe UI Light" pitchFamily="34" charset="0"/>
                <a:ea typeface="Kozuka Gothic Pro L" pitchFamily="34" charset="-128"/>
              </a:rPr>
              <a:t>Strategy</a:t>
            </a:r>
            <a:endParaRPr lang="en-US" sz="3000"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24</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362580661"/>
              </p:ext>
            </p:extLst>
          </p:nvPr>
        </p:nvGraphicFramePr>
        <p:xfrm>
          <a:off x="622300" y="1530351"/>
          <a:ext cx="8293100" cy="4836701"/>
        </p:xfrm>
        <a:graphic>
          <a:graphicData uri="http://schemas.openxmlformats.org/drawingml/2006/table">
            <a:tbl>
              <a:tblPr firstRow="1" bandRow="1">
                <a:tableStyleId>{5C22544A-7EE6-4342-B048-85BDC9FD1C3A}</a:tableStyleId>
              </a:tblPr>
              <a:tblGrid>
                <a:gridCol w="1549400"/>
                <a:gridCol w="3800475"/>
                <a:gridCol w="2943225"/>
              </a:tblGrid>
              <a:tr h="347813">
                <a:tc>
                  <a:txBody>
                    <a:bodyPr/>
                    <a:lstStyle/>
                    <a:p>
                      <a:r>
                        <a:rPr lang="en-US" b="1" dirty="0"/>
                        <a:t>Activity</a:t>
                      </a:r>
                      <a:endParaRPr lang="en-US" dirty="0"/>
                    </a:p>
                  </a:txBody>
                  <a:tcPr anchor="ctr"/>
                </a:tc>
                <a:tc>
                  <a:txBody>
                    <a:bodyPr/>
                    <a:lstStyle/>
                    <a:p>
                      <a:r>
                        <a:rPr lang="en-US" b="1"/>
                        <a:t>Input</a:t>
                      </a:r>
                      <a:endParaRPr lang="en-US"/>
                    </a:p>
                  </a:txBody>
                  <a:tcPr anchor="ctr"/>
                </a:tc>
                <a:tc>
                  <a:txBody>
                    <a:bodyPr/>
                    <a:lstStyle/>
                    <a:p>
                      <a:r>
                        <a:rPr lang="en-US" b="1" dirty="0"/>
                        <a:t>Output</a:t>
                      </a:r>
                      <a:endParaRPr lang="en-US" dirty="0"/>
                    </a:p>
                  </a:txBody>
                  <a:tcPr anchor="ctr"/>
                </a:tc>
              </a:tr>
              <a:tr h="1442215">
                <a:tc>
                  <a:txBody>
                    <a:bodyPr/>
                    <a:lstStyle/>
                    <a:p>
                      <a:r>
                        <a:rPr lang="en-US" b="1" dirty="0"/>
                        <a:t>Implement the Test Design</a:t>
                      </a:r>
                      <a:endParaRPr lang="en-US" dirty="0"/>
                    </a:p>
                  </a:txBody>
                  <a:tcPr/>
                </a:tc>
                <a:tc>
                  <a:txBody>
                    <a:bodyPr/>
                    <a:lstStyle/>
                    <a:p>
                      <a:pPr marL="285750" indent="-285750">
                        <a:lnSpc>
                          <a:spcPct val="150000"/>
                        </a:lnSpc>
                        <a:buFont typeface="Arial" panose="020B0604020202020204" pitchFamily="34" charset="0"/>
                        <a:buChar char="•"/>
                      </a:pPr>
                      <a:r>
                        <a:rPr lang="en-US" sz="1600" dirty="0"/>
                        <a:t>Conceptual strategy</a:t>
                      </a:r>
                    </a:p>
                    <a:p>
                      <a:pPr marL="285750" indent="-285750">
                        <a:lnSpc>
                          <a:spcPct val="150000"/>
                        </a:lnSpc>
                        <a:buFont typeface="Arial" panose="020B0604020202020204" pitchFamily="34" charset="0"/>
                        <a:buChar char="•"/>
                      </a:pPr>
                      <a:r>
                        <a:rPr lang="en-US" sz="1600" dirty="0"/>
                        <a:t>Available tools/environment</a:t>
                      </a:r>
                    </a:p>
                    <a:p>
                      <a:pPr marL="285750" indent="-285750">
                        <a:lnSpc>
                          <a:spcPct val="150000"/>
                        </a:lnSpc>
                        <a:buFont typeface="Arial" panose="020B0604020202020204" pitchFamily="34" charset="0"/>
                        <a:buChar char="•"/>
                      </a:pPr>
                      <a:r>
                        <a:rPr lang="en-US" sz="1600" dirty="0"/>
                        <a:t>Available application </a:t>
                      </a:r>
                      <a:r>
                        <a:rPr lang="en-US" sz="1600" dirty="0" smtClean="0"/>
                        <a:t>features</a:t>
                      </a:r>
                      <a:endParaRPr lang="en-US" sz="1600" dirty="0"/>
                    </a:p>
                    <a:p>
                      <a:pPr marL="285750" indent="-285750">
                        <a:lnSpc>
                          <a:spcPct val="150000"/>
                        </a:lnSpc>
                        <a:buFont typeface="Arial" panose="020B0604020202020204" pitchFamily="34" charset="0"/>
                        <a:buChar char="•"/>
                      </a:pPr>
                      <a:r>
                        <a:rPr lang="en-US" sz="1600" dirty="0"/>
                        <a:t>Designed tests</a:t>
                      </a:r>
                    </a:p>
                  </a:txBody>
                  <a:tcPr/>
                </a:tc>
                <a:tc>
                  <a:txBody>
                    <a:bodyPr/>
                    <a:lstStyle/>
                    <a:p>
                      <a:pPr marL="285750" indent="-285750">
                        <a:lnSpc>
                          <a:spcPct val="150000"/>
                        </a:lnSpc>
                        <a:buFont typeface="Arial" panose="020B0604020202020204" pitchFamily="34" charset="0"/>
                        <a:buChar char="•"/>
                      </a:pPr>
                      <a:r>
                        <a:rPr lang="en-US" sz="1600" dirty="0"/>
                        <a:t>Validated, executable tests</a:t>
                      </a:r>
                    </a:p>
                    <a:p>
                      <a:pPr marL="285750" indent="-285750">
                        <a:lnSpc>
                          <a:spcPct val="150000"/>
                        </a:lnSpc>
                        <a:buFont typeface="Arial" panose="020B0604020202020204" pitchFamily="34" charset="0"/>
                        <a:buChar char="•"/>
                      </a:pPr>
                      <a:r>
                        <a:rPr lang="en-US" sz="1600" dirty="0"/>
                        <a:t>Validated resource monitoring</a:t>
                      </a:r>
                    </a:p>
                    <a:p>
                      <a:pPr marL="285750" indent="-285750">
                        <a:lnSpc>
                          <a:spcPct val="150000"/>
                        </a:lnSpc>
                        <a:buFont typeface="Arial" panose="020B0604020202020204" pitchFamily="34" charset="0"/>
                        <a:buChar char="•"/>
                      </a:pPr>
                      <a:r>
                        <a:rPr lang="en-US" sz="1600" dirty="0"/>
                        <a:t>Validated data collection</a:t>
                      </a:r>
                    </a:p>
                  </a:txBody>
                  <a:tcPr/>
                </a:tc>
              </a:tr>
              <a:tr h="1442215">
                <a:tc>
                  <a:txBody>
                    <a:bodyPr/>
                    <a:lstStyle/>
                    <a:p>
                      <a:r>
                        <a:rPr lang="en-US" b="1" dirty="0"/>
                        <a:t>Execute the Test</a:t>
                      </a:r>
                      <a:endParaRPr lang="en-US" dirty="0"/>
                    </a:p>
                  </a:txBody>
                  <a:tcPr/>
                </a:tc>
                <a:tc>
                  <a:txBody>
                    <a:bodyPr/>
                    <a:lstStyle/>
                    <a:p>
                      <a:pPr marL="285750" indent="-285750">
                        <a:lnSpc>
                          <a:spcPct val="150000"/>
                        </a:lnSpc>
                        <a:buFont typeface="Arial" panose="020B0604020202020204" pitchFamily="34" charset="0"/>
                        <a:buChar char="•"/>
                      </a:pPr>
                      <a:r>
                        <a:rPr lang="en-US" sz="1600" dirty="0"/>
                        <a:t>Task execution plan</a:t>
                      </a:r>
                    </a:p>
                    <a:p>
                      <a:pPr marL="285750" indent="-285750">
                        <a:lnSpc>
                          <a:spcPct val="150000"/>
                        </a:lnSpc>
                        <a:buFont typeface="Arial" panose="020B0604020202020204" pitchFamily="34" charset="0"/>
                        <a:buChar char="•"/>
                      </a:pPr>
                      <a:r>
                        <a:rPr lang="en-US" sz="1600" dirty="0"/>
                        <a:t>Available tools/environment</a:t>
                      </a:r>
                    </a:p>
                    <a:p>
                      <a:pPr marL="285750" indent="-285750">
                        <a:lnSpc>
                          <a:spcPct val="150000"/>
                        </a:lnSpc>
                        <a:buFont typeface="Arial" panose="020B0604020202020204" pitchFamily="34" charset="0"/>
                        <a:buChar char="•"/>
                      </a:pPr>
                      <a:r>
                        <a:rPr lang="en-US" sz="1600" dirty="0"/>
                        <a:t>Available application </a:t>
                      </a:r>
                      <a:r>
                        <a:rPr lang="en-US" sz="1600" dirty="0" smtClean="0"/>
                        <a:t>features</a:t>
                      </a:r>
                      <a:endParaRPr lang="en-US" sz="1600" dirty="0"/>
                    </a:p>
                    <a:p>
                      <a:pPr marL="285750" indent="-285750">
                        <a:lnSpc>
                          <a:spcPct val="150000"/>
                        </a:lnSpc>
                        <a:buFont typeface="Arial" panose="020B0604020202020204" pitchFamily="34" charset="0"/>
                        <a:buChar char="•"/>
                      </a:pPr>
                      <a:r>
                        <a:rPr lang="en-US" sz="1600" dirty="0"/>
                        <a:t>Validated, executable tests</a:t>
                      </a:r>
                    </a:p>
                  </a:txBody>
                  <a:tcPr/>
                </a:tc>
                <a:tc>
                  <a:txBody>
                    <a:bodyPr/>
                    <a:lstStyle/>
                    <a:p>
                      <a:pPr marL="285750" indent="-285750">
                        <a:lnSpc>
                          <a:spcPct val="150000"/>
                        </a:lnSpc>
                        <a:buFont typeface="Arial" panose="020B0604020202020204" pitchFamily="34" charset="0"/>
                        <a:buChar char="•"/>
                      </a:pPr>
                      <a:r>
                        <a:rPr lang="en-US" sz="1600" dirty="0"/>
                        <a:t>Test execution results</a:t>
                      </a:r>
                    </a:p>
                  </a:txBody>
                  <a:tcPr/>
                </a:tc>
              </a:tr>
              <a:tr h="1361981">
                <a:tc>
                  <a:txBody>
                    <a:bodyPr/>
                    <a:lstStyle/>
                    <a:p>
                      <a:r>
                        <a:rPr lang="en-US" b="1" dirty="0"/>
                        <a:t>Analyze Results, Report, and Retest</a:t>
                      </a:r>
                      <a:endParaRPr lang="en-US" dirty="0"/>
                    </a:p>
                  </a:txBody>
                  <a:tcPr/>
                </a:tc>
                <a:tc>
                  <a:txBody>
                    <a:bodyPr/>
                    <a:lstStyle/>
                    <a:p>
                      <a:pPr marL="285750" indent="-285750">
                        <a:lnSpc>
                          <a:spcPct val="150000"/>
                        </a:lnSpc>
                        <a:buFont typeface="Arial" panose="020B0604020202020204" pitchFamily="34" charset="0"/>
                        <a:buChar char="•"/>
                      </a:pPr>
                      <a:r>
                        <a:rPr lang="en-US" sz="1600" dirty="0"/>
                        <a:t>Task execution results</a:t>
                      </a:r>
                    </a:p>
                    <a:p>
                      <a:pPr marL="285750" indent="-285750">
                        <a:lnSpc>
                          <a:spcPct val="150000"/>
                        </a:lnSpc>
                        <a:buFont typeface="Arial" panose="020B0604020202020204" pitchFamily="34" charset="0"/>
                        <a:buChar char="•"/>
                      </a:pPr>
                      <a:r>
                        <a:rPr lang="en-US" sz="1600" dirty="0"/>
                        <a:t>Performance acceptance criteria</a:t>
                      </a:r>
                    </a:p>
                    <a:p>
                      <a:pPr marL="285750" indent="-285750">
                        <a:lnSpc>
                          <a:spcPct val="150000"/>
                        </a:lnSpc>
                        <a:buFont typeface="Arial" panose="020B0604020202020204" pitchFamily="34" charset="0"/>
                        <a:buChar char="•"/>
                      </a:pPr>
                      <a:r>
                        <a:rPr lang="en-US" sz="1600" dirty="0"/>
                        <a:t>Risks, concerns, and issues</a:t>
                      </a:r>
                    </a:p>
                  </a:txBody>
                  <a:tcPr/>
                </a:tc>
                <a:tc>
                  <a:txBody>
                    <a:bodyPr/>
                    <a:lstStyle/>
                    <a:p>
                      <a:pPr marL="285750" indent="-285750">
                        <a:lnSpc>
                          <a:spcPct val="150000"/>
                        </a:lnSpc>
                        <a:buFont typeface="Arial" panose="020B0604020202020204" pitchFamily="34" charset="0"/>
                        <a:buChar char="•"/>
                      </a:pPr>
                      <a:r>
                        <a:rPr lang="en-US" sz="1600" dirty="0"/>
                        <a:t>Results analysis</a:t>
                      </a:r>
                    </a:p>
                    <a:p>
                      <a:pPr marL="285750" indent="-285750">
                        <a:lnSpc>
                          <a:spcPct val="150000"/>
                        </a:lnSpc>
                        <a:buFont typeface="Arial" panose="020B0604020202020204" pitchFamily="34" charset="0"/>
                        <a:buChar char="•"/>
                      </a:pPr>
                      <a:r>
                        <a:rPr lang="en-US" sz="1600" dirty="0"/>
                        <a:t>Recommendations</a:t>
                      </a:r>
                    </a:p>
                    <a:p>
                      <a:pPr marL="285750" indent="-285750">
                        <a:lnSpc>
                          <a:spcPct val="150000"/>
                        </a:lnSpc>
                        <a:buFont typeface="Arial" panose="020B0604020202020204" pitchFamily="34" charset="0"/>
                        <a:buChar char="•"/>
                      </a:pPr>
                      <a:r>
                        <a:rPr lang="en-US" sz="1600" dirty="0"/>
                        <a:t>Reports</a:t>
                      </a:r>
                    </a:p>
                  </a:txBody>
                  <a:tcPr/>
                </a:tc>
              </a:tr>
            </a:tbl>
          </a:graphicData>
        </a:graphic>
      </p:graphicFrame>
    </p:spTree>
    <p:extLst>
      <p:ext uri="{BB962C8B-B14F-4D97-AF65-F5344CB8AC3E}">
        <p14:creationId xmlns:p14="http://schemas.microsoft.com/office/powerpoint/2010/main" val="396578724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057" y="808685"/>
            <a:ext cx="7257288" cy="566610"/>
          </a:xfrm>
        </p:spPr>
        <p:txBody>
          <a:bodyPr/>
          <a:lstStyle/>
          <a:p>
            <a:pPr eaLnBrk="1" hangingPunct="1"/>
            <a:r>
              <a:rPr lang="en-US" sz="3000" dirty="0">
                <a:latin typeface="Segoe UI Light" pitchFamily="34" charset="0"/>
                <a:ea typeface="Kozuka Gothic Pro L" pitchFamily="34" charset="-128"/>
              </a:rPr>
              <a:t>Performance Testing | Tools</a:t>
            </a: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25</a:t>
            </a:fld>
            <a:endParaRPr lang="en-US" dirty="0">
              <a:solidFill>
                <a:prstClr val="black">
                  <a:lumMod val="85000"/>
                  <a:lumOff val="1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210" y="2121645"/>
            <a:ext cx="1028700" cy="8572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4100" y="1998259"/>
            <a:ext cx="1799120" cy="95797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161" y="1975595"/>
            <a:ext cx="1110478" cy="1003300"/>
          </a:xfrm>
          <a:prstGeom prst="rect">
            <a:avLst/>
          </a:prstGeom>
        </p:spPr>
      </p:pic>
      <p:pic>
        <p:nvPicPr>
          <p:cNvPr id="2051" name="Picture 3" descr="C:\Users\pravinu.CYBAGE\Desktop\Logo\OpenST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507" y="4690960"/>
            <a:ext cx="1905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ravinu.CYBAGE\Desktop\Logo\WebLo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3573" y="4748110"/>
            <a:ext cx="14001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ravinu.CYBAGE\Desktop\Logo\JMet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9200" y="4538560"/>
            <a:ext cx="16764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pravinu.CYBAGE\Desktop\Logo\NeoLoad.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80988" y="3257807"/>
            <a:ext cx="1606925" cy="458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pravinu.CYBAGE\Desktop\Logo\IBM.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4832" y="3182023"/>
            <a:ext cx="12954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pravinu.CYBAGE\Desktop\Logo\Nagi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9611" y="5576485"/>
            <a:ext cx="1465262" cy="39031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pravinu.CYBAGE\Desktop\Logo\Muni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9104" y="5605916"/>
            <a:ext cx="1263650" cy="33144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420762" y="1640954"/>
            <a:ext cx="1074057" cy="276999"/>
          </a:xfrm>
          <a:prstGeom prst="rect">
            <a:avLst/>
          </a:prstGeom>
          <a:noFill/>
        </p:spPr>
        <p:txBody>
          <a:bodyPr wrap="square" rtlCol="0">
            <a:spAutoFit/>
          </a:bodyPr>
          <a:lstStyle/>
          <a:p>
            <a:r>
              <a:rPr lang="en-US" sz="1200" dirty="0" smtClean="0">
                <a:solidFill>
                  <a:schemeClr val="bg1">
                    <a:lumMod val="50000"/>
                  </a:schemeClr>
                </a:solidFill>
                <a:latin typeface="Segoe UI Light" pitchFamily="34" charset="0"/>
              </a:rPr>
              <a:t>Licensed</a:t>
            </a:r>
            <a:endParaRPr lang="en-US" sz="1200" dirty="0">
              <a:solidFill>
                <a:schemeClr val="bg1">
                  <a:lumMod val="50000"/>
                </a:schemeClr>
              </a:solidFill>
              <a:latin typeface="Segoe UI Light" pitchFamily="34" charset="0"/>
            </a:endParaRPr>
          </a:p>
        </p:txBody>
      </p:sp>
      <p:sp>
        <p:nvSpPr>
          <p:cNvPr id="16" name="TextBox 15"/>
          <p:cNvSpPr txBox="1"/>
          <p:nvPr/>
        </p:nvSpPr>
        <p:spPr>
          <a:xfrm>
            <a:off x="1420762" y="4286717"/>
            <a:ext cx="2336801" cy="276999"/>
          </a:xfrm>
          <a:prstGeom prst="rect">
            <a:avLst/>
          </a:prstGeom>
          <a:noFill/>
        </p:spPr>
        <p:txBody>
          <a:bodyPr wrap="square" rtlCol="0">
            <a:spAutoFit/>
          </a:bodyPr>
          <a:lstStyle/>
          <a:p>
            <a:r>
              <a:rPr lang="en-US" sz="1200" dirty="0">
                <a:solidFill>
                  <a:schemeClr val="bg1">
                    <a:lumMod val="50000"/>
                  </a:schemeClr>
                </a:solidFill>
                <a:latin typeface="Segoe UI Light" pitchFamily="34" charset="0"/>
              </a:rPr>
              <a:t>Open Source</a:t>
            </a:r>
          </a:p>
        </p:txBody>
      </p:sp>
      <p:grpSp>
        <p:nvGrpSpPr>
          <p:cNvPr id="23" name="Group 22"/>
          <p:cNvGrpSpPr/>
          <p:nvPr/>
        </p:nvGrpSpPr>
        <p:grpSpPr>
          <a:xfrm>
            <a:off x="1316760" y="3990975"/>
            <a:ext cx="7329268" cy="365760"/>
            <a:chOff x="1319432" y="2112397"/>
            <a:chExt cx="7329268" cy="365760"/>
          </a:xfrm>
        </p:grpSpPr>
        <p:sp>
          <p:nvSpPr>
            <p:cNvPr id="24" name="Rounded Rectangle 23"/>
            <p:cNvSpPr/>
            <p:nvPr/>
          </p:nvSpPr>
          <p:spPr>
            <a:xfrm>
              <a:off x="1525611" y="2272994"/>
              <a:ext cx="6804025" cy="469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25" name="Rectangle 24"/>
            <p:cNvSpPr/>
            <p:nvPr/>
          </p:nvSpPr>
          <p:spPr>
            <a:xfrm>
              <a:off x="1319432" y="2112397"/>
              <a:ext cx="7329268" cy="3657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54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055"/>
                                        </p:tgtEl>
                                        <p:attrNameLst>
                                          <p:attrName>style.visibility</p:attrName>
                                        </p:attrNameLst>
                                      </p:cBhvr>
                                      <p:to>
                                        <p:strVal val="visible"/>
                                      </p:to>
                                    </p:set>
                                    <p:animEffect transition="in" filter="randombar(horizontal)">
                                      <p:cBhvr>
                                        <p:cTn id="19" dur="500"/>
                                        <p:tgtEl>
                                          <p:spTgt spid="2055"/>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randombar(horizontal)">
                                      <p:cBhvr>
                                        <p:cTn id="23" dur="500"/>
                                        <p:tgtEl>
                                          <p:spTgt spid="205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randombar(horizontal)">
                                      <p:cBhvr>
                                        <p:cTn id="35" dur="500"/>
                                        <p:tgtEl>
                                          <p:spTgt spid="2052"/>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2051"/>
                                        </p:tgtEl>
                                        <p:attrNameLst>
                                          <p:attrName>style.visibility</p:attrName>
                                        </p:attrNameLst>
                                      </p:cBhvr>
                                      <p:to>
                                        <p:strVal val="visible"/>
                                      </p:to>
                                    </p:set>
                                    <p:animEffect transition="in" filter="randombar(horizontal)">
                                      <p:cBhvr>
                                        <p:cTn id="39" dur="500"/>
                                        <p:tgtEl>
                                          <p:spTgt spid="2051"/>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2053"/>
                                        </p:tgtEl>
                                        <p:attrNameLst>
                                          <p:attrName>style.visibility</p:attrName>
                                        </p:attrNameLst>
                                      </p:cBhvr>
                                      <p:to>
                                        <p:strVal val="visible"/>
                                      </p:to>
                                    </p:set>
                                    <p:animEffect transition="in" filter="randombar(horizontal)">
                                      <p:cBhvr>
                                        <p:cTn id="43" dur="500"/>
                                        <p:tgtEl>
                                          <p:spTgt spid="2053"/>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058"/>
                                        </p:tgtEl>
                                        <p:attrNameLst>
                                          <p:attrName>style.visibility</p:attrName>
                                        </p:attrNameLst>
                                      </p:cBhvr>
                                      <p:to>
                                        <p:strVal val="visible"/>
                                      </p:to>
                                    </p:set>
                                    <p:animEffect transition="in" filter="randombar(horizontal)">
                                      <p:cBhvr>
                                        <p:cTn id="47" dur="500"/>
                                        <p:tgtEl>
                                          <p:spTgt spid="2058"/>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randombar(horizontal)">
                                      <p:cBhvr>
                                        <p:cTn id="51"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3107232" y="1903467"/>
            <a:ext cx="1626396"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Availability</a:t>
            </a:r>
          </a:p>
        </p:txBody>
      </p:sp>
      <p:sp>
        <p:nvSpPr>
          <p:cNvPr id="36" name="TextBox 35"/>
          <p:cNvSpPr txBox="1"/>
          <p:nvPr/>
        </p:nvSpPr>
        <p:spPr>
          <a:xfrm>
            <a:off x="1465716" y="2002633"/>
            <a:ext cx="1059545" cy="400110"/>
          </a:xfrm>
          <a:prstGeom prst="rect">
            <a:avLst/>
          </a:prstGeom>
          <a:noFill/>
        </p:spPr>
        <p:txBody>
          <a:bodyPr wrap="square" rtlCol="0">
            <a:spAutoFit/>
          </a:bodyPr>
          <a:lstStyle/>
          <a:p>
            <a:r>
              <a:rPr lang="en-US" sz="2000" b="1" dirty="0">
                <a:solidFill>
                  <a:schemeClr val="accent5">
                    <a:lumMod val="60000"/>
                    <a:lumOff val="40000"/>
                  </a:schemeClr>
                </a:solidFill>
                <a:latin typeface="Segoe UI Light" pitchFamily="34" charset="0"/>
              </a:rPr>
              <a:t>BugZilla</a:t>
            </a:r>
          </a:p>
        </p:txBody>
      </p:sp>
      <p:sp>
        <p:nvSpPr>
          <p:cNvPr id="27" name="TextBox 26"/>
          <p:cNvSpPr txBox="1"/>
          <p:nvPr/>
        </p:nvSpPr>
        <p:spPr>
          <a:xfrm>
            <a:off x="1490195" y="2281873"/>
            <a:ext cx="1216194" cy="400110"/>
          </a:xfrm>
          <a:prstGeom prst="rect">
            <a:avLst/>
          </a:prstGeom>
          <a:noFill/>
        </p:spPr>
        <p:txBody>
          <a:bodyPr wrap="square" rtlCol="0">
            <a:spAutoFit/>
          </a:bodyPr>
          <a:lstStyle/>
          <a:p>
            <a:r>
              <a:rPr lang="en-US" sz="2000" dirty="0">
                <a:solidFill>
                  <a:schemeClr val="tx2">
                    <a:lumMod val="20000"/>
                    <a:lumOff val="80000"/>
                  </a:schemeClr>
                </a:solidFill>
                <a:latin typeface="Segoe UI Light" pitchFamily="34" charset="0"/>
              </a:rPr>
              <a:t>Microsoft</a:t>
            </a:r>
          </a:p>
        </p:txBody>
      </p:sp>
      <p:sp>
        <p:nvSpPr>
          <p:cNvPr id="65" name="TextBox 64"/>
          <p:cNvSpPr txBox="1"/>
          <p:nvPr/>
        </p:nvSpPr>
        <p:spPr>
          <a:xfrm>
            <a:off x="5604375" y="2591443"/>
            <a:ext cx="2333125" cy="523220"/>
          </a:xfrm>
          <a:prstGeom prst="rect">
            <a:avLst/>
          </a:prstGeom>
          <a:noFill/>
        </p:spPr>
        <p:txBody>
          <a:bodyPr wrap="square" rtlCol="0">
            <a:spAutoFit/>
          </a:bodyPr>
          <a:lstStyle/>
          <a:p>
            <a:r>
              <a:rPr lang="en-US" sz="2800" b="1" dirty="0">
                <a:solidFill>
                  <a:schemeClr val="accent6">
                    <a:lumMod val="20000"/>
                    <a:lumOff val="80000"/>
                  </a:schemeClr>
                </a:solidFill>
                <a:latin typeface="Segoe UI Light" pitchFamily="34" charset="0"/>
              </a:rPr>
              <a:t>Automation</a:t>
            </a:r>
          </a:p>
        </p:txBody>
      </p:sp>
      <p:sp>
        <p:nvSpPr>
          <p:cNvPr id="49" name="TextBox 48"/>
          <p:cNvSpPr txBox="1"/>
          <p:nvPr/>
        </p:nvSpPr>
        <p:spPr>
          <a:xfrm>
            <a:off x="5252693" y="2979071"/>
            <a:ext cx="1530144" cy="400110"/>
          </a:xfrm>
          <a:prstGeom prst="rect">
            <a:avLst/>
          </a:prstGeom>
          <a:noFill/>
        </p:spPr>
        <p:txBody>
          <a:bodyPr wrap="square" rtlCol="0">
            <a:spAutoFit/>
          </a:bodyPr>
          <a:lstStyle/>
          <a:p>
            <a:pPr marL="0" lvl="2">
              <a:defRPr/>
            </a:pPr>
            <a:r>
              <a:rPr lang="en-US" sz="2000" b="1" dirty="0">
                <a:solidFill>
                  <a:schemeClr val="accent5">
                    <a:lumMod val="60000"/>
                    <a:lumOff val="40000"/>
                  </a:schemeClr>
                </a:solidFill>
                <a:latin typeface="Segoe UI Light" pitchFamily="34" charset="0"/>
              </a:rPr>
              <a:t>Coexistence</a:t>
            </a:r>
          </a:p>
        </p:txBody>
      </p:sp>
      <p:sp>
        <p:nvSpPr>
          <p:cNvPr id="70" name="TextBox 69"/>
          <p:cNvSpPr txBox="1"/>
          <p:nvPr/>
        </p:nvSpPr>
        <p:spPr>
          <a:xfrm>
            <a:off x="3329567" y="2207416"/>
            <a:ext cx="119662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Cross-platform testing </a:t>
            </a:r>
          </a:p>
        </p:txBody>
      </p:sp>
      <p:sp>
        <p:nvSpPr>
          <p:cNvPr id="77" name="TextBox 76"/>
          <p:cNvSpPr txBox="1"/>
          <p:nvPr/>
        </p:nvSpPr>
        <p:spPr>
          <a:xfrm>
            <a:off x="2578100" y="3025299"/>
            <a:ext cx="1511300" cy="630942"/>
          </a:xfrm>
          <a:prstGeom prst="rect">
            <a:avLst/>
          </a:prstGeom>
          <a:noFill/>
        </p:spPr>
        <p:txBody>
          <a:bodyPr wrap="square" rtlCol="0">
            <a:spAutoFit/>
          </a:bodyPr>
          <a:lstStyle/>
          <a:p>
            <a:r>
              <a:rPr lang="en-US" sz="3500" b="1" dirty="0">
                <a:solidFill>
                  <a:srgbClr val="00B0F0"/>
                </a:solidFill>
                <a:latin typeface="Segoe UI Light" pitchFamily="34" charset="0"/>
              </a:rPr>
              <a:t>Exploit</a:t>
            </a:r>
          </a:p>
        </p:txBody>
      </p:sp>
      <p:sp>
        <p:nvSpPr>
          <p:cNvPr id="78" name="TextBox 77"/>
          <p:cNvSpPr txBox="1"/>
          <p:nvPr/>
        </p:nvSpPr>
        <p:spPr>
          <a:xfrm>
            <a:off x="3833813" y="2796699"/>
            <a:ext cx="2413000" cy="938719"/>
          </a:xfrm>
          <a:prstGeom prst="rect">
            <a:avLst/>
          </a:prstGeom>
          <a:noFill/>
        </p:spPr>
        <p:txBody>
          <a:bodyPr wrap="square" rtlCol="0">
            <a:spAutoFit/>
          </a:bodyPr>
          <a:lstStyle/>
          <a:p>
            <a:r>
              <a:rPr lang="en-US" sz="5500" dirty="0" smtClean="0">
                <a:solidFill>
                  <a:schemeClr val="tx2">
                    <a:lumMod val="40000"/>
                    <a:lumOff val="60000"/>
                  </a:schemeClr>
                </a:solidFill>
                <a:latin typeface="Segoe UI Light" pitchFamily="34" charset="0"/>
              </a:rPr>
              <a:t>Burp</a:t>
            </a:r>
            <a:endParaRPr lang="en-US" sz="5500" dirty="0">
              <a:solidFill>
                <a:schemeClr val="tx2">
                  <a:lumMod val="40000"/>
                  <a:lumOff val="60000"/>
                </a:schemeClr>
              </a:solidFill>
            </a:endParaRPr>
          </a:p>
        </p:txBody>
      </p:sp>
      <p:sp>
        <p:nvSpPr>
          <p:cNvPr id="20" name="TextBox 19"/>
          <p:cNvSpPr txBox="1"/>
          <p:nvPr/>
        </p:nvSpPr>
        <p:spPr>
          <a:xfrm>
            <a:off x="5921604" y="4746278"/>
            <a:ext cx="3005889" cy="477054"/>
          </a:xfrm>
          <a:prstGeom prst="rect">
            <a:avLst/>
          </a:prstGeom>
          <a:noFill/>
        </p:spPr>
        <p:txBody>
          <a:bodyPr wrap="square" rtlCol="0">
            <a:spAutoFit/>
          </a:bodyPr>
          <a:lstStyle/>
          <a:p>
            <a:r>
              <a:rPr lang="en-US" sz="2500" b="1" dirty="0">
                <a:solidFill>
                  <a:schemeClr val="accent1">
                    <a:lumMod val="40000"/>
                    <a:lumOff val="60000"/>
                  </a:schemeClr>
                </a:solidFill>
                <a:latin typeface="Segoe UI Light" pitchFamily="34" charset="0"/>
              </a:rPr>
              <a:t>Customized tools</a:t>
            </a:r>
          </a:p>
        </p:txBody>
      </p:sp>
      <p:sp>
        <p:nvSpPr>
          <p:cNvPr id="71" name="TextBox 70"/>
          <p:cNvSpPr txBox="1"/>
          <p:nvPr/>
        </p:nvSpPr>
        <p:spPr>
          <a:xfrm>
            <a:off x="3661233" y="3178369"/>
            <a:ext cx="4963882" cy="1908215"/>
          </a:xfrm>
          <a:prstGeom prst="rect">
            <a:avLst/>
          </a:prstGeom>
          <a:noFill/>
        </p:spPr>
        <p:txBody>
          <a:bodyPr wrap="square" rtlCol="0">
            <a:spAutoFit/>
          </a:bodyPr>
          <a:lstStyle/>
          <a:p>
            <a:endParaRPr lang="en-US" b="1" kern="10000" dirty="0">
              <a:solidFill>
                <a:srgbClr val="660033"/>
              </a:solidFill>
            </a:endParaRPr>
          </a:p>
          <a:p>
            <a:r>
              <a:rPr lang="en-US" sz="10000" b="1" kern="80000" spc="500" dirty="0" smtClean="0">
                <a:solidFill>
                  <a:srgbClr val="00B0F0"/>
                </a:solidFill>
                <a:latin typeface="Segoe UI Light" pitchFamily="34" charset="0"/>
              </a:rPr>
              <a:t>Security</a:t>
            </a:r>
            <a:endParaRPr lang="en-US" sz="10000" b="1" kern="80000" spc="500" dirty="0">
              <a:solidFill>
                <a:srgbClr val="00B0F0"/>
              </a:solidFill>
              <a:latin typeface="Segoe UI Light" pitchFamily="34" charset="0"/>
            </a:endParaRP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26</a:t>
            </a:fld>
            <a:endParaRPr lang="en-US" dirty="0">
              <a:solidFill>
                <a:prstClr val="black">
                  <a:lumMod val="85000"/>
                  <a:lumOff val="15000"/>
                </a:prstClr>
              </a:solidFill>
            </a:endParaRPr>
          </a:p>
        </p:txBody>
      </p:sp>
      <p:sp>
        <p:nvSpPr>
          <p:cNvPr id="6" name="TextBox 5"/>
          <p:cNvSpPr txBox="1"/>
          <p:nvPr/>
        </p:nvSpPr>
        <p:spPr>
          <a:xfrm>
            <a:off x="5424914" y="2898212"/>
            <a:ext cx="885423" cy="276999"/>
          </a:xfrm>
          <a:prstGeom prst="rect">
            <a:avLst/>
          </a:prstGeom>
          <a:noFill/>
        </p:spPr>
        <p:txBody>
          <a:bodyPr wrap="square" rtlCol="0">
            <a:spAutoFit/>
          </a:bodyPr>
          <a:lstStyle/>
          <a:p>
            <a:r>
              <a:rPr lang="en-US" sz="1200" b="1" dirty="0">
                <a:solidFill>
                  <a:schemeClr val="accent6">
                    <a:lumMod val="60000"/>
                    <a:lumOff val="40000"/>
                  </a:schemeClr>
                </a:solidFill>
                <a:latin typeface="Segoe UI Light" pitchFamily="34" charset="0"/>
              </a:rPr>
              <a:t>Coverage</a:t>
            </a:r>
          </a:p>
        </p:txBody>
      </p:sp>
      <p:sp>
        <p:nvSpPr>
          <p:cNvPr id="7" name="TextBox 6"/>
          <p:cNvSpPr txBox="1"/>
          <p:nvPr/>
        </p:nvSpPr>
        <p:spPr>
          <a:xfrm>
            <a:off x="1643402" y="2427037"/>
            <a:ext cx="3802971" cy="477054"/>
          </a:xfrm>
          <a:prstGeom prst="rect">
            <a:avLst/>
          </a:prstGeom>
          <a:noFill/>
        </p:spPr>
        <p:txBody>
          <a:bodyPr wrap="square" rtlCol="0">
            <a:spAutoFit/>
          </a:bodyPr>
          <a:lstStyle/>
          <a:p>
            <a:pPr lvl="0"/>
            <a:r>
              <a:rPr lang="en-US" sz="2500" b="1" dirty="0" smtClean="0">
                <a:solidFill>
                  <a:schemeClr val="accent1">
                    <a:lumMod val="20000"/>
                    <a:lumOff val="80000"/>
                  </a:schemeClr>
                </a:solidFill>
                <a:latin typeface="Segoe UI Light" pitchFamily="34" charset="0"/>
              </a:rPr>
              <a:t>Record and playback</a:t>
            </a:r>
            <a:endParaRPr lang="en-US" sz="2500" b="1" dirty="0">
              <a:solidFill>
                <a:schemeClr val="accent1">
                  <a:lumMod val="20000"/>
                  <a:lumOff val="80000"/>
                </a:schemeClr>
              </a:solidFill>
              <a:latin typeface="Segoe UI Light" pitchFamily="34" charset="0"/>
            </a:endParaRPr>
          </a:p>
        </p:txBody>
      </p:sp>
      <p:sp>
        <p:nvSpPr>
          <p:cNvPr id="8" name="TextBox 7"/>
          <p:cNvSpPr txBox="1"/>
          <p:nvPr/>
        </p:nvSpPr>
        <p:spPr>
          <a:xfrm>
            <a:off x="5128749" y="1922271"/>
            <a:ext cx="3534238" cy="707886"/>
          </a:xfrm>
          <a:prstGeom prst="rect">
            <a:avLst/>
          </a:prstGeom>
          <a:noFill/>
        </p:spPr>
        <p:txBody>
          <a:bodyPr wrap="square" rtlCol="0">
            <a:spAutoFit/>
          </a:bodyPr>
          <a:lstStyle/>
          <a:p>
            <a:pPr>
              <a:buClr>
                <a:schemeClr val="tx1">
                  <a:lumMod val="75000"/>
                  <a:lumOff val="25000"/>
                </a:schemeClr>
              </a:buClr>
              <a:defRPr/>
            </a:pPr>
            <a:r>
              <a:rPr lang="en-US" sz="4000" b="1" dirty="0" smtClean="0">
                <a:solidFill>
                  <a:schemeClr val="accent5">
                    <a:lumMod val="20000"/>
                    <a:lumOff val="80000"/>
                  </a:schemeClr>
                </a:solidFill>
                <a:latin typeface="Segoe UI Light" pitchFamily="34" charset="0"/>
              </a:rPr>
              <a:t>Keyword-driven</a:t>
            </a:r>
            <a:endParaRPr lang="en-US" sz="4000" b="1" dirty="0">
              <a:solidFill>
                <a:schemeClr val="accent5">
                  <a:lumMod val="20000"/>
                  <a:lumOff val="80000"/>
                </a:schemeClr>
              </a:solidFill>
              <a:latin typeface="Segoe UI Light" pitchFamily="34" charset="0"/>
            </a:endParaRPr>
          </a:p>
        </p:txBody>
      </p:sp>
      <p:sp>
        <p:nvSpPr>
          <p:cNvPr id="9" name="TextBox 8"/>
          <p:cNvSpPr txBox="1"/>
          <p:nvPr/>
        </p:nvSpPr>
        <p:spPr>
          <a:xfrm>
            <a:off x="5197881" y="2396357"/>
            <a:ext cx="628649" cy="246221"/>
          </a:xfrm>
          <a:prstGeom prst="rect">
            <a:avLst/>
          </a:prstGeom>
          <a:noFill/>
        </p:spPr>
        <p:txBody>
          <a:bodyPr wrap="square" rtlCol="0">
            <a:spAutoFit/>
          </a:bodyPr>
          <a:lstStyle/>
          <a:p>
            <a:r>
              <a:rPr lang="en-US" sz="1000" b="1" dirty="0">
                <a:solidFill>
                  <a:schemeClr val="accent5">
                    <a:lumMod val="60000"/>
                    <a:lumOff val="40000"/>
                  </a:schemeClr>
                </a:solidFill>
                <a:latin typeface="Segoe UI Light" pitchFamily="34" charset="0"/>
              </a:rPr>
              <a:t>Security</a:t>
            </a:r>
          </a:p>
        </p:txBody>
      </p:sp>
      <p:sp>
        <p:nvSpPr>
          <p:cNvPr id="10" name="TextBox 9"/>
          <p:cNvSpPr txBox="1"/>
          <p:nvPr/>
        </p:nvSpPr>
        <p:spPr>
          <a:xfrm>
            <a:off x="7969883" y="3371815"/>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11" name="TextBox 10"/>
          <p:cNvSpPr txBox="1"/>
          <p:nvPr/>
        </p:nvSpPr>
        <p:spPr>
          <a:xfrm>
            <a:off x="2211997" y="4253716"/>
            <a:ext cx="1089862" cy="323165"/>
          </a:xfrm>
          <a:prstGeom prst="rect">
            <a:avLst/>
          </a:prstGeom>
          <a:noFill/>
        </p:spPr>
        <p:txBody>
          <a:bodyPr wrap="square" rtlCol="0">
            <a:spAutoFit/>
          </a:bodyPr>
          <a:lstStyle/>
          <a:p>
            <a:pPr lvl="0"/>
            <a:r>
              <a:rPr lang="en-US" sz="1500" b="1" dirty="0">
                <a:solidFill>
                  <a:schemeClr val="accent6">
                    <a:lumMod val="20000"/>
                    <a:lumOff val="80000"/>
                  </a:schemeClr>
                </a:solidFill>
                <a:latin typeface="Segoe UI Light" pitchFamily="34" charset="0"/>
              </a:rPr>
              <a:t>Scrum</a:t>
            </a:r>
          </a:p>
        </p:txBody>
      </p:sp>
      <p:sp>
        <p:nvSpPr>
          <p:cNvPr id="12" name="TextBox 11"/>
          <p:cNvSpPr txBox="1"/>
          <p:nvPr/>
        </p:nvSpPr>
        <p:spPr>
          <a:xfrm>
            <a:off x="2169219" y="3060844"/>
            <a:ext cx="856414" cy="323165"/>
          </a:xfrm>
          <a:prstGeom prst="rect">
            <a:avLst/>
          </a:prstGeom>
          <a:noFill/>
        </p:spPr>
        <p:txBody>
          <a:bodyPr wrap="square" rtlCol="0">
            <a:spAutoFit/>
          </a:bodyPr>
          <a:lstStyle/>
          <a:p>
            <a:r>
              <a:rPr lang="en-US" sz="1500" b="1" dirty="0" smtClean="0">
                <a:solidFill>
                  <a:schemeClr val="accent1">
                    <a:lumMod val="60000"/>
                    <a:lumOff val="40000"/>
                  </a:schemeClr>
                </a:solidFill>
                <a:latin typeface="Segoe UI Light" pitchFamily="34" charset="0"/>
              </a:rPr>
              <a:t>TDD</a:t>
            </a:r>
            <a:endParaRPr lang="en-US" sz="1500" b="1" dirty="0">
              <a:solidFill>
                <a:schemeClr val="accent1">
                  <a:lumMod val="60000"/>
                  <a:lumOff val="40000"/>
                </a:schemeClr>
              </a:solidFill>
              <a:latin typeface="Segoe UI Light" pitchFamily="34" charset="0"/>
            </a:endParaRPr>
          </a:p>
        </p:txBody>
      </p:sp>
      <p:sp>
        <p:nvSpPr>
          <p:cNvPr id="13" name="TextBox 12"/>
          <p:cNvSpPr txBox="1"/>
          <p:nvPr/>
        </p:nvSpPr>
        <p:spPr>
          <a:xfrm>
            <a:off x="6604227" y="4669299"/>
            <a:ext cx="1095710" cy="323165"/>
          </a:xfrm>
          <a:prstGeom prst="rect">
            <a:avLst/>
          </a:prstGeom>
          <a:noFill/>
        </p:spPr>
        <p:txBody>
          <a:bodyPr wrap="square" rtlCol="0">
            <a:spAutoFit/>
          </a:bodyPr>
          <a:lstStyle/>
          <a:p>
            <a:pPr lvl="0"/>
            <a:r>
              <a:rPr lang="en-US" sz="1500" b="1" dirty="0">
                <a:solidFill>
                  <a:schemeClr val="accent6">
                    <a:lumMod val="60000"/>
                    <a:lumOff val="40000"/>
                  </a:schemeClr>
                </a:solidFill>
                <a:latin typeface="Segoe UI Light" pitchFamily="34" charset="0"/>
              </a:rPr>
              <a:t>Black box</a:t>
            </a:r>
          </a:p>
        </p:txBody>
      </p:sp>
      <p:sp>
        <p:nvSpPr>
          <p:cNvPr id="14" name="TextBox 13"/>
          <p:cNvSpPr txBox="1"/>
          <p:nvPr/>
        </p:nvSpPr>
        <p:spPr>
          <a:xfrm>
            <a:off x="1648744" y="3064178"/>
            <a:ext cx="688516" cy="246221"/>
          </a:xfrm>
          <a:prstGeom prst="rect">
            <a:avLst/>
          </a:prstGeom>
          <a:noFill/>
        </p:spPr>
        <p:txBody>
          <a:bodyPr wrap="square" rtlCol="0">
            <a:spAutoFit/>
          </a:bodyPr>
          <a:lstStyle/>
          <a:p>
            <a:pPr lvl="0"/>
            <a:r>
              <a:rPr lang="en-US" sz="1000" b="1" dirty="0">
                <a:solidFill>
                  <a:schemeClr val="accent5">
                    <a:lumMod val="40000"/>
                    <a:lumOff val="60000"/>
                  </a:schemeClr>
                </a:solidFill>
                <a:latin typeface="Segoe UI Light" pitchFamily="34" charset="0"/>
              </a:rPr>
              <a:t>Grey box</a:t>
            </a:r>
          </a:p>
        </p:txBody>
      </p:sp>
      <p:sp>
        <p:nvSpPr>
          <p:cNvPr id="15" name="TextBox 14"/>
          <p:cNvSpPr txBox="1"/>
          <p:nvPr/>
        </p:nvSpPr>
        <p:spPr>
          <a:xfrm>
            <a:off x="1448336" y="2716536"/>
            <a:ext cx="1225346" cy="400110"/>
          </a:xfrm>
          <a:prstGeom prst="rect">
            <a:avLst/>
          </a:prstGeom>
          <a:noFill/>
        </p:spPr>
        <p:txBody>
          <a:bodyPr wrap="square" rtlCol="0">
            <a:spAutoFit/>
          </a:bodyPr>
          <a:lstStyle/>
          <a:p>
            <a:pPr>
              <a:defRPr/>
            </a:pPr>
            <a:r>
              <a:rPr lang="en-US" sz="2000" b="1" dirty="0">
                <a:solidFill>
                  <a:schemeClr val="accent4">
                    <a:lumMod val="20000"/>
                    <a:lumOff val="80000"/>
                  </a:schemeClr>
                </a:solidFill>
                <a:latin typeface="Segoe UI Light" pitchFamily="34" charset="0"/>
              </a:rPr>
              <a:t>Scalability</a:t>
            </a:r>
          </a:p>
        </p:txBody>
      </p:sp>
      <p:sp>
        <p:nvSpPr>
          <p:cNvPr id="16" name="TextBox 15"/>
          <p:cNvSpPr txBox="1"/>
          <p:nvPr/>
        </p:nvSpPr>
        <p:spPr>
          <a:xfrm>
            <a:off x="1844469" y="2238718"/>
            <a:ext cx="707654" cy="246221"/>
          </a:xfrm>
          <a:prstGeom prst="rect">
            <a:avLst/>
          </a:prstGeom>
          <a:noFill/>
        </p:spPr>
        <p:txBody>
          <a:bodyPr wrap="square" rtlCol="0">
            <a:spAutoFit/>
          </a:bodyPr>
          <a:lstStyle/>
          <a:p>
            <a:pPr>
              <a:defRPr/>
            </a:pPr>
            <a:r>
              <a:rPr lang="en-US" sz="1000" b="1" dirty="0">
                <a:solidFill>
                  <a:schemeClr val="accent6">
                    <a:lumMod val="20000"/>
                    <a:lumOff val="80000"/>
                  </a:schemeClr>
                </a:solidFill>
                <a:latin typeface="Segoe UI Light" pitchFamily="34" charset="0"/>
              </a:rPr>
              <a:t>Reliability</a:t>
            </a:r>
          </a:p>
        </p:txBody>
      </p:sp>
      <p:sp>
        <p:nvSpPr>
          <p:cNvPr id="17" name="TextBox 16"/>
          <p:cNvSpPr txBox="1"/>
          <p:nvPr/>
        </p:nvSpPr>
        <p:spPr>
          <a:xfrm>
            <a:off x="5806158" y="3849896"/>
            <a:ext cx="119662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Cross-platform testing </a:t>
            </a:r>
          </a:p>
        </p:txBody>
      </p:sp>
      <p:sp>
        <p:nvSpPr>
          <p:cNvPr id="18" name="TextBox 17"/>
          <p:cNvSpPr txBox="1"/>
          <p:nvPr/>
        </p:nvSpPr>
        <p:spPr>
          <a:xfrm>
            <a:off x="2196739" y="4745499"/>
            <a:ext cx="2794756" cy="323165"/>
          </a:xfrm>
          <a:prstGeom prst="rect">
            <a:avLst/>
          </a:prstGeom>
          <a:noFill/>
        </p:spPr>
        <p:txBody>
          <a:bodyPr wrap="square" rtlCol="0">
            <a:spAutoFit/>
          </a:bodyPr>
          <a:lstStyle/>
          <a:p>
            <a:pPr>
              <a:defRPr/>
            </a:pPr>
            <a:r>
              <a:rPr lang="en-US" sz="1500" b="1" dirty="0">
                <a:solidFill>
                  <a:schemeClr val="accent6">
                    <a:lumMod val="60000"/>
                    <a:lumOff val="40000"/>
                  </a:schemeClr>
                </a:solidFill>
                <a:latin typeface="Segoe UI Light" pitchFamily="34" charset="0"/>
              </a:rPr>
              <a:t>OEM package validation </a:t>
            </a:r>
          </a:p>
        </p:txBody>
      </p:sp>
      <p:sp>
        <p:nvSpPr>
          <p:cNvPr id="19" name="TextBox 18"/>
          <p:cNvSpPr txBox="1"/>
          <p:nvPr/>
        </p:nvSpPr>
        <p:spPr>
          <a:xfrm>
            <a:off x="7568496" y="3462799"/>
            <a:ext cx="1214188" cy="400110"/>
          </a:xfrm>
          <a:prstGeom prst="rect">
            <a:avLst/>
          </a:prstGeom>
          <a:noFill/>
        </p:spPr>
        <p:txBody>
          <a:bodyPr wrap="square" rtlCol="0">
            <a:spAutoFit/>
          </a:bodyPr>
          <a:lstStyle/>
          <a:p>
            <a:r>
              <a:rPr lang="en-US" sz="2000" b="1" dirty="0">
                <a:solidFill>
                  <a:schemeClr val="accent5">
                    <a:lumMod val="60000"/>
                    <a:lumOff val="40000"/>
                  </a:schemeClr>
                </a:solidFill>
                <a:latin typeface="Segoe UI Light" pitchFamily="34" charset="0"/>
              </a:rPr>
              <a:t>Scripting </a:t>
            </a:r>
          </a:p>
        </p:txBody>
      </p:sp>
      <p:sp>
        <p:nvSpPr>
          <p:cNvPr id="21" name="TextBox 20"/>
          <p:cNvSpPr txBox="1"/>
          <p:nvPr/>
        </p:nvSpPr>
        <p:spPr>
          <a:xfrm>
            <a:off x="2921585" y="3089737"/>
            <a:ext cx="415340" cy="246221"/>
          </a:xfrm>
          <a:prstGeom prst="rect">
            <a:avLst/>
          </a:prstGeom>
          <a:noFill/>
        </p:spPr>
        <p:txBody>
          <a:bodyPr wrap="square" rtlCol="0">
            <a:spAutoFit/>
          </a:bodyPr>
          <a:lstStyle/>
          <a:p>
            <a:pPr>
              <a:defRPr/>
            </a:pPr>
            <a:r>
              <a:rPr lang="en-US" sz="1000" b="1" dirty="0">
                <a:solidFill>
                  <a:schemeClr val="accent6">
                    <a:lumMod val="20000"/>
                    <a:lumOff val="80000"/>
                  </a:schemeClr>
                </a:solidFill>
                <a:latin typeface="Segoe UI Light" pitchFamily="34" charset="0"/>
              </a:rPr>
              <a:t>Risk</a:t>
            </a:r>
          </a:p>
        </p:txBody>
      </p:sp>
      <p:sp>
        <p:nvSpPr>
          <p:cNvPr id="22" name="TextBox 21"/>
          <p:cNvSpPr txBox="1"/>
          <p:nvPr/>
        </p:nvSpPr>
        <p:spPr>
          <a:xfrm>
            <a:off x="2194933" y="4523769"/>
            <a:ext cx="578686" cy="329682"/>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Bug</a:t>
            </a:r>
          </a:p>
        </p:txBody>
      </p:sp>
      <p:sp>
        <p:nvSpPr>
          <p:cNvPr id="23" name="TextBox 22"/>
          <p:cNvSpPr txBox="1"/>
          <p:nvPr/>
        </p:nvSpPr>
        <p:spPr>
          <a:xfrm>
            <a:off x="2447088" y="1444461"/>
            <a:ext cx="896853" cy="707886"/>
          </a:xfrm>
          <a:prstGeom prst="rect">
            <a:avLst/>
          </a:prstGeom>
          <a:noFill/>
        </p:spPr>
        <p:txBody>
          <a:bodyPr wrap="square" rtlCol="0">
            <a:spAutoFit/>
          </a:bodyPr>
          <a:lstStyle/>
          <a:p>
            <a:r>
              <a:rPr lang="en-US" sz="4000" dirty="0">
                <a:solidFill>
                  <a:schemeClr val="accent1">
                    <a:lumMod val="20000"/>
                    <a:lumOff val="80000"/>
                  </a:schemeClr>
                </a:solidFill>
                <a:latin typeface="Segoe UI Light" pitchFamily="34" charset="0"/>
              </a:rPr>
              <a:t>HP</a:t>
            </a:r>
          </a:p>
        </p:txBody>
      </p:sp>
      <p:sp>
        <p:nvSpPr>
          <p:cNvPr id="24" name="TextBox 23"/>
          <p:cNvSpPr txBox="1"/>
          <p:nvPr/>
        </p:nvSpPr>
        <p:spPr>
          <a:xfrm>
            <a:off x="1592263" y="3259773"/>
            <a:ext cx="440691" cy="331612"/>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TM</a:t>
            </a:r>
          </a:p>
        </p:txBody>
      </p:sp>
      <p:sp>
        <p:nvSpPr>
          <p:cNvPr id="25" name="TextBox 24"/>
          <p:cNvSpPr txBox="1"/>
          <p:nvPr/>
        </p:nvSpPr>
        <p:spPr>
          <a:xfrm>
            <a:off x="6757931" y="3044841"/>
            <a:ext cx="506829"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IBM</a:t>
            </a:r>
          </a:p>
        </p:txBody>
      </p:sp>
      <p:sp>
        <p:nvSpPr>
          <p:cNvPr id="26" name="TextBox 25"/>
          <p:cNvSpPr txBox="1"/>
          <p:nvPr/>
        </p:nvSpPr>
        <p:spPr>
          <a:xfrm>
            <a:off x="3332162" y="2878349"/>
            <a:ext cx="998537" cy="276999"/>
          </a:xfrm>
          <a:prstGeom prst="rect">
            <a:avLst/>
          </a:prstGeom>
          <a:noFill/>
        </p:spPr>
        <p:txBody>
          <a:bodyPr wrap="square" rtlCol="0">
            <a:spAutoFit/>
          </a:bodyPr>
          <a:lstStyle/>
          <a:p>
            <a:pPr>
              <a:defRPr/>
            </a:pPr>
            <a:r>
              <a:rPr lang="en-US" sz="1200" dirty="0">
                <a:solidFill>
                  <a:schemeClr val="accent6">
                    <a:lumMod val="20000"/>
                    <a:lumOff val="80000"/>
                  </a:schemeClr>
                </a:solidFill>
                <a:latin typeface="Segoe UI Light" pitchFamily="34" charset="0"/>
              </a:rPr>
              <a:t>Test plan</a:t>
            </a:r>
          </a:p>
        </p:txBody>
      </p:sp>
      <p:sp>
        <p:nvSpPr>
          <p:cNvPr id="28" name="TextBox 27"/>
          <p:cNvSpPr txBox="1"/>
          <p:nvPr/>
        </p:nvSpPr>
        <p:spPr>
          <a:xfrm>
            <a:off x="1878691" y="3255970"/>
            <a:ext cx="928009" cy="323165"/>
          </a:xfrm>
          <a:prstGeom prst="rect">
            <a:avLst/>
          </a:prstGeom>
          <a:noFill/>
        </p:spPr>
        <p:txBody>
          <a:bodyPr wrap="square" rtlCol="0">
            <a:spAutoFit/>
          </a:bodyPr>
          <a:lstStyle/>
          <a:p>
            <a:r>
              <a:rPr lang="en-US" sz="1500" b="1" dirty="0">
                <a:solidFill>
                  <a:schemeClr val="accent6">
                    <a:lumMod val="20000"/>
                    <a:lumOff val="80000"/>
                  </a:schemeClr>
                </a:solidFill>
                <a:latin typeface="Segoe UI Light" pitchFamily="34" charset="0"/>
              </a:rPr>
              <a:t>Hadoop</a:t>
            </a:r>
          </a:p>
        </p:txBody>
      </p:sp>
      <p:sp>
        <p:nvSpPr>
          <p:cNvPr id="29" name="TextBox 28"/>
          <p:cNvSpPr txBox="1"/>
          <p:nvPr/>
        </p:nvSpPr>
        <p:spPr>
          <a:xfrm>
            <a:off x="2601911" y="2443808"/>
            <a:ext cx="629445" cy="215444"/>
          </a:xfrm>
          <a:prstGeom prst="rect">
            <a:avLst/>
          </a:prstGeom>
          <a:noFill/>
        </p:spPr>
        <p:txBody>
          <a:bodyPr wrap="square" rtlCol="0">
            <a:spAutoFit/>
          </a:bodyPr>
          <a:lstStyle/>
          <a:p>
            <a:r>
              <a:rPr lang="en-US" sz="800" b="1" dirty="0">
                <a:solidFill>
                  <a:schemeClr val="tx2">
                    <a:lumMod val="20000"/>
                    <a:lumOff val="80000"/>
                  </a:schemeClr>
                </a:solidFill>
                <a:latin typeface="Segoe UI Light" pitchFamily="34" charset="0"/>
              </a:rPr>
              <a:t>WebScrab</a:t>
            </a:r>
          </a:p>
        </p:txBody>
      </p:sp>
      <p:sp>
        <p:nvSpPr>
          <p:cNvPr id="30" name="TextBox 29"/>
          <p:cNvSpPr txBox="1"/>
          <p:nvPr/>
        </p:nvSpPr>
        <p:spPr>
          <a:xfrm>
            <a:off x="5273718" y="3786397"/>
            <a:ext cx="952667" cy="323165"/>
          </a:xfrm>
          <a:prstGeom prst="rect">
            <a:avLst/>
          </a:prstGeom>
          <a:noFill/>
        </p:spPr>
        <p:txBody>
          <a:bodyPr wrap="square" rtlCol="0">
            <a:spAutoFit/>
          </a:bodyPr>
          <a:lstStyle/>
          <a:p>
            <a:r>
              <a:rPr lang="en-US" sz="1500" b="1" dirty="0">
                <a:solidFill>
                  <a:schemeClr val="accent5">
                    <a:lumMod val="60000"/>
                    <a:lumOff val="40000"/>
                  </a:schemeClr>
                </a:solidFill>
                <a:latin typeface="Segoe UI Light" pitchFamily="34" charset="0"/>
              </a:rPr>
              <a:t>AUT</a:t>
            </a:r>
          </a:p>
        </p:txBody>
      </p:sp>
      <p:sp>
        <p:nvSpPr>
          <p:cNvPr id="32" name="TextBox 31"/>
          <p:cNvSpPr txBox="1"/>
          <p:nvPr/>
        </p:nvSpPr>
        <p:spPr>
          <a:xfrm>
            <a:off x="6005509" y="2386612"/>
            <a:ext cx="1671637" cy="477054"/>
          </a:xfrm>
          <a:prstGeom prst="rect">
            <a:avLst/>
          </a:prstGeom>
          <a:noFill/>
        </p:spPr>
        <p:txBody>
          <a:bodyPr wrap="square" rtlCol="0">
            <a:spAutoFit/>
          </a:bodyPr>
          <a:lstStyle/>
          <a:p>
            <a:pPr>
              <a:buClr>
                <a:schemeClr val="tx1">
                  <a:lumMod val="75000"/>
                  <a:lumOff val="25000"/>
                </a:schemeClr>
              </a:buClr>
              <a:defRPr/>
            </a:pPr>
            <a:r>
              <a:rPr lang="en-US" sz="2500" dirty="0" smtClean="0">
                <a:solidFill>
                  <a:schemeClr val="accent5">
                    <a:lumMod val="20000"/>
                    <a:lumOff val="80000"/>
                  </a:schemeClr>
                </a:solidFill>
                <a:latin typeface="Segoe UI Light" pitchFamily="34" charset="0"/>
              </a:rPr>
              <a:t>SELENIUM</a:t>
            </a:r>
            <a:endParaRPr lang="en-US" sz="2500" dirty="0">
              <a:solidFill>
                <a:schemeClr val="accent5">
                  <a:lumMod val="20000"/>
                  <a:lumOff val="80000"/>
                </a:schemeClr>
              </a:solidFill>
              <a:latin typeface="Segoe UI Light" pitchFamily="34" charset="0"/>
            </a:endParaRPr>
          </a:p>
        </p:txBody>
      </p:sp>
      <p:sp>
        <p:nvSpPr>
          <p:cNvPr id="35" name="TextBox 34"/>
          <p:cNvSpPr txBox="1"/>
          <p:nvPr/>
        </p:nvSpPr>
        <p:spPr>
          <a:xfrm>
            <a:off x="2327732" y="4449769"/>
            <a:ext cx="622300" cy="246221"/>
          </a:xfrm>
          <a:prstGeom prst="rect">
            <a:avLst/>
          </a:prstGeom>
          <a:noFill/>
        </p:spPr>
        <p:txBody>
          <a:bodyPr wrap="square" rtlCol="0">
            <a:spAutoFit/>
          </a:bodyPr>
          <a:lstStyle/>
          <a:p>
            <a:r>
              <a:rPr lang="en-US" sz="1000" b="1" dirty="0">
                <a:solidFill>
                  <a:schemeClr val="accent5">
                    <a:lumMod val="40000"/>
                    <a:lumOff val="60000"/>
                  </a:schemeClr>
                </a:solidFill>
                <a:latin typeface="Segoe UI Light" pitchFamily="34" charset="0"/>
              </a:rPr>
              <a:t>Jira</a:t>
            </a:r>
          </a:p>
        </p:txBody>
      </p:sp>
      <p:sp>
        <p:nvSpPr>
          <p:cNvPr id="37" name="TextBox 36"/>
          <p:cNvSpPr txBox="1"/>
          <p:nvPr/>
        </p:nvSpPr>
        <p:spPr>
          <a:xfrm rot="16200000">
            <a:off x="3736973" y="1634680"/>
            <a:ext cx="2197100" cy="707886"/>
          </a:xfrm>
          <a:prstGeom prst="rect">
            <a:avLst/>
          </a:prstGeom>
          <a:noFill/>
        </p:spPr>
        <p:txBody>
          <a:bodyPr wrap="square" rtlCol="0">
            <a:spAutoFit/>
          </a:bodyPr>
          <a:lstStyle/>
          <a:p>
            <a:r>
              <a:rPr lang="en-US" sz="4000" b="1" dirty="0" smtClean="0">
                <a:solidFill>
                  <a:schemeClr val="accent1">
                    <a:lumMod val="20000"/>
                    <a:lumOff val="80000"/>
                  </a:schemeClr>
                </a:solidFill>
                <a:latin typeface="Segoe UI Light" pitchFamily="34" charset="0"/>
              </a:rPr>
              <a:t>Hybrid</a:t>
            </a:r>
            <a:endParaRPr lang="en-US" dirty="0">
              <a:solidFill>
                <a:schemeClr val="accent1">
                  <a:lumMod val="20000"/>
                  <a:lumOff val="80000"/>
                </a:schemeClr>
              </a:solidFill>
            </a:endParaRPr>
          </a:p>
        </p:txBody>
      </p:sp>
      <p:sp>
        <p:nvSpPr>
          <p:cNvPr id="38" name="TextBox 37"/>
          <p:cNvSpPr txBox="1"/>
          <p:nvPr/>
        </p:nvSpPr>
        <p:spPr>
          <a:xfrm>
            <a:off x="2566985" y="4373765"/>
            <a:ext cx="1331916" cy="477054"/>
          </a:xfrm>
          <a:prstGeom prst="rect">
            <a:avLst/>
          </a:prstGeom>
          <a:noFill/>
        </p:spPr>
        <p:txBody>
          <a:bodyPr wrap="square" rtlCol="0">
            <a:spAutoFit/>
          </a:bodyPr>
          <a:lstStyle/>
          <a:p>
            <a:pPr lvl="0"/>
            <a:r>
              <a:rPr lang="en-US" sz="2500" b="1" dirty="0" smtClean="0">
                <a:solidFill>
                  <a:srgbClr val="0070C0"/>
                </a:solidFill>
                <a:latin typeface="Segoe UI Light" pitchFamily="34" charset="0"/>
              </a:rPr>
              <a:t>Injection</a:t>
            </a:r>
            <a:endParaRPr lang="en-US" sz="2500" b="1" dirty="0">
              <a:solidFill>
                <a:srgbClr val="0070C0"/>
              </a:solidFill>
              <a:latin typeface="Segoe UI Light" pitchFamily="34" charset="0"/>
            </a:endParaRPr>
          </a:p>
        </p:txBody>
      </p:sp>
      <p:sp>
        <p:nvSpPr>
          <p:cNvPr id="39" name="TextBox 38"/>
          <p:cNvSpPr txBox="1"/>
          <p:nvPr/>
        </p:nvSpPr>
        <p:spPr>
          <a:xfrm>
            <a:off x="7112502" y="1842399"/>
            <a:ext cx="1332992" cy="307777"/>
          </a:xfrm>
          <a:prstGeom prst="rect">
            <a:avLst/>
          </a:prstGeom>
          <a:noFill/>
        </p:spPr>
        <p:txBody>
          <a:bodyPr wrap="square" rtlCol="0">
            <a:spAutoFit/>
          </a:bodyPr>
          <a:lstStyle/>
          <a:p>
            <a:r>
              <a:rPr lang="en-US" sz="1400" dirty="0">
                <a:solidFill>
                  <a:schemeClr val="accent5">
                    <a:lumMod val="60000"/>
                    <a:lumOff val="40000"/>
                  </a:schemeClr>
                </a:solidFill>
                <a:latin typeface="Segoe UI Light" pitchFamily="34" charset="0"/>
              </a:rPr>
              <a:t>Performance</a:t>
            </a:r>
          </a:p>
        </p:txBody>
      </p:sp>
      <p:sp>
        <p:nvSpPr>
          <p:cNvPr id="40" name="TextBox 39"/>
          <p:cNvSpPr txBox="1"/>
          <p:nvPr/>
        </p:nvSpPr>
        <p:spPr>
          <a:xfrm>
            <a:off x="2644494" y="2905596"/>
            <a:ext cx="840069" cy="215444"/>
          </a:xfrm>
          <a:prstGeom prst="rect">
            <a:avLst/>
          </a:prstGeom>
          <a:noFill/>
        </p:spPr>
        <p:txBody>
          <a:bodyPr wrap="square" rtlCol="0">
            <a:spAutoFit/>
          </a:bodyPr>
          <a:lstStyle/>
          <a:p>
            <a:r>
              <a:rPr lang="en-US" sz="800" b="1" dirty="0">
                <a:solidFill>
                  <a:schemeClr val="accent1">
                    <a:lumMod val="60000"/>
                    <a:lumOff val="40000"/>
                  </a:schemeClr>
                </a:solidFill>
                <a:latin typeface="Segoe UI Light" pitchFamily="34" charset="0"/>
              </a:rPr>
              <a:t>Methodology</a:t>
            </a:r>
          </a:p>
        </p:txBody>
      </p:sp>
      <p:sp>
        <p:nvSpPr>
          <p:cNvPr id="41" name="TextBox 40"/>
          <p:cNvSpPr txBox="1"/>
          <p:nvPr/>
        </p:nvSpPr>
        <p:spPr>
          <a:xfrm>
            <a:off x="3624654" y="2265620"/>
            <a:ext cx="1358733" cy="400110"/>
          </a:xfrm>
          <a:prstGeom prst="rect">
            <a:avLst/>
          </a:prstGeom>
          <a:noFill/>
        </p:spPr>
        <p:txBody>
          <a:bodyPr wrap="square" rtlCol="0">
            <a:spAutoFit/>
          </a:bodyPr>
          <a:lstStyle/>
          <a:p>
            <a:r>
              <a:rPr lang="en-US" sz="2000" b="1" dirty="0">
                <a:solidFill>
                  <a:schemeClr val="accent6">
                    <a:lumMod val="20000"/>
                    <a:lumOff val="80000"/>
                  </a:schemeClr>
                </a:solidFill>
                <a:latin typeface="Segoe UI Light" pitchFamily="34" charset="0"/>
              </a:rPr>
              <a:t>V-Model</a:t>
            </a:r>
          </a:p>
        </p:txBody>
      </p:sp>
      <p:sp>
        <p:nvSpPr>
          <p:cNvPr id="42" name="TextBox 41"/>
          <p:cNvSpPr txBox="1"/>
          <p:nvPr/>
        </p:nvSpPr>
        <p:spPr>
          <a:xfrm>
            <a:off x="7378305" y="2527286"/>
            <a:ext cx="719524" cy="477054"/>
          </a:xfrm>
          <a:prstGeom prst="rect">
            <a:avLst/>
          </a:prstGeom>
          <a:noFill/>
        </p:spPr>
        <p:txBody>
          <a:bodyPr wrap="square" rtlCol="0">
            <a:spAutoFit/>
          </a:bodyPr>
          <a:lstStyle/>
          <a:p>
            <a:r>
              <a:rPr lang="en-US" sz="2500" b="1" dirty="0">
                <a:solidFill>
                  <a:schemeClr val="accent5">
                    <a:lumMod val="20000"/>
                    <a:lumOff val="80000"/>
                  </a:schemeClr>
                </a:solidFill>
                <a:latin typeface="Segoe UI Light" pitchFamily="34" charset="0"/>
              </a:rPr>
              <a:t>Unit</a:t>
            </a:r>
          </a:p>
        </p:txBody>
      </p:sp>
      <p:sp>
        <p:nvSpPr>
          <p:cNvPr id="43" name="TextBox 42"/>
          <p:cNvSpPr txBox="1"/>
          <p:nvPr/>
        </p:nvSpPr>
        <p:spPr>
          <a:xfrm>
            <a:off x="4302266" y="2097561"/>
            <a:ext cx="608096" cy="323165"/>
          </a:xfrm>
          <a:prstGeom prst="rect">
            <a:avLst/>
          </a:prstGeom>
          <a:noFill/>
        </p:spPr>
        <p:txBody>
          <a:bodyPr wrap="square" rtlCol="0">
            <a:spAutoFit/>
          </a:bodyPr>
          <a:lstStyle/>
          <a:p>
            <a:r>
              <a:rPr lang="en-US" sz="1500" b="1" dirty="0">
                <a:solidFill>
                  <a:schemeClr val="accent6">
                    <a:lumMod val="20000"/>
                    <a:lumOff val="80000"/>
                  </a:schemeClr>
                </a:solidFill>
                <a:latin typeface="Segoe UI Light" pitchFamily="34" charset="0"/>
              </a:rPr>
              <a:t>SIT</a:t>
            </a:r>
          </a:p>
        </p:txBody>
      </p:sp>
      <p:sp>
        <p:nvSpPr>
          <p:cNvPr id="44" name="TextBox 43"/>
          <p:cNvSpPr txBox="1"/>
          <p:nvPr/>
        </p:nvSpPr>
        <p:spPr>
          <a:xfrm>
            <a:off x="4208400" y="3358949"/>
            <a:ext cx="1257426" cy="861774"/>
          </a:xfrm>
          <a:prstGeom prst="rect">
            <a:avLst/>
          </a:prstGeom>
          <a:noFill/>
        </p:spPr>
        <p:txBody>
          <a:bodyPr wrap="square" rtlCol="0">
            <a:spAutoFit/>
          </a:bodyPr>
          <a:lstStyle/>
          <a:p>
            <a:pPr lvl="0"/>
            <a:r>
              <a:rPr lang="en-US" sz="5000" b="1" dirty="0" smtClean="0">
                <a:solidFill>
                  <a:srgbClr val="00B0F0"/>
                </a:solidFill>
                <a:latin typeface="Segoe UI Light" pitchFamily="34" charset="0"/>
              </a:rPr>
              <a:t>XSS</a:t>
            </a:r>
            <a:endParaRPr lang="en-US" sz="5000" b="1" dirty="0">
              <a:solidFill>
                <a:srgbClr val="00B0F0"/>
              </a:solidFill>
              <a:latin typeface="Segoe UI Light" pitchFamily="34" charset="0"/>
            </a:endParaRPr>
          </a:p>
        </p:txBody>
      </p:sp>
      <p:sp>
        <p:nvSpPr>
          <p:cNvPr id="45" name="TextBox 44"/>
          <p:cNvSpPr txBox="1"/>
          <p:nvPr/>
        </p:nvSpPr>
        <p:spPr>
          <a:xfrm>
            <a:off x="5112136" y="1560469"/>
            <a:ext cx="2303088" cy="523220"/>
          </a:xfrm>
          <a:prstGeom prst="rect">
            <a:avLst/>
          </a:prstGeom>
          <a:noFill/>
        </p:spPr>
        <p:txBody>
          <a:bodyPr wrap="square" rtlCol="0">
            <a:spAutoFit/>
          </a:bodyPr>
          <a:lstStyle/>
          <a:p>
            <a:r>
              <a:rPr lang="en-US" sz="2800" b="1" dirty="0">
                <a:solidFill>
                  <a:schemeClr val="accent6">
                    <a:lumMod val="20000"/>
                    <a:lumOff val="80000"/>
                  </a:schemeClr>
                </a:solidFill>
                <a:latin typeface="Segoe UI Light" pitchFamily="34" charset="0"/>
              </a:rPr>
              <a:t>End–to–End</a:t>
            </a:r>
          </a:p>
        </p:txBody>
      </p:sp>
      <p:sp>
        <p:nvSpPr>
          <p:cNvPr id="46" name="TextBox 45"/>
          <p:cNvSpPr txBox="1"/>
          <p:nvPr/>
        </p:nvSpPr>
        <p:spPr>
          <a:xfrm>
            <a:off x="4920833" y="2766883"/>
            <a:ext cx="984675" cy="276999"/>
          </a:xfrm>
          <a:prstGeom prst="rect">
            <a:avLst/>
          </a:prstGeom>
          <a:noFill/>
        </p:spPr>
        <p:txBody>
          <a:bodyPr wrap="square" rtlCol="0">
            <a:spAutoFit/>
          </a:bodyPr>
          <a:lstStyle/>
          <a:p>
            <a:r>
              <a:rPr lang="en-US" sz="1200" b="1" dirty="0">
                <a:solidFill>
                  <a:schemeClr val="accent5">
                    <a:lumMod val="60000"/>
                    <a:lumOff val="40000"/>
                  </a:schemeClr>
                </a:solidFill>
                <a:latin typeface="Segoe UI Light" pitchFamily="34" charset="0"/>
              </a:rPr>
              <a:t>White box</a:t>
            </a:r>
          </a:p>
        </p:txBody>
      </p:sp>
      <p:sp>
        <p:nvSpPr>
          <p:cNvPr id="47" name="TextBox 46"/>
          <p:cNvSpPr txBox="1"/>
          <p:nvPr/>
        </p:nvSpPr>
        <p:spPr>
          <a:xfrm>
            <a:off x="5200875" y="2529508"/>
            <a:ext cx="1185638"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Services Integration</a:t>
            </a:r>
          </a:p>
        </p:txBody>
      </p:sp>
      <p:sp>
        <p:nvSpPr>
          <p:cNvPr id="50" name="TextBox 49"/>
          <p:cNvSpPr txBox="1"/>
          <p:nvPr/>
        </p:nvSpPr>
        <p:spPr>
          <a:xfrm>
            <a:off x="2415516" y="2064245"/>
            <a:ext cx="1358630"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Big Data</a:t>
            </a:r>
          </a:p>
        </p:txBody>
      </p:sp>
      <p:sp>
        <p:nvSpPr>
          <p:cNvPr id="51" name="TextBox 50"/>
          <p:cNvSpPr txBox="1"/>
          <p:nvPr/>
        </p:nvSpPr>
        <p:spPr>
          <a:xfrm>
            <a:off x="2517747" y="2753794"/>
            <a:ext cx="2164015" cy="276999"/>
          </a:xfrm>
          <a:prstGeom prst="rect">
            <a:avLst/>
          </a:prstGeom>
          <a:noFill/>
        </p:spPr>
        <p:txBody>
          <a:bodyPr wrap="square" rtlCol="0">
            <a:spAutoFit/>
          </a:bodyPr>
          <a:lstStyle/>
          <a:p>
            <a:pPr>
              <a:defRPr/>
            </a:pPr>
            <a:r>
              <a:rPr lang="en-US" sz="1200" b="1" dirty="0">
                <a:solidFill>
                  <a:schemeClr val="accent5">
                    <a:lumMod val="60000"/>
                    <a:lumOff val="40000"/>
                  </a:schemeClr>
                </a:solidFill>
                <a:latin typeface="Segoe UI Light" pitchFamily="34" charset="0"/>
              </a:rPr>
              <a:t>Grid simulation and evaluation</a:t>
            </a:r>
          </a:p>
        </p:txBody>
      </p:sp>
      <p:sp>
        <p:nvSpPr>
          <p:cNvPr id="52" name="TextBox 51"/>
          <p:cNvSpPr txBox="1"/>
          <p:nvPr/>
        </p:nvSpPr>
        <p:spPr>
          <a:xfrm>
            <a:off x="4963023" y="1876988"/>
            <a:ext cx="2356940" cy="276999"/>
          </a:xfrm>
          <a:prstGeom prst="rect">
            <a:avLst/>
          </a:prstGeom>
          <a:noFill/>
        </p:spPr>
        <p:txBody>
          <a:bodyPr wrap="square" rtlCol="0">
            <a:spAutoFit/>
          </a:bodyPr>
          <a:lstStyle/>
          <a:p>
            <a:pPr>
              <a:defRPr/>
            </a:pPr>
            <a:r>
              <a:rPr lang="en-US" sz="1200" b="1" dirty="0">
                <a:solidFill>
                  <a:schemeClr val="accent4">
                    <a:lumMod val="20000"/>
                    <a:lumOff val="80000"/>
                  </a:schemeClr>
                </a:solidFill>
                <a:latin typeface="Segoe UI Light" pitchFamily="34" charset="0"/>
              </a:rPr>
              <a:t>Carrier-specific validation testing </a:t>
            </a:r>
          </a:p>
        </p:txBody>
      </p:sp>
      <p:sp>
        <p:nvSpPr>
          <p:cNvPr id="53" name="TextBox 52"/>
          <p:cNvSpPr txBox="1"/>
          <p:nvPr/>
        </p:nvSpPr>
        <p:spPr>
          <a:xfrm>
            <a:off x="2485099" y="2307467"/>
            <a:ext cx="1526737" cy="276999"/>
          </a:xfrm>
          <a:prstGeom prst="rect">
            <a:avLst/>
          </a:prstGeom>
          <a:noFill/>
        </p:spPr>
        <p:txBody>
          <a:bodyPr wrap="square" rtlCol="0">
            <a:spAutoFit/>
          </a:bodyPr>
          <a:lstStyle/>
          <a:p>
            <a:pPr>
              <a:defRPr/>
            </a:pPr>
            <a:r>
              <a:rPr lang="en-US" sz="1200" b="1" dirty="0">
                <a:solidFill>
                  <a:schemeClr val="accent6">
                    <a:lumMod val="40000"/>
                    <a:lumOff val="60000"/>
                  </a:schemeClr>
                </a:solidFill>
                <a:latin typeface="Segoe UI Light" pitchFamily="34" charset="0"/>
              </a:rPr>
              <a:t>Commercial tools </a:t>
            </a:r>
          </a:p>
        </p:txBody>
      </p:sp>
      <p:sp>
        <p:nvSpPr>
          <p:cNvPr id="54" name="TextBox 53"/>
          <p:cNvSpPr txBox="1"/>
          <p:nvPr/>
        </p:nvSpPr>
        <p:spPr>
          <a:xfrm>
            <a:off x="2755490" y="3019143"/>
            <a:ext cx="1075148" cy="215444"/>
          </a:xfrm>
          <a:prstGeom prst="rect">
            <a:avLst/>
          </a:prstGeom>
          <a:noFill/>
        </p:spPr>
        <p:txBody>
          <a:bodyPr wrap="square" rtlCol="0">
            <a:spAutoFit/>
          </a:bodyPr>
          <a:lstStyle/>
          <a:p>
            <a:r>
              <a:rPr lang="en-US" sz="800" dirty="0">
                <a:solidFill>
                  <a:schemeClr val="tx2">
                    <a:lumMod val="20000"/>
                    <a:lumOff val="80000"/>
                  </a:schemeClr>
                </a:solidFill>
                <a:latin typeface="Segoe UI Light" pitchFamily="34" charset="0"/>
              </a:rPr>
              <a:t>Open source tools </a:t>
            </a:r>
          </a:p>
        </p:txBody>
      </p:sp>
      <p:sp>
        <p:nvSpPr>
          <p:cNvPr id="55" name="TextBox 54"/>
          <p:cNvSpPr txBox="1"/>
          <p:nvPr/>
        </p:nvSpPr>
        <p:spPr>
          <a:xfrm>
            <a:off x="4940297" y="2612978"/>
            <a:ext cx="482151" cy="323165"/>
          </a:xfrm>
          <a:prstGeom prst="rect">
            <a:avLst/>
          </a:prstGeom>
          <a:noFill/>
        </p:spPr>
        <p:txBody>
          <a:bodyPr wrap="square" rtlCol="0">
            <a:spAutoFit/>
          </a:bodyPr>
          <a:lstStyle/>
          <a:p>
            <a:r>
              <a:rPr lang="en-US" sz="1500" b="1" dirty="0">
                <a:solidFill>
                  <a:schemeClr val="accent5">
                    <a:lumMod val="40000"/>
                    <a:lumOff val="60000"/>
                  </a:schemeClr>
                </a:solidFill>
                <a:latin typeface="Segoe UI Light" pitchFamily="34" charset="0"/>
              </a:rPr>
              <a:t>TSR</a:t>
            </a:r>
          </a:p>
        </p:txBody>
      </p:sp>
      <p:sp>
        <p:nvSpPr>
          <p:cNvPr id="56" name="TextBox 55"/>
          <p:cNvSpPr txBox="1"/>
          <p:nvPr/>
        </p:nvSpPr>
        <p:spPr>
          <a:xfrm>
            <a:off x="7422985" y="2410526"/>
            <a:ext cx="568479" cy="313175"/>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AWS</a:t>
            </a:r>
          </a:p>
        </p:txBody>
      </p:sp>
      <p:sp>
        <p:nvSpPr>
          <p:cNvPr id="57" name="TextBox 56"/>
          <p:cNvSpPr txBox="1"/>
          <p:nvPr/>
        </p:nvSpPr>
        <p:spPr>
          <a:xfrm>
            <a:off x="7369337" y="2838384"/>
            <a:ext cx="1067089"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Wire Shark</a:t>
            </a:r>
          </a:p>
        </p:txBody>
      </p:sp>
      <p:sp>
        <p:nvSpPr>
          <p:cNvPr id="58" name="TextBox 57"/>
          <p:cNvSpPr txBox="1"/>
          <p:nvPr/>
        </p:nvSpPr>
        <p:spPr>
          <a:xfrm>
            <a:off x="6562533" y="2959541"/>
            <a:ext cx="755841"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White box</a:t>
            </a:r>
          </a:p>
        </p:txBody>
      </p:sp>
      <p:sp>
        <p:nvSpPr>
          <p:cNvPr id="59" name="TextBox 58"/>
          <p:cNvSpPr txBox="1"/>
          <p:nvPr/>
        </p:nvSpPr>
        <p:spPr>
          <a:xfrm>
            <a:off x="2367281" y="1920768"/>
            <a:ext cx="1207586"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Cloudera</a:t>
            </a:r>
          </a:p>
        </p:txBody>
      </p:sp>
      <p:sp>
        <p:nvSpPr>
          <p:cNvPr id="61" name="TextBox 60"/>
          <p:cNvSpPr txBox="1"/>
          <p:nvPr/>
        </p:nvSpPr>
        <p:spPr>
          <a:xfrm>
            <a:off x="6148082" y="2966201"/>
            <a:ext cx="637798" cy="215444"/>
          </a:xfrm>
          <a:prstGeom prst="rect">
            <a:avLst/>
          </a:prstGeom>
          <a:noFill/>
        </p:spPr>
        <p:txBody>
          <a:bodyPr wrap="square" rtlCol="0">
            <a:spAutoFit/>
          </a:bodyPr>
          <a:lstStyle/>
          <a:p>
            <a:r>
              <a:rPr lang="en-US" sz="800" b="1" dirty="0">
                <a:solidFill>
                  <a:schemeClr val="accent1">
                    <a:lumMod val="60000"/>
                    <a:lumOff val="40000"/>
                  </a:schemeClr>
                </a:solidFill>
                <a:latin typeface="Segoe UI Light" pitchFamily="34" charset="0"/>
              </a:rPr>
              <a:t>Big Data</a:t>
            </a:r>
          </a:p>
        </p:txBody>
      </p:sp>
      <p:sp>
        <p:nvSpPr>
          <p:cNvPr id="62" name="TextBox 61"/>
          <p:cNvSpPr txBox="1"/>
          <p:nvPr/>
        </p:nvSpPr>
        <p:spPr>
          <a:xfrm>
            <a:off x="2931987" y="1759966"/>
            <a:ext cx="1168651"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Test metrics</a:t>
            </a:r>
          </a:p>
        </p:txBody>
      </p:sp>
      <p:sp>
        <p:nvSpPr>
          <p:cNvPr id="63" name="TextBox 62"/>
          <p:cNvSpPr txBox="1"/>
          <p:nvPr/>
        </p:nvSpPr>
        <p:spPr>
          <a:xfrm>
            <a:off x="1505466" y="1913406"/>
            <a:ext cx="1125814" cy="246221"/>
          </a:xfrm>
          <a:prstGeom prst="rect">
            <a:avLst/>
          </a:prstGeom>
          <a:noFill/>
        </p:spPr>
        <p:txBody>
          <a:bodyPr wrap="square" rtlCol="0">
            <a:spAutoFit/>
          </a:bodyPr>
          <a:lstStyle/>
          <a:p>
            <a:r>
              <a:rPr lang="en-US" sz="1000" b="1" dirty="0">
                <a:solidFill>
                  <a:schemeClr val="accent6">
                    <a:lumMod val="60000"/>
                    <a:lumOff val="40000"/>
                  </a:schemeClr>
                </a:solidFill>
                <a:latin typeface="Segoe UI Light" pitchFamily="34" charset="0"/>
              </a:rPr>
              <a:t>Defect Leakage</a:t>
            </a:r>
          </a:p>
        </p:txBody>
      </p:sp>
      <p:sp>
        <p:nvSpPr>
          <p:cNvPr id="64" name="TextBox 63"/>
          <p:cNvSpPr txBox="1"/>
          <p:nvPr/>
        </p:nvSpPr>
        <p:spPr>
          <a:xfrm>
            <a:off x="5185860" y="3387458"/>
            <a:ext cx="2967540" cy="553998"/>
          </a:xfrm>
          <a:prstGeom prst="rect">
            <a:avLst/>
          </a:prstGeom>
          <a:noFill/>
        </p:spPr>
        <p:txBody>
          <a:bodyPr wrap="square" rtlCol="0">
            <a:spAutoFit/>
          </a:bodyPr>
          <a:lstStyle/>
          <a:p>
            <a:pPr>
              <a:defRPr/>
            </a:pPr>
            <a:r>
              <a:rPr lang="en-US" sz="3000" b="1" dirty="0">
                <a:solidFill>
                  <a:srgbClr val="0070C0"/>
                </a:solidFill>
                <a:latin typeface="Segoe UI Light" pitchFamily="34" charset="0"/>
              </a:rPr>
              <a:t>Authentication</a:t>
            </a:r>
          </a:p>
        </p:txBody>
      </p:sp>
      <p:sp>
        <p:nvSpPr>
          <p:cNvPr id="66" name="TextBox 65"/>
          <p:cNvSpPr txBox="1"/>
          <p:nvPr/>
        </p:nvSpPr>
        <p:spPr>
          <a:xfrm>
            <a:off x="7059383" y="3078869"/>
            <a:ext cx="1608367" cy="246221"/>
          </a:xfrm>
          <a:prstGeom prst="rect">
            <a:avLst/>
          </a:prstGeom>
          <a:noFill/>
        </p:spPr>
        <p:txBody>
          <a:bodyPr wrap="square" rtlCol="0">
            <a:spAutoFit/>
          </a:bodyPr>
          <a:lstStyle/>
          <a:p>
            <a:pPr>
              <a:lnSpc>
                <a:spcPct val="50000"/>
              </a:lnSpc>
            </a:pPr>
            <a:r>
              <a:rPr lang="en-US" sz="2000" b="1" dirty="0">
                <a:solidFill>
                  <a:schemeClr val="accent5">
                    <a:lumMod val="20000"/>
                    <a:lumOff val="80000"/>
                  </a:schemeClr>
                </a:solidFill>
                <a:latin typeface="Segoe UI Light" pitchFamily="34" charset="0"/>
              </a:rPr>
              <a:t>End–to–End</a:t>
            </a:r>
          </a:p>
        </p:txBody>
      </p:sp>
      <p:sp>
        <p:nvSpPr>
          <p:cNvPr id="67" name="TextBox 66"/>
          <p:cNvSpPr txBox="1"/>
          <p:nvPr/>
        </p:nvSpPr>
        <p:spPr>
          <a:xfrm>
            <a:off x="4169046" y="2912732"/>
            <a:ext cx="1037683" cy="323165"/>
          </a:xfrm>
          <a:prstGeom prst="rect">
            <a:avLst/>
          </a:prstGeom>
          <a:noFill/>
        </p:spPr>
        <p:txBody>
          <a:bodyPr wrap="square" rtlCol="0">
            <a:spAutoFit/>
          </a:bodyPr>
          <a:lstStyle/>
          <a:p>
            <a:r>
              <a:rPr lang="en-US" sz="1500" b="1" dirty="0">
                <a:solidFill>
                  <a:schemeClr val="accent6">
                    <a:lumMod val="20000"/>
                    <a:lumOff val="80000"/>
                  </a:schemeClr>
                </a:solidFill>
                <a:latin typeface="Segoe UI Light" pitchFamily="34" charset="0"/>
              </a:rPr>
              <a:t>Defect</a:t>
            </a:r>
          </a:p>
        </p:txBody>
      </p:sp>
      <p:sp>
        <p:nvSpPr>
          <p:cNvPr id="69" name="TextBox 68"/>
          <p:cNvSpPr txBox="1"/>
          <p:nvPr/>
        </p:nvSpPr>
        <p:spPr>
          <a:xfrm>
            <a:off x="5240334" y="2717460"/>
            <a:ext cx="684211" cy="169277"/>
          </a:xfrm>
          <a:prstGeom prst="rect">
            <a:avLst/>
          </a:prstGeom>
          <a:noFill/>
        </p:spPr>
        <p:txBody>
          <a:bodyPr wrap="square" rtlCol="0">
            <a:spAutoFit/>
          </a:bodyPr>
          <a:lstStyle/>
          <a:p>
            <a:pPr>
              <a:defRPr/>
            </a:pPr>
            <a:r>
              <a:rPr lang="en-US" sz="500" b="1" dirty="0">
                <a:solidFill>
                  <a:schemeClr val="accent1">
                    <a:lumMod val="60000"/>
                    <a:lumOff val="40000"/>
                  </a:schemeClr>
                </a:solidFill>
                <a:latin typeface="Segoe UI Light" pitchFamily="34" charset="0"/>
              </a:rPr>
              <a:t>Mobile </a:t>
            </a:r>
            <a:r>
              <a:rPr lang="en-US" sz="500" b="1" dirty="0" smtClean="0">
                <a:solidFill>
                  <a:schemeClr val="accent1">
                    <a:lumMod val="60000"/>
                    <a:lumOff val="40000"/>
                  </a:schemeClr>
                </a:solidFill>
                <a:latin typeface="Segoe UI Light" pitchFamily="34" charset="0"/>
              </a:rPr>
              <a:t>Testing</a:t>
            </a:r>
            <a:endParaRPr lang="en-US" sz="500" b="1" dirty="0">
              <a:solidFill>
                <a:schemeClr val="accent1">
                  <a:lumMod val="60000"/>
                  <a:lumOff val="40000"/>
                </a:schemeClr>
              </a:solidFill>
              <a:latin typeface="Segoe UI Light" pitchFamily="34" charset="0"/>
            </a:endParaRPr>
          </a:p>
        </p:txBody>
      </p:sp>
      <p:sp>
        <p:nvSpPr>
          <p:cNvPr id="72" name="TextBox 71"/>
          <p:cNvSpPr txBox="1"/>
          <p:nvPr/>
        </p:nvSpPr>
        <p:spPr>
          <a:xfrm>
            <a:off x="1528763" y="3387280"/>
            <a:ext cx="3171147" cy="553998"/>
          </a:xfrm>
          <a:prstGeom prst="rect">
            <a:avLst/>
          </a:prstGeom>
          <a:noFill/>
        </p:spPr>
        <p:txBody>
          <a:bodyPr wrap="square" rtlCol="0">
            <a:spAutoFit/>
          </a:bodyPr>
          <a:lstStyle/>
          <a:p>
            <a:r>
              <a:rPr lang="en-US" sz="3000" b="1" dirty="0">
                <a:solidFill>
                  <a:schemeClr val="tx2">
                    <a:lumMod val="60000"/>
                    <a:lumOff val="40000"/>
                  </a:schemeClr>
                </a:solidFill>
                <a:latin typeface="Segoe UI Light" pitchFamily="34" charset="0"/>
              </a:rPr>
              <a:t>Misconfiguration</a:t>
            </a:r>
          </a:p>
        </p:txBody>
      </p:sp>
      <p:sp>
        <p:nvSpPr>
          <p:cNvPr id="73" name="TextBox 72"/>
          <p:cNvSpPr txBox="1"/>
          <p:nvPr/>
        </p:nvSpPr>
        <p:spPr>
          <a:xfrm>
            <a:off x="2747900" y="3968549"/>
            <a:ext cx="1257426" cy="630942"/>
          </a:xfrm>
          <a:prstGeom prst="rect">
            <a:avLst/>
          </a:prstGeom>
          <a:noFill/>
        </p:spPr>
        <p:txBody>
          <a:bodyPr wrap="square" rtlCol="0">
            <a:spAutoFit/>
          </a:bodyPr>
          <a:lstStyle/>
          <a:p>
            <a:pPr lvl="0"/>
            <a:r>
              <a:rPr lang="en-US" sz="3500" b="1" dirty="0" smtClean="0">
                <a:solidFill>
                  <a:srgbClr val="00B0F0"/>
                </a:solidFill>
                <a:latin typeface="Segoe UI Light" pitchFamily="34" charset="0"/>
              </a:rPr>
              <a:t>CSRF</a:t>
            </a:r>
            <a:endParaRPr lang="en-US" sz="3500" b="1" dirty="0">
              <a:solidFill>
                <a:srgbClr val="00B0F0"/>
              </a:solidFill>
              <a:latin typeface="Segoe UI Light" pitchFamily="34" charset="0"/>
            </a:endParaRPr>
          </a:p>
        </p:txBody>
      </p:sp>
      <p:sp>
        <p:nvSpPr>
          <p:cNvPr id="3" name="TextBox 2"/>
          <p:cNvSpPr txBox="1"/>
          <p:nvPr/>
        </p:nvSpPr>
        <p:spPr>
          <a:xfrm>
            <a:off x="4229100" y="4740732"/>
            <a:ext cx="2082800" cy="430887"/>
          </a:xfrm>
          <a:prstGeom prst="rect">
            <a:avLst/>
          </a:prstGeom>
          <a:noFill/>
        </p:spPr>
        <p:txBody>
          <a:bodyPr wrap="square" rtlCol="0">
            <a:spAutoFit/>
          </a:bodyPr>
          <a:lstStyle/>
          <a:p>
            <a:r>
              <a:rPr lang="en-US" sz="2200" b="1" dirty="0">
                <a:solidFill>
                  <a:srgbClr val="0070C0"/>
                </a:solidFill>
                <a:latin typeface="Segoe UI Light" pitchFamily="34" charset="0"/>
              </a:rPr>
              <a:t>Cryptography</a:t>
            </a:r>
            <a:endParaRPr lang="en-US" sz="2200" dirty="0"/>
          </a:p>
        </p:txBody>
      </p:sp>
      <p:sp>
        <p:nvSpPr>
          <p:cNvPr id="75" name="TextBox 74"/>
          <p:cNvSpPr txBox="1"/>
          <p:nvPr/>
        </p:nvSpPr>
        <p:spPr>
          <a:xfrm>
            <a:off x="2641600" y="3775532"/>
            <a:ext cx="1333500" cy="400110"/>
          </a:xfrm>
          <a:prstGeom prst="rect">
            <a:avLst/>
          </a:prstGeom>
          <a:noFill/>
        </p:spPr>
        <p:txBody>
          <a:bodyPr wrap="square" rtlCol="0">
            <a:spAutoFit/>
          </a:bodyPr>
          <a:lstStyle/>
          <a:p>
            <a:r>
              <a:rPr lang="en-US" sz="2000" b="1" dirty="0">
                <a:solidFill>
                  <a:srgbClr val="0070C0"/>
                </a:solidFill>
                <a:latin typeface="Segoe UI Light" pitchFamily="34" charset="0"/>
              </a:rPr>
              <a:t>Wireshark</a:t>
            </a:r>
          </a:p>
        </p:txBody>
      </p:sp>
      <p:sp>
        <p:nvSpPr>
          <p:cNvPr id="76" name="TextBox 75"/>
          <p:cNvSpPr txBox="1"/>
          <p:nvPr/>
        </p:nvSpPr>
        <p:spPr>
          <a:xfrm>
            <a:off x="5210176" y="3190399"/>
            <a:ext cx="1473200" cy="430887"/>
          </a:xfrm>
          <a:prstGeom prst="rect">
            <a:avLst/>
          </a:prstGeom>
          <a:noFill/>
        </p:spPr>
        <p:txBody>
          <a:bodyPr wrap="square" rtlCol="0">
            <a:spAutoFit/>
          </a:bodyPr>
          <a:lstStyle/>
          <a:p>
            <a:r>
              <a:rPr lang="en-US" sz="2200" b="1" dirty="0" smtClean="0">
                <a:solidFill>
                  <a:schemeClr val="tx2">
                    <a:lumMod val="60000"/>
                    <a:lumOff val="40000"/>
                  </a:schemeClr>
                </a:solidFill>
                <a:latin typeface="Segoe UI Light" pitchFamily="34" charset="0"/>
              </a:rPr>
              <a:t>Metasploit</a:t>
            </a:r>
            <a:endParaRPr lang="en-US" dirty="0"/>
          </a:p>
        </p:txBody>
      </p:sp>
      <p:sp>
        <p:nvSpPr>
          <p:cNvPr id="79" name="TextBox 78"/>
          <p:cNvSpPr txBox="1"/>
          <p:nvPr/>
        </p:nvSpPr>
        <p:spPr>
          <a:xfrm>
            <a:off x="1096962" y="3610432"/>
            <a:ext cx="1798637" cy="938719"/>
          </a:xfrm>
          <a:prstGeom prst="rect">
            <a:avLst/>
          </a:prstGeom>
          <a:noFill/>
        </p:spPr>
        <p:txBody>
          <a:bodyPr wrap="square" rtlCol="0">
            <a:spAutoFit/>
          </a:bodyPr>
          <a:lstStyle/>
          <a:p>
            <a:r>
              <a:rPr lang="en-US" sz="5500" dirty="0" smtClean="0">
                <a:solidFill>
                  <a:schemeClr val="tx2">
                    <a:lumMod val="40000"/>
                    <a:lumOff val="60000"/>
                  </a:schemeClr>
                </a:solidFill>
                <a:latin typeface="Segoe UI Light" pitchFamily="34" charset="0"/>
              </a:rPr>
              <a:t>Https</a:t>
            </a:r>
            <a:endParaRPr lang="en-US" dirty="0"/>
          </a:p>
        </p:txBody>
      </p:sp>
      <p:sp>
        <p:nvSpPr>
          <p:cNvPr id="80" name="TextBox 79"/>
          <p:cNvSpPr txBox="1"/>
          <p:nvPr/>
        </p:nvSpPr>
        <p:spPr>
          <a:xfrm>
            <a:off x="7569200" y="3585032"/>
            <a:ext cx="1473200" cy="553998"/>
          </a:xfrm>
          <a:prstGeom prst="rect">
            <a:avLst/>
          </a:prstGeom>
          <a:noFill/>
        </p:spPr>
        <p:txBody>
          <a:bodyPr wrap="square" rtlCol="0">
            <a:spAutoFit/>
          </a:bodyPr>
          <a:lstStyle/>
          <a:p>
            <a:r>
              <a:rPr lang="en-US" sz="2200" b="1" dirty="0" smtClean="0">
                <a:solidFill>
                  <a:schemeClr val="tx2">
                    <a:lumMod val="60000"/>
                    <a:lumOff val="40000"/>
                  </a:schemeClr>
                </a:solidFill>
                <a:latin typeface="Segoe UI Light" pitchFamily="34" charset="0"/>
              </a:rPr>
              <a:t>Attack </a:t>
            </a:r>
            <a:r>
              <a:rPr lang="en-US" sz="3000" b="1" dirty="0">
                <a:solidFill>
                  <a:srgbClr val="0070C0"/>
                </a:solidFill>
                <a:latin typeface="Segoe UI Light" pitchFamily="34" charset="0"/>
              </a:rPr>
              <a:t> </a:t>
            </a:r>
          </a:p>
        </p:txBody>
      </p:sp>
      <p:sp>
        <p:nvSpPr>
          <p:cNvPr id="60" name="TextBox 59"/>
          <p:cNvSpPr txBox="1"/>
          <p:nvPr/>
        </p:nvSpPr>
        <p:spPr>
          <a:xfrm>
            <a:off x="7938511" y="3169649"/>
            <a:ext cx="675300"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Azure</a:t>
            </a:r>
          </a:p>
        </p:txBody>
      </p:sp>
      <p:sp>
        <p:nvSpPr>
          <p:cNvPr id="74" name="TextBox 73"/>
          <p:cNvSpPr txBox="1"/>
          <p:nvPr/>
        </p:nvSpPr>
        <p:spPr>
          <a:xfrm>
            <a:off x="6540500" y="3038932"/>
            <a:ext cx="2070100" cy="630942"/>
          </a:xfrm>
          <a:prstGeom prst="rect">
            <a:avLst/>
          </a:prstGeom>
          <a:noFill/>
        </p:spPr>
        <p:txBody>
          <a:bodyPr wrap="square" rtlCol="0">
            <a:spAutoFit/>
          </a:bodyPr>
          <a:lstStyle/>
          <a:p>
            <a:r>
              <a:rPr lang="en-US" sz="3500" b="1" dirty="0">
                <a:solidFill>
                  <a:srgbClr val="00B0F0"/>
                </a:solidFill>
                <a:latin typeface="Segoe UI Light" pitchFamily="34" charset="0"/>
              </a:rPr>
              <a:t>Session</a:t>
            </a:r>
          </a:p>
        </p:txBody>
      </p:sp>
      <p:sp>
        <p:nvSpPr>
          <p:cNvPr id="82" name="Title 1"/>
          <p:cNvSpPr>
            <a:spLocks noGrp="1"/>
          </p:cNvSpPr>
          <p:nvPr>
            <p:ph type="title"/>
          </p:nvPr>
        </p:nvSpPr>
        <p:spPr>
          <a:xfrm>
            <a:off x="1676602" y="809245"/>
            <a:ext cx="7257288" cy="566610"/>
          </a:xfrm>
        </p:spPr>
        <p:txBody>
          <a:bodyPr/>
          <a:lstStyle/>
          <a:p>
            <a:pPr eaLnBrk="1" hangingPunct="1"/>
            <a:r>
              <a:rPr lang="en-US" sz="3000" b="1" dirty="0">
                <a:latin typeface="Segoe UI Light" pitchFamily="34" charset="0"/>
                <a:ea typeface="Kozuka Gothic Pro L" pitchFamily="34" charset="-128"/>
              </a:rPr>
              <a:t>Security</a:t>
            </a:r>
            <a:r>
              <a:rPr lang="en-US" sz="3000" dirty="0">
                <a:latin typeface="Segoe UI Light" pitchFamily="34" charset="0"/>
                <a:ea typeface="Kozuka Gothic Pro L" pitchFamily="34" charset="-128"/>
              </a:rPr>
              <a:t> </a:t>
            </a:r>
            <a:r>
              <a:rPr lang="en-US" sz="3000" b="1" dirty="0">
                <a:latin typeface="Segoe UI Light" pitchFamily="34" charset="0"/>
                <a:ea typeface="Kozuka Gothic Pro L" pitchFamily="34" charset="-128"/>
              </a:rPr>
              <a:t>Testing</a:t>
            </a:r>
          </a:p>
        </p:txBody>
      </p:sp>
      <p:pic>
        <p:nvPicPr>
          <p:cNvPr id="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5357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2000" fill="hold"/>
                                        <p:tgtEl>
                                          <p:spTgt spid="48"/>
                                        </p:tgtEl>
                                        <p:attrNameLst>
                                          <p:attrName>ppt_w</p:attrName>
                                        </p:attrNameLst>
                                      </p:cBhvr>
                                      <p:tavLst>
                                        <p:tav tm="0">
                                          <p:val>
                                            <p:fltVal val="0"/>
                                          </p:val>
                                        </p:tav>
                                        <p:tav tm="100000">
                                          <p:val>
                                            <p:strVal val="#ppt_w"/>
                                          </p:val>
                                        </p:tav>
                                      </p:tavLst>
                                    </p:anim>
                                    <p:anim calcmode="lin" valueType="num">
                                      <p:cBhvr>
                                        <p:cTn id="8" dur="2000" fill="hold"/>
                                        <p:tgtEl>
                                          <p:spTgt spid="48"/>
                                        </p:tgtEl>
                                        <p:attrNameLst>
                                          <p:attrName>ppt_h</p:attrName>
                                        </p:attrNameLst>
                                      </p:cBhvr>
                                      <p:tavLst>
                                        <p:tav tm="0">
                                          <p:val>
                                            <p:fltVal val="0"/>
                                          </p:val>
                                        </p:tav>
                                        <p:tav tm="100000">
                                          <p:val>
                                            <p:strVal val="#ppt_h"/>
                                          </p:val>
                                        </p:tav>
                                      </p:tavLst>
                                    </p:anim>
                                    <p:anim calcmode="lin" valueType="num">
                                      <p:cBhvr>
                                        <p:cTn id="9" dur="2000" fill="hold"/>
                                        <p:tgtEl>
                                          <p:spTgt spid="48"/>
                                        </p:tgtEl>
                                        <p:attrNameLst>
                                          <p:attrName>style.rotation</p:attrName>
                                        </p:attrNameLst>
                                      </p:cBhvr>
                                      <p:tavLst>
                                        <p:tav tm="0">
                                          <p:val>
                                            <p:fltVal val="90"/>
                                          </p:val>
                                        </p:tav>
                                        <p:tav tm="100000">
                                          <p:val>
                                            <p:fltVal val="0"/>
                                          </p:val>
                                        </p:tav>
                                      </p:tavLst>
                                    </p:anim>
                                    <p:animEffect transition="in" filter="fade">
                                      <p:cBhvr>
                                        <p:cTn id="10" dur="2000"/>
                                        <p:tgtEl>
                                          <p:spTgt spid="4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000" fill="hold"/>
                                        <p:tgtEl>
                                          <p:spTgt spid="36"/>
                                        </p:tgtEl>
                                        <p:attrNameLst>
                                          <p:attrName>ppt_w</p:attrName>
                                        </p:attrNameLst>
                                      </p:cBhvr>
                                      <p:tavLst>
                                        <p:tav tm="0">
                                          <p:val>
                                            <p:fltVal val="0"/>
                                          </p:val>
                                        </p:tav>
                                        <p:tav tm="100000">
                                          <p:val>
                                            <p:strVal val="#ppt_w"/>
                                          </p:val>
                                        </p:tav>
                                      </p:tavLst>
                                    </p:anim>
                                    <p:anim calcmode="lin" valueType="num">
                                      <p:cBhvr>
                                        <p:cTn id="14" dur="2000" fill="hold"/>
                                        <p:tgtEl>
                                          <p:spTgt spid="36"/>
                                        </p:tgtEl>
                                        <p:attrNameLst>
                                          <p:attrName>ppt_h</p:attrName>
                                        </p:attrNameLst>
                                      </p:cBhvr>
                                      <p:tavLst>
                                        <p:tav tm="0">
                                          <p:val>
                                            <p:fltVal val="0"/>
                                          </p:val>
                                        </p:tav>
                                        <p:tav tm="100000">
                                          <p:val>
                                            <p:strVal val="#ppt_h"/>
                                          </p:val>
                                        </p:tav>
                                      </p:tavLst>
                                    </p:anim>
                                    <p:anim calcmode="lin" valueType="num">
                                      <p:cBhvr>
                                        <p:cTn id="15" dur="2000" fill="hold"/>
                                        <p:tgtEl>
                                          <p:spTgt spid="36"/>
                                        </p:tgtEl>
                                        <p:attrNameLst>
                                          <p:attrName>style.rotation</p:attrName>
                                        </p:attrNameLst>
                                      </p:cBhvr>
                                      <p:tavLst>
                                        <p:tav tm="0">
                                          <p:val>
                                            <p:fltVal val="90"/>
                                          </p:val>
                                        </p:tav>
                                        <p:tav tm="100000">
                                          <p:val>
                                            <p:fltVal val="0"/>
                                          </p:val>
                                        </p:tav>
                                      </p:tavLst>
                                    </p:anim>
                                    <p:animEffect transition="in" filter="fade">
                                      <p:cBhvr>
                                        <p:cTn id="16" dur="2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2000" fill="hold"/>
                                        <p:tgtEl>
                                          <p:spTgt spid="27"/>
                                        </p:tgtEl>
                                        <p:attrNameLst>
                                          <p:attrName>ppt_w</p:attrName>
                                        </p:attrNameLst>
                                      </p:cBhvr>
                                      <p:tavLst>
                                        <p:tav tm="0">
                                          <p:val>
                                            <p:fltVal val="0"/>
                                          </p:val>
                                        </p:tav>
                                        <p:tav tm="100000">
                                          <p:val>
                                            <p:strVal val="#ppt_w"/>
                                          </p:val>
                                        </p:tav>
                                      </p:tavLst>
                                    </p:anim>
                                    <p:anim calcmode="lin" valueType="num">
                                      <p:cBhvr>
                                        <p:cTn id="20" dur="2000" fill="hold"/>
                                        <p:tgtEl>
                                          <p:spTgt spid="27"/>
                                        </p:tgtEl>
                                        <p:attrNameLst>
                                          <p:attrName>ppt_h</p:attrName>
                                        </p:attrNameLst>
                                      </p:cBhvr>
                                      <p:tavLst>
                                        <p:tav tm="0">
                                          <p:val>
                                            <p:fltVal val="0"/>
                                          </p:val>
                                        </p:tav>
                                        <p:tav tm="100000">
                                          <p:val>
                                            <p:strVal val="#ppt_h"/>
                                          </p:val>
                                        </p:tav>
                                      </p:tavLst>
                                    </p:anim>
                                    <p:anim calcmode="lin" valueType="num">
                                      <p:cBhvr>
                                        <p:cTn id="21" dur="2000" fill="hold"/>
                                        <p:tgtEl>
                                          <p:spTgt spid="27"/>
                                        </p:tgtEl>
                                        <p:attrNameLst>
                                          <p:attrName>style.rotation</p:attrName>
                                        </p:attrNameLst>
                                      </p:cBhvr>
                                      <p:tavLst>
                                        <p:tav tm="0">
                                          <p:val>
                                            <p:fltVal val="90"/>
                                          </p:val>
                                        </p:tav>
                                        <p:tav tm="100000">
                                          <p:val>
                                            <p:fltVal val="0"/>
                                          </p:val>
                                        </p:tav>
                                      </p:tavLst>
                                    </p:anim>
                                    <p:animEffect transition="in" filter="fade">
                                      <p:cBhvr>
                                        <p:cTn id="22" dur="2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p:cTn id="25" dur="2000" fill="hold"/>
                                        <p:tgtEl>
                                          <p:spTgt spid="65"/>
                                        </p:tgtEl>
                                        <p:attrNameLst>
                                          <p:attrName>ppt_w</p:attrName>
                                        </p:attrNameLst>
                                      </p:cBhvr>
                                      <p:tavLst>
                                        <p:tav tm="0">
                                          <p:val>
                                            <p:fltVal val="0"/>
                                          </p:val>
                                        </p:tav>
                                        <p:tav tm="100000">
                                          <p:val>
                                            <p:strVal val="#ppt_w"/>
                                          </p:val>
                                        </p:tav>
                                      </p:tavLst>
                                    </p:anim>
                                    <p:anim calcmode="lin" valueType="num">
                                      <p:cBhvr>
                                        <p:cTn id="26" dur="2000" fill="hold"/>
                                        <p:tgtEl>
                                          <p:spTgt spid="65"/>
                                        </p:tgtEl>
                                        <p:attrNameLst>
                                          <p:attrName>ppt_h</p:attrName>
                                        </p:attrNameLst>
                                      </p:cBhvr>
                                      <p:tavLst>
                                        <p:tav tm="0">
                                          <p:val>
                                            <p:fltVal val="0"/>
                                          </p:val>
                                        </p:tav>
                                        <p:tav tm="100000">
                                          <p:val>
                                            <p:strVal val="#ppt_h"/>
                                          </p:val>
                                        </p:tav>
                                      </p:tavLst>
                                    </p:anim>
                                    <p:anim calcmode="lin" valueType="num">
                                      <p:cBhvr>
                                        <p:cTn id="27" dur="2000" fill="hold"/>
                                        <p:tgtEl>
                                          <p:spTgt spid="65"/>
                                        </p:tgtEl>
                                        <p:attrNameLst>
                                          <p:attrName>style.rotation</p:attrName>
                                        </p:attrNameLst>
                                      </p:cBhvr>
                                      <p:tavLst>
                                        <p:tav tm="0">
                                          <p:val>
                                            <p:fltVal val="90"/>
                                          </p:val>
                                        </p:tav>
                                        <p:tav tm="100000">
                                          <p:val>
                                            <p:fltVal val="0"/>
                                          </p:val>
                                        </p:tav>
                                      </p:tavLst>
                                    </p:anim>
                                    <p:animEffect transition="in" filter="fade">
                                      <p:cBhvr>
                                        <p:cTn id="28" dur="2000"/>
                                        <p:tgtEl>
                                          <p:spTgt spid="6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p:cTn id="31" dur="2000" fill="hold"/>
                                        <p:tgtEl>
                                          <p:spTgt spid="49"/>
                                        </p:tgtEl>
                                        <p:attrNameLst>
                                          <p:attrName>ppt_w</p:attrName>
                                        </p:attrNameLst>
                                      </p:cBhvr>
                                      <p:tavLst>
                                        <p:tav tm="0">
                                          <p:val>
                                            <p:fltVal val="0"/>
                                          </p:val>
                                        </p:tav>
                                        <p:tav tm="100000">
                                          <p:val>
                                            <p:strVal val="#ppt_w"/>
                                          </p:val>
                                        </p:tav>
                                      </p:tavLst>
                                    </p:anim>
                                    <p:anim calcmode="lin" valueType="num">
                                      <p:cBhvr>
                                        <p:cTn id="32" dur="2000" fill="hold"/>
                                        <p:tgtEl>
                                          <p:spTgt spid="49"/>
                                        </p:tgtEl>
                                        <p:attrNameLst>
                                          <p:attrName>ppt_h</p:attrName>
                                        </p:attrNameLst>
                                      </p:cBhvr>
                                      <p:tavLst>
                                        <p:tav tm="0">
                                          <p:val>
                                            <p:fltVal val="0"/>
                                          </p:val>
                                        </p:tav>
                                        <p:tav tm="100000">
                                          <p:val>
                                            <p:strVal val="#ppt_h"/>
                                          </p:val>
                                        </p:tav>
                                      </p:tavLst>
                                    </p:anim>
                                    <p:anim calcmode="lin" valueType="num">
                                      <p:cBhvr>
                                        <p:cTn id="33" dur="2000" fill="hold"/>
                                        <p:tgtEl>
                                          <p:spTgt spid="49"/>
                                        </p:tgtEl>
                                        <p:attrNameLst>
                                          <p:attrName>style.rotation</p:attrName>
                                        </p:attrNameLst>
                                      </p:cBhvr>
                                      <p:tavLst>
                                        <p:tav tm="0">
                                          <p:val>
                                            <p:fltVal val="90"/>
                                          </p:val>
                                        </p:tav>
                                        <p:tav tm="100000">
                                          <p:val>
                                            <p:fltVal val="0"/>
                                          </p:val>
                                        </p:tav>
                                      </p:tavLst>
                                    </p:anim>
                                    <p:animEffect transition="in" filter="fade">
                                      <p:cBhvr>
                                        <p:cTn id="34" dur="2000"/>
                                        <p:tgtEl>
                                          <p:spTgt spid="4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2000" fill="hold"/>
                                        <p:tgtEl>
                                          <p:spTgt spid="70"/>
                                        </p:tgtEl>
                                        <p:attrNameLst>
                                          <p:attrName>ppt_w</p:attrName>
                                        </p:attrNameLst>
                                      </p:cBhvr>
                                      <p:tavLst>
                                        <p:tav tm="0">
                                          <p:val>
                                            <p:fltVal val="0"/>
                                          </p:val>
                                        </p:tav>
                                        <p:tav tm="100000">
                                          <p:val>
                                            <p:strVal val="#ppt_w"/>
                                          </p:val>
                                        </p:tav>
                                      </p:tavLst>
                                    </p:anim>
                                    <p:anim calcmode="lin" valueType="num">
                                      <p:cBhvr>
                                        <p:cTn id="38" dur="2000" fill="hold"/>
                                        <p:tgtEl>
                                          <p:spTgt spid="70"/>
                                        </p:tgtEl>
                                        <p:attrNameLst>
                                          <p:attrName>ppt_h</p:attrName>
                                        </p:attrNameLst>
                                      </p:cBhvr>
                                      <p:tavLst>
                                        <p:tav tm="0">
                                          <p:val>
                                            <p:fltVal val="0"/>
                                          </p:val>
                                        </p:tav>
                                        <p:tav tm="100000">
                                          <p:val>
                                            <p:strVal val="#ppt_h"/>
                                          </p:val>
                                        </p:tav>
                                      </p:tavLst>
                                    </p:anim>
                                    <p:anim calcmode="lin" valueType="num">
                                      <p:cBhvr>
                                        <p:cTn id="39" dur="2000" fill="hold"/>
                                        <p:tgtEl>
                                          <p:spTgt spid="70"/>
                                        </p:tgtEl>
                                        <p:attrNameLst>
                                          <p:attrName>style.rotation</p:attrName>
                                        </p:attrNameLst>
                                      </p:cBhvr>
                                      <p:tavLst>
                                        <p:tav tm="0">
                                          <p:val>
                                            <p:fltVal val="90"/>
                                          </p:val>
                                        </p:tav>
                                        <p:tav tm="100000">
                                          <p:val>
                                            <p:fltVal val="0"/>
                                          </p:val>
                                        </p:tav>
                                      </p:tavLst>
                                    </p:anim>
                                    <p:animEffect transition="in" filter="fade">
                                      <p:cBhvr>
                                        <p:cTn id="40" dur="2000"/>
                                        <p:tgtEl>
                                          <p:spTgt spid="7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p:cTn id="43" dur="2000" fill="hold"/>
                                        <p:tgtEl>
                                          <p:spTgt spid="77"/>
                                        </p:tgtEl>
                                        <p:attrNameLst>
                                          <p:attrName>ppt_w</p:attrName>
                                        </p:attrNameLst>
                                      </p:cBhvr>
                                      <p:tavLst>
                                        <p:tav tm="0">
                                          <p:val>
                                            <p:fltVal val="0"/>
                                          </p:val>
                                        </p:tav>
                                        <p:tav tm="100000">
                                          <p:val>
                                            <p:strVal val="#ppt_w"/>
                                          </p:val>
                                        </p:tav>
                                      </p:tavLst>
                                    </p:anim>
                                    <p:anim calcmode="lin" valueType="num">
                                      <p:cBhvr>
                                        <p:cTn id="44" dur="2000" fill="hold"/>
                                        <p:tgtEl>
                                          <p:spTgt spid="77"/>
                                        </p:tgtEl>
                                        <p:attrNameLst>
                                          <p:attrName>ppt_h</p:attrName>
                                        </p:attrNameLst>
                                      </p:cBhvr>
                                      <p:tavLst>
                                        <p:tav tm="0">
                                          <p:val>
                                            <p:fltVal val="0"/>
                                          </p:val>
                                        </p:tav>
                                        <p:tav tm="100000">
                                          <p:val>
                                            <p:strVal val="#ppt_h"/>
                                          </p:val>
                                        </p:tav>
                                      </p:tavLst>
                                    </p:anim>
                                    <p:anim calcmode="lin" valueType="num">
                                      <p:cBhvr>
                                        <p:cTn id="45" dur="2000" fill="hold"/>
                                        <p:tgtEl>
                                          <p:spTgt spid="77"/>
                                        </p:tgtEl>
                                        <p:attrNameLst>
                                          <p:attrName>style.rotation</p:attrName>
                                        </p:attrNameLst>
                                      </p:cBhvr>
                                      <p:tavLst>
                                        <p:tav tm="0">
                                          <p:val>
                                            <p:fltVal val="90"/>
                                          </p:val>
                                        </p:tav>
                                        <p:tav tm="100000">
                                          <p:val>
                                            <p:fltVal val="0"/>
                                          </p:val>
                                        </p:tav>
                                      </p:tavLst>
                                    </p:anim>
                                    <p:animEffect transition="in" filter="fade">
                                      <p:cBhvr>
                                        <p:cTn id="46" dur="2000"/>
                                        <p:tgtEl>
                                          <p:spTgt spid="77"/>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 calcmode="lin" valueType="num">
                                      <p:cBhvr>
                                        <p:cTn id="49" dur="2000" fill="hold"/>
                                        <p:tgtEl>
                                          <p:spTgt spid="78"/>
                                        </p:tgtEl>
                                        <p:attrNameLst>
                                          <p:attrName>ppt_w</p:attrName>
                                        </p:attrNameLst>
                                      </p:cBhvr>
                                      <p:tavLst>
                                        <p:tav tm="0">
                                          <p:val>
                                            <p:fltVal val="0"/>
                                          </p:val>
                                        </p:tav>
                                        <p:tav tm="100000">
                                          <p:val>
                                            <p:strVal val="#ppt_w"/>
                                          </p:val>
                                        </p:tav>
                                      </p:tavLst>
                                    </p:anim>
                                    <p:anim calcmode="lin" valueType="num">
                                      <p:cBhvr>
                                        <p:cTn id="50" dur="2000" fill="hold"/>
                                        <p:tgtEl>
                                          <p:spTgt spid="78"/>
                                        </p:tgtEl>
                                        <p:attrNameLst>
                                          <p:attrName>ppt_h</p:attrName>
                                        </p:attrNameLst>
                                      </p:cBhvr>
                                      <p:tavLst>
                                        <p:tav tm="0">
                                          <p:val>
                                            <p:fltVal val="0"/>
                                          </p:val>
                                        </p:tav>
                                        <p:tav tm="100000">
                                          <p:val>
                                            <p:strVal val="#ppt_h"/>
                                          </p:val>
                                        </p:tav>
                                      </p:tavLst>
                                    </p:anim>
                                    <p:anim calcmode="lin" valueType="num">
                                      <p:cBhvr>
                                        <p:cTn id="51" dur="2000" fill="hold"/>
                                        <p:tgtEl>
                                          <p:spTgt spid="78"/>
                                        </p:tgtEl>
                                        <p:attrNameLst>
                                          <p:attrName>style.rotation</p:attrName>
                                        </p:attrNameLst>
                                      </p:cBhvr>
                                      <p:tavLst>
                                        <p:tav tm="0">
                                          <p:val>
                                            <p:fltVal val="90"/>
                                          </p:val>
                                        </p:tav>
                                        <p:tav tm="100000">
                                          <p:val>
                                            <p:fltVal val="0"/>
                                          </p:val>
                                        </p:tav>
                                      </p:tavLst>
                                    </p:anim>
                                    <p:animEffect transition="in" filter="fade">
                                      <p:cBhvr>
                                        <p:cTn id="52" dur="2000"/>
                                        <p:tgtEl>
                                          <p:spTgt spid="7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2000" fill="hold"/>
                                        <p:tgtEl>
                                          <p:spTgt spid="20"/>
                                        </p:tgtEl>
                                        <p:attrNameLst>
                                          <p:attrName>ppt_w</p:attrName>
                                        </p:attrNameLst>
                                      </p:cBhvr>
                                      <p:tavLst>
                                        <p:tav tm="0">
                                          <p:val>
                                            <p:fltVal val="0"/>
                                          </p:val>
                                        </p:tav>
                                        <p:tav tm="100000">
                                          <p:val>
                                            <p:strVal val="#ppt_w"/>
                                          </p:val>
                                        </p:tav>
                                      </p:tavLst>
                                    </p:anim>
                                    <p:anim calcmode="lin" valueType="num">
                                      <p:cBhvr>
                                        <p:cTn id="56" dur="2000" fill="hold"/>
                                        <p:tgtEl>
                                          <p:spTgt spid="20"/>
                                        </p:tgtEl>
                                        <p:attrNameLst>
                                          <p:attrName>ppt_h</p:attrName>
                                        </p:attrNameLst>
                                      </p:cBhvr>
                                      <p:tavLst>
                                        <p:tav tm="0">
                                          <p:val>
                                            <p:fltVal val="0"/>
                                          </p:val>
                                        </p:tav>
                                        <p:tav tm="100000">
                                          <p:val>
                                            <p:strVal val="#ppt_h"/>
                                          </p:val>
                                        </p:tav>
                                      </p:tavLst>
                                    </p:anim>
                                    <p:anim calcmode="lin" valueType="num">
                                      <p:cBhvr>
                                        <p:cTn id="57" dur="2000" fill="hold"/>
                                        <p:tgtEl>
                                          <p:spTgt spid="20"/>
                                        </p:tgtEl>
                                        <p:attrNameLst>
                                          <p:attrName>style.rotation</p:attrName>
                                        </p:attrNameLst>
                                      </p:cBhvr>
                                      <p:tavLst>
                                        <p:tav tm="0">
                                          <p:val>
                                            <p:fltVal val="90"/>
                                          </p:val>
                                        </p:tav>
                                        <p:tav tm="100000">
                                          <p:val>
                                            <p:fltVal val="0"/>
                                          </p:val>
                                        </p:tav>
                                      </p:tavLst>
                                    </p:anim>
                                    <p:animEffect transition="in" filter="fade">
                                      <p:cBhvr>
                                        <p:cTn id="58" dur="2000"/>
                                        <p:tgtEl>
                                          <p:spTgt spid="2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2000" fill="hold"/>
                                        <p:tgtEl>
                                          <p:spTgt spid="71"/>
                                        </p:tgtEl>
                                        <p:attrNameLst>
                                          <p:attrName>ppt_w</p:attrName>
                                        </p:attrNameLst>
                                      </p:cBhvr>
                                      <p:tavLst>
                                        <p:tav tm="0">
                                          <p:val>
                                            <p:fltVal val="0"/>
                                          </p:val>
                                        </p:tav>
                                        <p:tav tm="100000">
                                          <p:val>
                                            <p:strVal val="#ppt_w"/>
                                          </p:val>
                                        </p:tav>
                                      </p:tavLst>
                                    </p:anim>
                                    <p:anim calcmode="lin" valueType="num">
                                      <p:cBhvr>
                                        <p:cTn id="62" dur="2000" fill="hold"/>
                                        <p:tgtEl>
                                          <p:spTgt spid="71"/>
                                        </p:tgtEl>
                                        <p:attrNameLst>
                                          <p:attrName>ppt_h</p:attrName>
                                        </p:attrNameLst>
                                      </p:cBhvr>
                                      <p:tavLst>
                                        <p:tav tm="0">
                                          <p:val>
                                            <p:fltVal val="0"/>
                                          </p:val>
                                        </p:tav>
                                        <p:tav tm="100000">
                                          <p:val>
                                            <p:strVal val="#ppt_h"/>
                                          </p:val>
                                        </p:tav>
                                      </p:tavLst>
                                    </p:anim>
                                    <p:anim calcmode="lin" valueType="num">
                                      <p:cBhvr>
                                        <p:cTn id="63" dur="2000" fill="hold"/>
                                        <p:tgtEl>
                                          <p:spTgt spid="71"/>
                                        </p:tgtEl>
                                        <p:attrNameLst>
                                          <p:attrName>style.rotation</p:attrName>
                                        </p:attrNameLst>
                                      </p:cBhvr>
                                      <p:tavLst>
                                        <p:tav tm="0">
                                          <p:val>
                                            <p:fltVal val="90"/>
                                          </p:val>
                                        </p:tav>
                                        <p:tav tm="100000">
                                          <p:val>
                                            <p:fltVal val="0"/>
                                          </p:val>
                                        </p:tav>
                                      </p:tavLst>
                                    </p:anim>
                                    <p:animEffect transition="in" filter="fade">
                                      <p:cBhvr>
                                        <p:cTn id="64" dur="2000"/>
                                        <p:tgtEl>
                                          <p:spTgt spid="71"/>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2000" fill="hold"/>
                                        <p:tgtEl>
                                          <p:spTgt spid="6"/>
                                        </p:tgtEl>
                                        <p:attrNameLst>
                                          <p:attrName>ppt_w</p:attrName>
                                        </p:attrNameLst>
                                      </p:cBhvr>
                                      <p:tavLst>
                                        <p:tav tm="0">
                                          <p:val>
                                            <p:fltVal val="0"/>
                                          </p:val>
                                        </p:tav>
                                        <p:tav tm="100000">
                                          <p:val>
                                            <p:strVal val="#ppt_w"/>
                                          </p:val>
                                        </p:tav>
                                      </p:tavLst>
                                    </p:anim>
                                    <p:anim calcmode="lin" valueType="num">
                                      <p:cBhvr>
                                        <p:cTn id="68" dur="2000" fill="hold"/>
                                        <p:tgtEl>
                                          <p:spTgt spid="6"/>
                                        </p:tgtEl>
                                        <p:attrNameLst>
                                          <p:attrName>ppt_h</p:attrName>
                                        </p:attrNameLst>
                                      </p:cBhvr>
                                      <p:tavLst>
                                        <p:tav tm="0">
                                          <p:val>
                                            <p:fltVal val="0"/>
                                          </p:val>
                                        </p:tav>
                                        <p:tav tm="100000">
                                          <p:val>
                                            <p:strVal val="#ppt_h"/>
                                          </p:val>
                                        </p:tav>
                                      </p:tavLst>
                                    </p:anim>
                                    <p:anim calcmode="lin" valueType="num">
                                      <p:cBhvr>
                                        <p:cTn id="69" dur="2000" fill="hold"/>
                                        <p:tgtEl>
                                          <p:spTgt spid="6"/>
                                        </p:tgtEl>
                                        <p:attrNameLst>
                                          <p:attrName>style.rotation</p:attrName>
                                        </p:attrNameLst>
                                      </p:cBhvr>
                                      <p:tavLst>
                                        <p:tav tm="0">
                                          <p:val>
                                            <p:fltVal val="90"/>
                                          </p:val>
                                        </p:tav>
                                        <p:tav tm="100000">
                                          <p:val>
                                            <p:fltVal val="0"/>
                                          </p:val>
                                        </p:tav>
                                      </p:tavLst>
                                    </p:anim>
                                    <p:animEffect transition="in" filter="fade">
                                      <p:cBhvr>
                                        <p:cTn id="70" dur="2000"/>
                                        <p:tgtEl>
                                          <p:spTgt spid="6"/>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2000" fill="hold"/>
                                        <p:tgtEl>
                                          <p:spTgt spid="7"/>
                                        </p:tgtEl>
                                        <p:attrNameLst>
                                          <p:attrName>ppt_w</p:attrName>
                                        </p:attrNameLst>
                                      </p:cBhvr>
                                      <p:tavLst>
                                        <p:tav tm="0">
                                          <p:val>
                                            <p:fltVal val="0"/>
                                          </p:val>
                                        </p:tav>
                                        <p:tav tm="100000">
                                          <p:val>
                                            <p:strVal val="#ppt_w"/>
                                          </p:val>
                                        </p:tav>
                                      </p:tavLst>
                                    </p:anim>
                                    <p:anim calcmode="lin" valueType="num">
                                      <p:cBhvr>
                                        <p:cTn id="74" dur="2000" fill="hold"/>
                                        <p:tgtEl>
                                          <p:spTgt spid="7"/>
                                        </p:tgtEl>
                                        <p:attrNameLst>
                                          <p:attrName>ppt_h</p:attrName>
                                        </p:attrNameLst>
                                      </p:cBhvr>
                                      <p:tavLst>
                                        <p:tav tm="0">
                                          <p:val>
                                            <p:fltVal val="0"/>
                                          </p:val>
                                        </p:tav>
                                        <p:tav tm="100000">
                                          <p:val>
                                            <p:strVal val="#ppt_h"/>
                                          </p:val>
                                        </p:tav>
                                      </p:tavLst>
                                    </p:anim>
                                    <p:anim calcmode="lin" valueType="num">
                                      <p:cBhvr>
                                        <p:cTn id="75" dur="2000" fill="hold"/>
                                        <p:tgtEl>
                                          <p:spTgt spid="7"/>
                                        </p:tgtEl>
                                        <p:attrNameLst>
                                          <p:attrName>style.rotation</p:attrName>
                                        </p:attrNameLst>
                                      </p:cBhvr>
                                      <p:tavLst>
                                        <p:tav tm="0">
                                          <p:val>
                                            <p:fltVal val="90"/>
                                          </p:val>
                                        </p:tav>
                                        <p:tav tm="100000">
                                          <p:val>
                                            <p:fltVal val="0"/>
                                          </p:val>
                                        </p:tav>
                                      </p:tavLst>
                                    </p:anim>
                                    <p:animEffect transition="in" filter="fade">
                                      <p:cBhvr>
                                        <p:cTn id="76" dur="2000"/>
                                        <p:tgtEl>
                                          <p:spTgt spid="7"/>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2000" fill="hold"/>
                                        <p:tgtEl>
                                          <p:spTgt spid="8"/>
                                        </p:tgtEl>
                                        <p:attrNameLst>
                                          <p:attrName>ppt_w</p:attrName>
                                        </p:attrNameLst>
                                      </p:cBhvr>
                                      <p:tavLst>
                                        <p:tav tm="0">
                                          <p:val>
                                            <p:fltVal val="0"/>
                                          </p:val>
                                        </p:tav>
                                        <p:tav tm="100000">
                                          <p:val>
                                            <p:strVal val="#ppt_w"/>
                                          </p:val>
                                        </p:tav>
                                      </p:tavLst>
                                    </p:anim>
                                    <p:anim calcmode="lin" valueType="num">
                                      <p:cBhvr>
                                        <p:cTn id="80" dur="2000" fill="hold"/>
                                        <p:tgtEl>
                                          <p:spTgt spid="8"/>
                                        </p:tgtEl>
                                        <p:attrNameLst>
                                          <p:attrName>ppt_h</p:attrName>
                                        </p:attrNameLst>
                                      </p:cBhvr>
                                      <p:tavLst>
                                        <p:tav tm="0">
                                          <p:val>
                                            <p:fltVal val="0"/>
                                          </p:val>
                                        </p:tav>
                                        <p:tav tm="100000">
                                          <p:val>
                                            <p:strVal val="#ppt_h"/>
                                          </p:val>
                                        </p:tav>
                                      </p:tavLst>
                                    </p:anim>
                                    <p:anim calcmode="lin" valueType="num">
                                      <p:cBhvr>
                                        <p:cTn id="81" dur="2000" fill="hold"/>
                                        <p:tgtEl>
                                          <p:spTgt spid="8"/>
                                        </p:tgtEl>
                                        <p:attrNameLst>
                                          <p:attrName>style.rotation</p:attrName>
                                        </p:attrNameLst>
                                      </p:cBhvr>
                                      <p:tavLst>
                                        <p:tav tm="0">
                                          <p:val>
                                            <p:fltVal val="90"/>
                                          </p:val>
                                        </p:tav>
                                        <p:tav tm="100000">
                                          <p:val>
                                            <p:fltVal val="0"/>
                                          </p:val>
                                        </p:tav>
                                      </p:tavLst>
                                    </p:anim>
                                    <p:animEffect transition="in" filter="fade">
                                      <p:cBhvr>
                                        <p:cTn id="82" dur="2000"/>
                                        <p:tgtEl>
                                          <p:spTgt spid="8"/>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p:cTn id="85" dur="2000" fill="hold"/>
                                        <p:tgtEl>
                                          <p:spTgt spid="9"/>
                                        </p:tgtEl>
                                        <p:attrNameLst>
                                          <p:attrName>ppt_w</p:attrName>
                                        </p:attrNameLst>
                                      </p:cBhvr>
                                      <p:tavLst>
                                        <p:tav tm="0">
                                          <p:val>
                                            <p:fltVal val="0"/>
                                          </p:val>
                                        </p:tav>
                                        <p:tav tm="100000">
                                          <p:val>
                                            <p:strVal val="#ppt_w"/>
                                          </p:val>
                                        </p:tav>
                                      </p:tavLst>
                                    </p:anim>
                                    <p:anim calcmode="lin" valueType="num">
                                      <p:cBhvr>
                                        <p:cTn id="86" dur="2000" fill="hold"/>
                                        <p:tgtEl>
                                          <p:spTgt spid="9"/>
                                        </p:tgtEl>
                                        <p:attrNameLst>
                                          <p:attrName>ppt_h</p:attrName>
                                        </p:attrNameLst>
                                      </p:cBhvr>
                                      <p:tavLst>
                                        <p:tav tm="0">
                                          <p:val>
                                            <p:fltVal val="0"/>
                                          </p:val>
                                        </p:tav>
                                        <p:tav tm="100000">
                                          <p:val>
                                            <p:strVal val="#ppt_h"/>
                                          </p:val>
                                        </p:tav>
                                      </p:tavLst>
                                    </p:anim>
                                    <p:anim calcmode="lin" valueType="num">
                                      <p:cBhvr>
                                        <p:cTn id="87" dur="2000" fill="hold"/>
                                        <p:tgtEl>
                                          <p:spTgt spid="9"/>
                                        </p:tgtEl>
                                        <p:attrNameLst>
                                          <p:attrName>style.rotation</p:attrName>
                                        </p:attrNameLst>
                                      </p:cBhvr>
                                      <p:tavLst>
                                        <p:tav tm="0">
                                          <p:val>
                                            <p:fltVal val="90"/>
                                          </p:val>
                                        </p:tav>
                                        <p:tav tm="100000">
                                          <p:val>
                                            <p:fltVal val="0"/>
                                          </p:val>
                                        </p:tav>
                                      </p:tavLst>
                                    </p:anim>
                                    <p:animEffect transition="in" filter="fade">
                                      <p:cBhvr>
                                        <p:cTn id="88" dur="2000"/>
                                        <p:tgtEl>
                                          <p:spTgt spid="9"/>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p:cTn id="91" dur="2000" fill="hold"/>
                                        <p:tgtEl>
                                          <p:spTgt spid="10"/>
                                        </p:tgtEl>
                                        <p:attrNameLst>
                                          <p:attrName>ppt_w</p:attrName>
                                        </p:attrNameLst>
                                      </p:cBhvr>
                                      <p:tavLst>
                                        <p:tav tm="0">
                                          <p:val>
                                            <p:fltVal val="0"/>
                                          </p:val>
                                        </p:tav>
                                        <p:tav tm="100000">
                                          <p:val>
                                            <p:strVal val="#ppt_w"/>
                                          </p:val>
                                        </p:tav>
                                      </p:tavLst>
                                    </p:anim>
                                    <p:anim calcmode="lin" valueType="num">
                                      <p:cBhvr>
                                        <p:cTn id="92" dur="2000" fill="hold"/>
                                        <p:tgtEl>
                                          <p:spTgt spid="10"/>
                                        </p:tgtEl>
                                        <p:attrNameLst>
                                          <p:attrName>ppt_h</p:attrName>
                                        </p:attrNameLst>
                                      </p:cBhvr>
                                      <p:tavLst>
                                        <p:tav tm="0">
                                          <p:val>
                                            <p:fltVal val="0"/>
                                          </p:val>
                                        </p:tav>
                                        <p:tav tm="100000">
                                          <p:val>
                                            <p:strVal val="#ppt_h"/>
                                          </p:val>
                                        </p:tav>
                                      </p:tavLst>
                                    </p:anim>
                                    <p:anim calcmode="lin" valueType="num">
                                      <p:cBhvr>
                                        <p:cTn id="93" dur="2000" fill="hold"/>
                                        <p:tgtEl>
                                          <p:spTgt spid="10"/>
                                        </p:tgtEl>
                                        <p:attrNameLst>
                                          <p:attrName>style.rotation</p:attrName>
                                        </p:attrNameLst>
                                      </p:cBhvr>
                                      <p:tavLst>
                                        <p:tav tm="0">
                                          <p:val>
                                            <p:fltVal val="90"/>
                                          </p:val>
                                        </p:tav>
                                        <p:tav tm="100000">
                                          <p:val>
                                            <p:fltVal val="0"/>
                                          </p:val>
                                        </p:tav>
                                      </p:tavLst>
                                    </p:anim>
                                    <p:animEffect transition="in" filter="fade">
                                      <p:cBhvr>
                                        <p:cTn id="94" dur="2000"/>
                                        <p:tgtEl>
                                          <p:spTgt spid="10"/>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2000" fill="hold"/>
                                        <p:tgtEl>
                                          <p:spTgt spid="11"/>
                                        </p:tgtEl>
                                        <p:attrNameLst>
                                          <p:attrName>ppt_w</p:attrName>
                                        </p:attrNameLst>
                                      </p:cBhvr>
                                      <p:tavLst>
                                        <p:tav tm="0">
                                          <p:val>
                                            <p:fltVal val="0"/>
                                          </p:val>
                                        </p:tav>
                                        <p:tav tm="100000">
                                          <p:val>
                                            <p:strVal val="#ppt_w"/>
                                          </p:val>
                                        </p:tav>
                                      </p:tavLst>
                                    </p:anim>
                                    <p:anim calcmode="lin" valueType="num">
                                      <p:cBhvr>
                                        <p:cTn id="98" dur="2000" fill="hold"/>
                                        <p:tgtEl>
                                          <p:spTgt spid="11"/>
                                        </p:tgtEl>
                                        <p:attrNameLst>
                                          <p:attrName>ppt_h</p:attrName>
                                        </p:attrNameLst>
                                      </p:cBhvr>
                                      <p:tavLst>
                                        <p:tav tm="0">
                                          <p:val>
                                            <p:fltVal val="0"/>
                                          </p:val>
                                        </p:tav>
                                        <p:tav tm="100000">
                                          <p:val>
                                            <p:strVal val="#ppt_h"/>
                                          </p:val>
                                        </p:tav>
                                      </p:tavLst>
                                    </p:anim>
                                    <p:anim calcmode="lin" valueType="num">
                                      <p:cBhvr>
                                        <p:cTn id="99" dur="2000" fill="hold"/>
                                        <p:tgtEl>
                                          <p:spTgt spid="11"/>
                                        </p:tgtEl>
                                        <p:attrNameLst>
                                          <p:attrName>style.rotation</p:attrName>
                                        </p:attrNameLst>
                                      </p:cBhvr>
                                      <p:tavLst>
                                        <p:tav tm="0">
                                          <p:val>
                                            <p:fltVal val="90"/>
                                          </p:val>
                                        </p:tav>
                                        <p:tav tm="100000">
                                          <p:val>
                                            <p:fltVal val="0"/>
                                          </p:val>
                                        </p:tav>
                                      </p:tavLst>
                                    </p:anim>
                                    <p:animEffect transition="in" filter="fade">
                                      <p:cBhvr>
                                        <p:cTn id="100" dur="2000"/>
                                        <p:tgtEl>
                                          <p:spTgt spid="11"/>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2000" fill="hold"/>
                                        <p:tgtEl>
                                          <p:spTgt spid="12"/>
                                        </p:tgtEl>
                                        <p:attrNameLst>
                                          <p:attrName>ppt_w</p:attrName>
                                        </p:attrNameLst>
                                      </p:cBhvr>
                                      <p:tavLst>
                                        <p:tav tm="0">
                                          <p:val>
                                            <p:fltVal val="0"/>
                                          </p:val>
                                        </p:tav>
                                        <p:tav tm="100000">
                                          <p:val>
                                            <p:strVal val="#ppt_w"/>
                                          </p:val>
                                        </p:tav>
                                      </p:tavLst>
                                    </p:anim>
                                    <p:anim calcmode="lin" valueType="num">
                                      <p:cBhvr>
                                        <p:cTn id="104" dur="2000" fill="hold"/>
                                        <p:tgtEl>
                                          <p:spTgt spid="12"/>
                                        </p:tgtEl>
                                        <p:attrNameLst>
                                          <p:attrName>ppt_h</p:attrName>
                                        </p:attrNameLst>
                                      </p:cBhvr>
                                      <p:tavLst>
                                        <p:tav tm="0">
                                          <p:val>
                                            <p:fltVal val="0"/>
                                          </p:val>
                                        </p:tav>
                                        <p:tav tm="100000">
                                          <p:val>
                                            <p:strVal val="#ppt_h"/>
                                          </p:val>
                                        </p:tav>
                                      </p:tavLst>
                                    </p:anim>
                                    <p:anim calcmode="lin" valueType="num">
                                      <p:cBhvr>
                                        <p:cTn id="105" dur="2000" fill="hold"/>
                                        <p:tgtEl>
                                          <p:spTgt spid="12"/>
                                        </p:tgtEl>
                                        <p:attrNameLst>
                                          <p:attrName>style.rotation</p:attrName>
                                        </p:attrNameLst>
                                      </p:cBhvr>
                                      <p:tavLst>
                                        <p:tav tm="0">
                                          <p:val>
                                            <p:fltVal val="90"/>
                                          </p:val>
                                        </p:tav>
                                        <p:tav tm="100000">
                                          <p:val>
                                            <p:fltVal val="0"/>
                                          </p:val>
                                        </p:tav>
                                      </p:tavLst>
                                    </p:anim>
                                    <p:animEffect transition="in" filter="fade">
                                      <p:cBhvr>
                                        <p:cTn id="106" dur="2000"/>
                                        <p:tgtEl>
                                          <p:spTgt spid="1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p:cTn id="109" dur="2000" fill="hold"/>
                                        <p:tgtEl>
                                          <p:spTgt spid="13"/>
                                        </p:tgtEl>
                                        <p:attrNameLst>
                                          <p:attrName>ppt_w</p:attrName>
                                        </p:attrNameLst>
                                      </p:cBhvr>
                                      <p:tavLst>
                                        <p:tav tm="0">
                                          <p:val>
                                            <p:fltVal val="0"/>
                                          </p:val>
                                        </p:tav>
                                        <p:tav tm="100000">
                                          <p:val>
                                            <p:strVal val="#ppt_w"/>
                                          </p:val>
                                        </p:tav>
                                      </p:tavLst>
                                    </p:anim>
                                    <p:anim calcmode="lin" valueType="num">
                                      <p:cBhvr>
                                        <p:cTn id="110" dur="2000" fill="hold"/>
                                        <p:tgtEl>
                                          <p:spTgt spid="13"/>
                                        </p:tgtEl>
                                        <p:attrNameLst>
                                          <p:attrName>ppt_h</p:attrName>
                                        </p:attrNameLst>
                                      </p:cBhvr>
                                      <p:tavLst>
                                        <p:tav tm="0">
                                          <p:val>
                                            <p:fltVal val="0"/>
                                          </p:val>
                                        </p:tav>
                                        <p:tav tm="100000">
                                          <p:val>
                                            <p:strVal val="#ppt_h"/>
                                          </p:val>
                                        </p:tav>
                                      </p:tavLst>
                                    </p:anim>
                                    <p:anim calcmode="lin" valueType="num">
                                      <p:cBhvr>
                                        <p:cTn id="111" dur="2000" fill="hold"/>
                                        <p:tgtEl>
                                          <p:spTgt spid="13"/>
                                        </p:tgtEl>
                                        <p:attrNameLst>
                                          <p:attrName>style.rotation</p:attrName>
                                        </p:attrNameLst>
                                      </p:cBhvr>
                                      <p:tavLst>
                                        <p:tav tm="0">
                                          <p:val>
                                            <p:fltVal val="90"/>
                                          </p:val>
                                        </p:tav>
                                        <p:tav tm="100000">
                                          <p:val>
                                            <p:fltVal val="0"/>
                                          </p:val>
                                        </p:tav>
                                      </p:tavLst>
                                    </p:anim>
                                    <p:animEffect transition="in" filter="fade">
                                      <p:cBhvr>
                                        <p:cTn id="112" dur="2000"/>
                                        <p:tgtEl>
                                          <p:spTgt spid="13"/>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p:cTn id="115" dur="2000" fill="hold"/>
                                        <p:tgtEl>
                                          <p:spTgt spid="14"/>
                                        </p:tgtEl>
                                        <p:attrNameLst>
                                          <p:attrName>ppt_w</p:attrName>
                                        </p:attrNameLst>
                                      </p:cBhvr>
                                      <p:tavLst>
                                        <p:tav tm="0">
                                          <p:val>
                                            <p:fltVal val="0"/>
                                          </p:val>
                                        </p:tav>
                                        <p:tav tm="100000">
                                          <p:val>
                                            <p:strVal val="#ppt_w"/>
                                          </p:val>
                                        </p:tav>
                                      </p:tavLst>
                                    </p:anim>
                                    <p:anim calcmode="lin" valueType="num">
                                      <p:cBhvr>
                                        <p:cTn id="116" dur="2000" fill="hold"/>
                                        <p:tgtEl>
                                          <p:spTgt spid="14"/>
                                        </p:tgtEl>
                                        <p:attrNameLst>
                                          <p:attrName>ppt_h</p:attrName>
                                        </p:attrNameLst>
                                      </p:cBhvr>
                                      <p:tavLst>
                                        <p:tav tm="0">
                                          <p:val>
                                            <p:fltVal val="0"/>
                                          </p:val>
                                        </p:tav>
                                        <p:tav tm="100000">
                                          <p:val>
                                            <p:strVal val="#ppt_h"/>
                                          </p:val>
                                        </p:tav>
                                      </p:tavLst>
                                    </p:anim>
                                    <p:anim calcmode="lin" valueType="num">
                                      <p:cBhvr>
                                        <p:cTn id="117" dur="2000" fill="hold"/>
                                        <p:tgtEl>
                                          <p:spTgt spid="14"/>
                                        </p:tgtEl>
                                        <p:attrNameLst>
                                          <p:attrName>style.rotation</p:attrName>
                                        </p:attrNameLst>
                                      </p:cBhvr>
                                      <p:tavLst>
                                        <p:tav tm="0">
                                          <p:val>
                                            <p:fltVal val="90"/>
                                          </p:val>
                                        </p:tav>
                                        <p:tav tm="100000">
                                          <p:val>
                                            <p:fltVal val="0"/>
                                          </p:val>
                                        </p:tav>
                                      </p:tavLst>
                                    </p:anim>
                                    <p:animEffect transition="in" filter="fade">
                                      <p:cBhvr>
                                        <p:cTn id="118" dur="2000"/>
                                        <p:tgtEl>
                                          <p:spTgt spid="14"/>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15"/>
                                        </p:tgtEl>
                                        <p:attrNameLst>
                                          <p:attrName>style.visibility</p:attrName>
                                        </p:attrNameLst>
                                      </p:cBhvr>
                                      <p:to>
                                        <p:strVal val="visible"/>
                                      </p:to>
                                    </p:set>
                                    <p:anim calcmode="lin" valueType="num">
                                      <p:cBhvr>
                                        <p:cTn id="121" dur="2000" fill="hold"/>
                                        <p:tgtEl>
                                          <p:spTgt spid="15"/>
                                        </p:tgtEl>
                                        <p:attrNameLst>
                                          <p:attrName>ppt_w</p:attrName>
                                        </p:attrNameLst>
                                      </p:cBhvr>
                                      <p:tavLst>
                                        <p:tav tm="0">
                                          <p:val>
                                            <p:fltVal val="0"/>
                                          </p:val>
                                        </p:tav>
                                        <p:tav tm="100000">
                                          <p:val>
                                            <p:strVal val="#ppt_w"/>
                                          </p:val>
                                        </p:tav>
                                      </p:tavLst>
                                    </p:anim>
                                    <p:anim calcmode="lin" valueType="num">
                                      <p:cBhvr>
                                        <p:cTn id="122" dur="2000" fill="hold"/>
                                        <p:tgtEl>
                                          <p:spTgt spid="15"/>
                                        </p:tgtEl>
                                        <p:attrNameLst>
                                          <p:attrName>ppt_h</p:attrName>
                                        </p:attrNameLst>
                                      </p:cBhvr>
                                      <p:tavLst>
                                        <p:tav tm="0">
                                          <p:val>
                                            <p:fltVal val="0"/>
                                          </p:val>
                                        </p:tav>
                                        <p:tav tm="100000">
                                          <p:val>
                                            <p:strVal val="#ppt_h"/>
                                          </p:val>
                                        </p:tav>
                                      </p:tavLst>
                                    </p:anim>
                                    <p:anim calcmode="lin" valueType="num">
                                      <p:cBhvr>
                                        <p:cTn id="123" dur="2000" fill="hold"/>
                                        <p:tgtEl>
                                          <p:spTgt spid="15"/>
                                        </p:tgtEl>
                                        <p:attrNameLst>
                                          <p:attrName>style.rotation</p:attrName>
                                        </p:attrNameLst>
                                      </p:cBhvr>
                                      <p:tavLst>
                                        <p:tav tm="0">
                                          <p:val>
                                            <p:fltVal val="90"/>
                                          </p:val>
                                        </p:tav>
                                        <p:tav tm="100000">
                                          <p:val>
                                            <p:fltVal val="0"/>
                                          </p:val>
                                        </p:tav>
                                      </p:tavLst>
                                    </p:anim>
                                    <p:animEffect transition="in" filter="fade">
                                      <p:cBhvr>
                                        <p:cTn id="124" dur="2000"/>
                                        <p:tgtEl>
                                          <p:spTgt spid="15"/>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anim calcmode="lin" valueType="num">
                                      <p:cBhvr>
                                        <p:cTn id="127" dur="2000" fill="hold"/>
                                        <p:tgtEl>
                                          <p:spTgt spid="16"/>
                                        </p:tgtEl>
                                        <p:attrNameLst>
                                          <p:attrName>ppt_w</p:attrName>
                                        </p:attrNameLst>
                                      </p:cBhvr>
                                      <p:tavLst>
                                        <p:tav tm="0">
                                          <p:val>
                                            <p:fltVal val="0"/>
                                          </p:val>
                                        </p:tav>
                                        <p:tav tm="100000">
                                          <p:val>
                                            <p:strVal val="#ppt_w"/>
                                          </p:val>
                                        </p:tav>
                                      </p:tavLst>
                                    </p:anim>
                                    <p:anim calcmode="lin" valueType="num">
                                      <p:cBhvr>
                                        <p:cTn id="128" dur="2000" fill="hold"/>
                                        <p:tgtEl>
                                          <p:spTgt spid="16"/>
                                        </p:tgtEl>
                                        <p:attrNameLst>
                                          <p:attrName>ppt_h</p:attrName>
                                        </p:attrNameLst>
                                      </p:cBhvr>
                                      <p:tavLst>
                                        <p:tav tm="0">
                                          <p:val>
                                            <p:fltVal val="0"/>
                                          </p:val>
                                        </p:tav>
                                        <p:tav tm="100000">
                                          <p:val>
                                            <p:strVal val="#ppt_h"/>
                                          </p:val>
                                        </p:tav>
                                      </p:tavLst>
                                    </p:anim>
                                    <p:anim calcmode="lin" valueType="num">
                                      <p:cBhvr>
                                        <p:cTn id="129" dur="2000" fill="hold"/>
                                        <p:tgtEl>
                                          <p:spTgt spid="16"/>
                                        </p:tgtEl>
                                        <p:attrNameLst>
                                          <p:attrName>style.rotation</p:attrName>
                                        </p:attrNameLst>
                                      </p:cBhvr>
                                      <p:tavLst>
                                        <p:tav tm="0">
                                          <p:val>
                                            <p:fltVal val="90"/>
                                          </p:val>
                                        </p:tav>
                                        <p:tav tm="100000">
                                          <p:val>
                                            <p:fltVal val="0"/>
                                          </p:val>
                                        </p:tav>
                                      </p:tavLst>
                                    </p:anim>
                                    <p:animEffect transition="in" filter="fade">
                                      <p:cBhvr>
                                        <p:cTn id="130" dur="2000"/>
                                        <p:tgtEl>
                                          <p:spTgt spid="16"/>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2000" fill="hold"/>
                                        <p:tgtEl>
                                          <p:spTgt spid="17"/>
                                        </p:tgtEl>
                                        <p:attrNameLst>
                                          <p:attrName>ppt_w</p:attrName>
                                        </p:attrNameLst>
                                      </p:cBhvr>
                                      <p:tavLst>
                                        <p:tav tm="0">
                                          <p:val>
                                            <p:fltVal val="0"/>
                                          </p:val>
                                        </p:tav>
                                        <p:tav tm="100000">
                                          <p:val>
                                            <p:strVal val="#ppt_w"/>
                                          </p:val>
                                        </p:tav>
                                      </p:tavLst>
                                    </p:anim>
                                    <p:anim calcmode="lin" valueType="num">
                                      <p:cBhvr>
                                        <p:cTn id="134" dur="2000" fill="hold"/>
                                        <p:tgtEl>
                                          <p:spTgt spid="17"/>
                                        </p:tgtEl>
                                        <p:attrNameLst>
                                          <p:attrName>ppt_h</p:attrName>
                                        </p:attrNameLst>
                                      </p:cBhvr>
                                      <p:tavLst>
                                        <p:tav tm="0">
                                          <p:val>
                                            <p:fltVal val="0"/>
                                          </p:val>
                                        </p:tav>
                                        <p:tav tm="100000">
                                          <p:val>
                                            <p:strVal val="#ppt_h"/>
                                          </p:val>
                                        </p:tav>
                                      </p:tavLst>
                                    </p:anim>
                                    <p:anim calcmode="lin" valueType="num">
                                      <p:cBhvr>
                                        <p:cTn id="135" dur="2000" fill="hold"/>
                                        <p:tgtEl>
                                          <p:spTgt spid="17"/>
                                        </p:tgtEl>
                                        <p:attrNameLst>
                                          <p:attrName>style.rotation</p:attrName>
                                        </p:attrNameLst>
                                      </p:cBhvr>
                                      <p:tavLst>
                                        <p:tav tm="0">
                                          <p:val>
                                            <p:fltVal val="90"/>
                                          </p:val>
                                        </p:tav>
                                        <p:tav tm="100000">
                                          <p:val>
                                            <p:fltVal val="0"/>
                                          </p:val>
                                        </p:tav>
                                      </p:tavLst>
                                    </p:anim>
                                    <p:animEffect transition="in" filter="fade">
                                      <p:cBhvr>
                                        <p:cTn id="136" dur="2000"/>
                                        <p:tgtEl>
                                          <p:spTgt spid="17"/>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18"/>
                                        </p:tgtEl>
                                        <p:attrNameLst>
                                          <p:attrName>style.visibility</p:attrName>
                                        </p:attrNameLst>
                                      </p:cBhvr>
                                      <p:to>
                                        <p:strVal val="visible"/>
                                      </p:to>
                                    </p:set>
                                    <p:anim calcmode="lin" valueType="num">
                                      <p:cBhvr>
                                        <p:cTn id="139" dur="2000" fill="hold"/>
                                        <p:tgtEl>
                                          <p:spTgt spid="18"/>
                                        </p:tgtEl>
                                        <p:attrNameLst>
                                          <p:attrName>ppt_w</p:attrName>
                                        </p:attrNameLst>
                                      </p:cBhvr>
                                      <p:tavLst>
                                        <p:tav tm="0">
                                          <p:val>
                                            <p:fltVal val="0"/>
                                          </p:val>
                                        </p:tav>
                                        <p:tav tm="100000">
                                          <p:val>
                                            <p:strVal val="#ppt_w"/>
                                          </p:val>
                                        </p:tav>
                                      </p:tavLst>
                                    </p:anim>
                                    <p:anim calcmode="lin" valueType="num">
                                      <p:cBhvr>
                                        <p:cTn id="140" dur="2000" fill="hold"/>
                                        <p:tgtEl>
                                          <p:spTgt spid="18"/>
                                        </p:tgtEl>
                                        <p:attrNameLst>
                                          <p:attrName>ppt_h</p:attrName>
                                        </p:attrNameLst>
                                      </p:cBhvr>
                                      <p:tavLst>
                                        <p:tav tm="0">
                                          <p:val>
                                            <p:fltVal val="0"/>
                                          </p:val>
                                        </p:tav>
                                        <p:tav tm="100000">
                                          <p:val>
                                            <p:strVal val="#ppt_h"/>
                                          </p:val>
                                        </p:tav>
                                      </p:tavLst>
                                    </p:anim>
                                    <p:anim calcmode="lin" valueType="num">
                                      <p:cBhvr>
                                        <p:cTn id="141" dur="2000" fill="hold"/>
                                        <p:tgtEl>
                                          <p:spTgt spid="18"/>
                                        </p:tgtEl>
                                        <p:attrNameLst>
                                          <p:attrName>style.rotation</p:attrName>
                                        </p:attrNameLst>
                                      </p:cBhvr>
                                      <p:tavLst>
                                        <p:tav tm="0">
                                          <p:val>
                                            <p:fltVal val="90"/>
                                          </p:val>
                                        </p:tav>
                                        <p:tav tm="100000">
                                          <p:val>
                                            <p:fltVal val="0"/>
                                          </p:val>
                                        </p:tav>
                                      </p:tavLst>
                                    </p:anim>
                                    <p:animEffect transition="in" filter="fade">
                                      <p:cBhvr>
                                        <p:cTn id="142" dur="2000"/>
                                        <p:tgtEl>
                                          <p:spTgt spid="18"/>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19"/>
                                        </p:tgtEl>
                                        <p:attrNameLst>
                                          <p:attrName>style.visibility</p:attrName>
                                        </p:attrNameLst>
                                      </p:cBhvr>
                                      <p:to>
                                        <p:strVal val="visible"/>
                                      </p:to>
                                    </p:set>
                                    <p:anim calcmode="lin" valueType="num">
                                      <p:cBhvr>
                                        <p:cTn id="145" dur="2000" fill="hold"/>
                                        <p:tgtEl>
                                          <p:spTgt spid="19"/>
                                        </p:tgtEl>
                                        <p:attrNameLst>
                                          <p:attrName>ppt_w</p:attrName>
                                        </p:attrNameLst>
                                      </p:cBhvr>
                                      <p:tavLst>
                                        <p:tav tm="0">
                                          <p:val>
                                            <p:fltVal val="0"/>
                                          </p:val>
                                        </p:tav>
                                        <p:tav tm="100000">
                                          <p:val>
                                            <p:strVal val="#ppt_w"/>
                                          </p:val>
                                        </p:tav>
                                      </p:tavLst>
                                    </p:anim>
                                    <p:anim calcmode="lin" valueType="num">
                                      <p:cBhvr>
                                        <p:cTn id="146" dur="2000" fill="hold"/>
                                        <p:tgtEl>
                                          <p:spTgt spid="19"/>
                                        </p:tgtEl>
                                        <p:attrNameLst>
                                          <p:attrName>ppt_h</p:attrName>
                                        </p:attrNameLst>
                                      </p:cBhvr>
                                      <p:tavLst>
                                        <p:tav tm="0">
                                          <p:val>
                                            <p:fltVal val="0"/>
                                          </p:val>
                                        </p:tav>
                                        <p:tav tm="100000">
                                          <p:val>
                                            <p:strVal val="#ppt_h"/>
                                          </p:val>
                                        </p:tav>
                                      </p:tavLst>
                                    </p:anim>
                                    <p:anim calcmode="lin" valueType="num">
                                      <p:cBhvr>
                                        <p:cTn id="147" dur="2000" fill="hold"/>
                                        <p:tgtEl>
                                          <p:spTgt spid="19"/>
                                        </p:tgtEl>
                                        <p:attrNameLst>
                                          <p:attrName>style.rotation</p:attrName>
                                        </p:attrNameLst>
                                      </p:cBhvr>
                                      <p:tavLst>
                                        <p:tav tm="0">
                                          <p:val>
                                            <p:fltVal val="90"/>
                                          </p:val>
                                        </p:tav>
                                        <p:tav tm="100000">
                                          <p:val>
                                            <p:fltVal val="0"/>
                                          </p:val>
                                        </p:tav>
                                      </p:tavLst>
                                    </p:anim>
                                    <p:animEffect transition="in" filter="fade">
                                      <p:cBhvr>
                                        <p:cTn id="148" dur="2000"/>
                                        <p:tgtEl>
                                          <p:spTgt spid="19"/>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21"/>
                                        </p:tgtEl>
                                        <p:attrNameLst>
                                          <p:attrName>style.visibility</p:attrName>
                                        </p:attrNameLst>
                                      </p:cBhvr>
                                      <p:to>
                                        <p:strVal val="visible"/>
                                      </p:to>
                                    </p:set>
                                    <p:anim calcmode="lin" valueType="num">
                                      <p:cBhvr>
                                        <p:cTn id="151" dur="2000" fill="hold"/>
                                        <p:tgtEl>
                                          <p:spTgt spid="21"/>
                                        </p:tgtEl>
                                        <p:attrNameLst>
                                          <p:attrName>ppt_w</p:attrName>
                                        </p:attrNameLst>
                                      </p:cBhvr>
                                      <p:tavLst>
                                        <p:tav tm="0">
                                          <p:val>
                                            <p:fltVal val="0"/>
                                          </p:val>
                                        </p:tav>
                                        <p:tav tm="100000">
                                          <p:val>
                                            <p:strVal val="#ppt_w"/>
                                          </p:val>
                                        </p:tav>
                                      </p:tavLst>
                                    </p:anim>
                                    <p:anim calcmode="lin" valueType="num">
                                      <p:cBhvr>
                                        <p:cTn id="152" dur="2000" fill="hold"/>
                                        <p:tgtEl>
                                          <p:spTgt spid="21"/>
                                        </p:tgtEl>
                                        <p:attrNameLst>
                                          <p:attrName>ppt_h</p:attrName>
                                        </p:attrNameLst>
                                      </p:cBhvr>
                                      <p:tavLst>
                                        <p:tav tm="0">
                                          <p:val>
                                            <p:fltVal val="0"/>
                                          </p:val>
                                        </p:tav>
                                        <p:tav tm="100000">
                                          <p:val>
                                            <p:strVal val="#ppt_h"/>
                                          </p:val>
                                        </p:tav>
                                      </p:tavLst>
                                    </p:anim>
                                    <p:anim calcmode="lin" valueType="num">
                                      <p:cBhvr>
                                        <p:cTn id="153" dur="2000" fill="hold"/>
                                        <p:tgtEl>
                                          <p:spTgt spid="21"/>
                                        </p:tgtEl>
                                        <p:attrNameLst>
                                          <p:attrName>style.rotation</p:attrName>
                                        </p:attrNameLst>
                                      </p:cBhvr>
                                      <p:tavLst>
                                        <p:tav tm="0">
                                          <p:val>
                                            <p:fltVal val="90"/>
                                          </p:val>
                                        </p:tav>
                                        <p:tav tm="100000">
                                          <p:val>
                                            <p:fltVal val="0"/>
                                          </p:val>
                                        </p:tav>
                                      </p:tavLst>
                                    </p:anim>
                                    <p:animEffect transition="in" filter="fade">
                                      <p:cBhvr>
                                        <p:cTn id="154" dur="2000"/>
                                        <p:tgtEl>
                                          <p:spTgt spid="21"/>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 calcmode="lin" valueType="num">
                                      <p:cBhvr>
                                        <p:cTn id="157" dur="2000" fill="hold"/>
                                        <p:tgtEl>
                                          <p:spTgt spid="22"/>
                                        </p:tgtEl>
                                        <p:attrNameLst>
                                          <p:attrName>ppt_w</p:attrName>
                                        </p:attrNameLst>
                                      </p:cBhvr>
                                      <p:tavLst>
                                        <p:tav tm="0">
                                          <p:val>
                                            <p:fltVal val="0"/>
                                          </p:val>
                                        </p:tav>
                                        <p:tav tm="100000">
                                          <p:val>
                                            <p:strVal val="#ppt_w"/>
                                          </p:val>
                                        </p:tav>
                                      </p:tavLst>
                                    </p:anim>
                                    <p:anim calcmode="lin" valueType="num">
                                      <p:cBhvr>
                                        <p:cTn id="158" dur="2000" fill="hold"/>
                                        <p:tgtEl>
                                          <p:spTgt spid="22"/>
                                        </p:tgtEl>
                                        <p:attrNameLst>
                                          <p:attrName>ppt_h</p:attrName>
                                        </p:attrNameLst>
                                      </p:cBhvr>
                                      <p:tavLst>
                                        <p:tav tm="0">
                                          <p:val>
                                            <p:fltVal val="0"/>
                                          </p:val>
                                        </p:tav>
                                        <p:tav tm="100000">
                                          <p:val>
                                            <p:strVal val="#ppt_h"/>
                                          </p:val>
                                        </p:tav>
                                      </p:tavLst>
                                    </p:anim>
                                    <p:anim calcmode="lin" valueType="num">
                                      <p:cBhvr>
                                        <p:cTn id="159" dur="2000" fill="hold"/>
                                        <p:tgtEl>
                                          <p:spTgt spid="22"/>
                                        </p:tgtEl>
                                        <p:attrNameLst>
                                          <p:attrName>style.rotation</p:attrName>
                                        </p:attrNameLst>
                                      </p:cBhvr>
                                      <p:tavLst>
                                        <p:tav tm="0">
                                          <p:val>
                                            <p:fltVal val="90"/>
                                          </p:val>
                                        </p:tav>
                                        <p:tav tm="100000">
                                          <p:val>
                                            <p:fltVal val="0"/>
                                          </p:val>
                                        </p:tav>
                                      </p:tavLst>
                                    </p:anim>
                                    <p:animEffect transition="in" filter="fade">
                                      <p:cBhvr>
                                        <p:cTn id="160" dur="2000"/>
                                        <p:tgtEl>
                                          <p:spTgt spid="22"/>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23"/>
                                        </p:tgtEl>
                                        <p:attrNameLst>
                                          <p:attrName>style.visibility</p:attrName>
                                        </p:attrNameLst>
                                      </p:cBhvr>
                                      <p:to>
                                        <p:strVal val="visible"/>
                                      </p:to>
                                    </p:set>
                                    <p:anim calcmode="lin" valueType="num">
                                      <p:cBhvr>
                                        <p:cTn id="163" dur="2000" fill="hold"/>
                                        <p:tgtEl>
                                          <p:spTgt spid="23"/>
                                        </p:tgtEl>
                                        <p:attrNameLst>
                                          <p:attrName>ppt_w</p:attrName>
                                        </p:attrNameLst>
                                      </p:cBhvr>
                                      <p:tavLst>
                                        <p:tav tm="0">
                                          <p:val>
                                            <p:fltVal val="0"/>
                                          </p:val>
                                        </p:tav>
                                        <p:tav tm="100000">
                                          <p:val>
                                            <p:strVal val="#ppt_w"/>
                                          </p:val>
                                        </p:tav>
                                      </p:tavLst>
                                    </p:anim>
                                    <p:anim calcmode="lin" valueType="num">
                                      <p:cBhvr>
                                        <p:cTn id="164" dur="2000" fill="hold"/>
                                        <p:tgtEl>
                                          <p:spTgt spid="23"/>
                                        </p:tgtEl>
                                        <p:attrNameLst>
                                          <p:attrName>ppt_h</p:attrName>
                                        </p:attrNameLst>
                                      </p:cBhvr>
                                      <p:tavLst>
                                        <p:tav tm="0">
                                          <p:val>
                                            <p:fltVal val="0"/>
                                          </p:val>
                                        </p:tav>
                                        <p:tav tm="100000">
                                          <p:val>
                                            <p:strVal val="#ppt_h"/>
                                          </p:val>
                                        </p:tav>
                                      </p:tavLst>
                                    </p:anim>
                                    <p:anim calcmode="lin" valueType="num">
                                      <p:cBhvr>
                                        <p:cTn id="165" dur="2000" fill="hold"/>
                                        <p:tgtEl>
                                          <p:spTgt spid="23"/>
                                        </p:tgtEl>
                                        <p:attrNameLst>
                                          <p:attrName>style.rotation</p:attrName>
                                        </p:attrNameLst>
                                      </p:cBhvr>
                                      <p:tavLst>
                                        <p:tav tm="0">
                                          <p:val>
                                            <p:fltVal val="90"/>
                                          </p:val>
                                        </p:tav>
                                        <p:tav tm="100000">
                                          <p:val>
                                            <p:fltVal val="0"/>
                                          </p:val>
                                        </p:tav>
                                      </p:tavLst>
                                    </p:anim>
                                    <p:animEffect transition="in" filter="fade">
                                      <p:cBhvr>
                                        <p:cTn id="166" dur="2000"/>
                                        <p:tgtEl>
                                          <p:spTgt spid="23"/>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24"/>
                                        </p:tgtEl>
                                        <p:attrNameLst>
                                          <p:attrName>style.visibility</p:attrName>
                                        </p:attrNameLst>
                                      </p:cBhvr>
                                      <p:to>
                                        <p:strVal val="visible"/>
                                      </p:to>
                                    </p:set>
                                    <p:anim calcmode="lin" valueType="num">
                                      <p:cBhvr>
                                        <p:cTn id="169" dur="2000" fill="hold"/>
                                        <p:tgtEl>
                                          <p:spTgt spid="24"/>
                                        </p:tgtEl>
                                        <p:attrNameLst>
                                          <p:attrName>ppt_w</p:attrName>
                                        </p:attrNameLst>
                                      </p:cBhvr>
                                      <p:tavLst>
                                        <p:tav tm="0">
                                          <p:val>
                                            <p:fltVal val="0"/>
                                          </p:val>
                                        </p:tav>
                                        <p:tav tm="100000">
                                          <p:val>
                                            <p:strVal val="#ppt_w"/>
                                          </p:val>
                                        </p:tav>
                                      </p:tavLst>
                                    </p:anim>
                                    <p:anim calcmode="lin" valueType="num">
                                      <p:cBhvr>
                                        <p:cTn id="170" dur="2000" fill="hold"/>
                                        <p:tgtEl>
                                          <p:spTgt spid="24"/>
                                        </p:tgtEl>
                                        <p:attrNameLst>
                                          <p:attrName>ppt_h</p:attrName>
                                        </p:attrNameLst>
                                      </p:cBhvr>
                                      <p:tavLst>
                                        <p:tav tm="0">
                                          <p:val>
                                            <p:fltVal val="0"/>
                                          </p:val>
                                        </p:tav>
                                        <p:tav tm="100000">
                                          <p:val>
                                            <p:strVal val="#ppt_h"/>
                                          </p:val>
                                        </p:tav>
                                      </p:tavLst>
                                    </p:anim>
                                    <p:anim calcmode="lin" valueType="num">
                                      <p:cBhvr>
                                        <p:cTn id="171" dur="2000" fill="hold"/>
                                        <p:tgtEl>
                                          <p:spTgt spid="24"/>
                                        </p:tgtEl>
                                        <p:attrNameLst>
                                          <p:attrName>style.rotation</p:attrName>
                                        </p:attrNameLst>
                                      </p:cBhvr>
                                      <p:tavLst>
                                        <p:tav tm="0">
                                          <p:val>
                                            <p:fltVal val="90"/>
                                          </p:val>
                                        </p:tav>
                                        <p:tav tm="100000">
                                          <p:val>
                                            <p:fltVal val="0"/>
                                          </p:val>
                                        </p:tav>
                                      </p:tavLst>
                                    </p:anim>
                                    <p:animEffect transition="in" filter="fade">
                                      <p:cBhvr>
                                        <p:cTn id="172" dur="2000"/>
                                        <p:tgtEl>
                                          <p:spTgt spid="24"/>
                                        </p:tgtEl>
                                      </p:cBhvr>
                                    </p:animEffect>
                                  </p:childTnLst>
                                </p:cTn>
                              </p:par>
                              <p:par>
                                <p:cTn id="173" presetID="31" presetClass="entr" presetSubtype="0"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2000" fill="hold"/>
                                        <p:tgtEl>
                                          <p:spTgt spid="25"/>
                                        </p:tgtEl>
                                        <p:attrNameLst>
                                          <p:attrName>ppt_w</p:attrName>
                                        </p:attrNameLst>
                                      </p:cBhvr>
                                      <p:tavLst>
                                        <p:tav tm="0">
                                          <p:val>
                                            <p:fltVal val="0"/>
                                          </p:val>
                                        </p:tav>
                                        <p:tav tm="100000">
                                          <p:val>
                                            <p:strVal val="#ppt_w"/>
                                          </p:val>
                                        </p:tav>
                                      </p:tavLst>
                                    </p:anim>
                                    <p:anim calcmode="lin" valueType="num">
                                      <p:cBhvr>
                                        <p:cTn id="176" dur="2000" fill="hold"/>
                                        <p:tgtEl>
                                          <p:spTgt spid="25"/>
                                        </p:tgtEl>
                                        <p:attrNameLst>
                                          <p:attrName>ppt_h</p:attrName>
                                        </p:attrNameLst>
                                      </p:cBhvr>
                                      <p:tavLst>
                                        <p:tav tm="0">
                                          <p:val>
                                            <p:fltVal val="0"/>
                                          </p:val>
                                        </p:tav>
                                        <p:tav tm="100000">
                                          <p:val>
                                            <p:strVal val="#ppt_h"/>
                                          </p:val>
                                        </p:tav>
                                      </p:tavLst>
                                    </p:anim>
                                    <p:anim calcmode="lin" valueType="num">
                                      <p:cBhvr>
                                        <p:cTn id="177" dur="2000" fill="hold"/>
                                        <p:tgtEl>
                                          <p:spTgt spid="25"/>
                                        </p:tgtEl>
                                        <p:attrNameLst>
                                          <p:attrName>style.rotation</p:attrName>
                                        </p:attrNameLst>
                                      </p:cBhvr>
                                      <p:tavLst>
                                        <p:tav tm="0">
                                          <p:val>
                                            <p:fltVal val="90"/>
                                          </p:val>
                                        </p:tav>
                                        <p:tav tm="100000">
                                          <p:val>
                                            <p:fltVal val="0"/>
                                          </p:val>
                                        </p:tav>
                                      </p:tavLst>
                                    </p:anim>
                                    <p:animEffect transition="in" filter="fade">
                                      <p:cBhvr>
                                        <p:cTn id="178" dur="2000"/>
                                        <p:tgtEl>
                                          <p:spTgt spid="25"/>
                                        </p:tgtEl>
                                      </p:cBhvr>
                                    </p:animEffect>
                                  </p:childTnLst>
                                </p:cTn>
                              </p:par>
                              <p:par>
                                <p:cTn id="179" presetID="31" presetClass="entr" presetSubtype="0" fill="hold" grpId="0" nodeType="withEffect">
                                  <p:stCondLst>
                                    <p:cond delay="0"/>
                                  </p:stCondLst>
                                  <p:childTnLst>
                                    <p:set>
                                      <p:cBhvr>
                                        <p:cTn id="180" dur="1" fill="hold">
                                          <p:stCondLst>
                                            <p:cond delay="0"/>
                                          </p:stCondLst>
                                        </p:cTn>
                                        <p:tgtEl>
                                          <p:spTgt spid="26"/>
                                        </p:tgtEl>
                                        <p:attrNameLst>
                                          <p:attrName>style.visibility</p:attrName>
                                        </p:attrNameLst>
                                      </p:cBhvr>
                                      <p:to>
                                        <p:strVal val="visible"/>
                                      </p:to>
                                    </p:set>
                                    <p:anim calcmode="lin" valueType="num">
                                      <p:cBhvr>
                                        <p:cTn id="181" dur="2000" fill="hold"/>
                                        <p:tgtEl>
                                          <p:spTgt spid="26"/>
                                        </p:tgtEl>
                                        <p:attrNameLst>
                                          <p:attrName>ppt_w</p:attrName>
                                        </p:attrNameLst>
                                      </p:cBhvr>
                                      <p:tavLst>
                                        <p:tav tm="0">
                                          <p:val>
                                            <p:fltVal val="0"/>
                                          </p:val>
                                        </p:tav>
                                        <p:tav tm="100000">
                                          <p:val>
                                            <p:strVal val="#ppt_w"/>
                                          </p:val>
                                        </p:tav>
                                      </p:tavLst>
                                    </p:anim>
                                    <p:anim calcmode="lin" valueType="num">
                                      <p:cBhvr>
                                        <p:cTn id="182" dur="2000" fill="hold"/>
                                        <p:tgtEl>
                                          <p:spTgt spid="26"/>
                                        </p:tgtEl>
                                        <p:attrNameLst>
                                          <p:attrName>ppt_h</p:attrName>
                                        </p:attrNameLst>
                                      </p:cBhvr>
                                      <p:tavLst>
                                        <p:tav tm="0">
                                          <p:val>
                                            <p:fltVal val="0"/>
                                          </p:val>
                                        </p:tav>
                                        <p:tav tm="100000">
                                          <p:val>
                                            <p:strVal val="#ppt_h"/>
                                          </p:val>
                                        </p:tav>
                                      </p:tavLst>
                                    </p:anim>
                                    <p:anim calcmode="lin" valueType="num">
                                      <p:cBhvr>
                                        <p:cTn id="183" dur="2000" fill="hold"/>
                                        <p:tgtEl>
                                          <p:spTgt spid="26"/>
                                        </p:tgtEl>
                                        <p:attrNameLst>
                                          <p:attrName>style.rotation</p:attrName>
                                        </p:attrNameLst>
                                      </p:cBhvr>
                                      <p:tavLst>
                                        <p:tav tm="0">
                                          <p:val>
                                            <p:fltVal val="90"/>
                                          </p:val>
                                        </p:tav>
                                        <p:tav tm="100000">
                                          <p:val>
                                            <p:fltVal val="0"/>
                                          </p:val>
                                        </p:tav>
                                      </p:tavLst>
                                    </p:anim>
                                    <p:animEffect transition="in" filter="fade">
                                      <p:cBhvr>
                                        <p:cTn id="184" dur="2000"/>
                                        <p:tgtEl>
                                          <p:spTgt spid="26"/>
                                        </p:tgtEl>
                                      </p:cBhvr>
                                    </p:animEffect>
                                  </p:childTnLst>
                                </p:cTn>
                              </p:par>
                              <p:par>
                                <p:cTn id="185" presetID="31" presetClass="entr" presetSubtype="0" fill="hold" grpId="0" nodeType="withEffect">
                                  <p:stCondLst>
                                    <p:cond delay="0"/>
                                  </p:stCondLst>
                                  <p:childTnLst>
                                    <p:set>
                                      <p:cBhvr>
                                        <p:cTn id="186" dur="1" fill="hold">
                                          <p:stCondLst>
                                            <p:cond delay="0"/>
                                          </p:stCondLst>
                                        </p:cTn>
                                        <p:tgtEl>
                                          <p:spTgt spid="28"/>
                                        </p:tgtEl>
                                        <p:attrNameLst>
                                          <p:attrName>style.visibility</p:attrName>
                                        </p:attrNameLst>
                                      </p:cBhvr>
                                      <p:to>
                                        <p:strVal val="visible"/>
                                      </p:to>
                                    </p:set>
                                    <p:anim calcmode="lin" valueType="num">
                                      <p:cBhvr>
                                        <p:cTn id="187" dur="2000" fill="hold"/>
                                        <p:tgtEl>
                                          <p:spTgt spid="28"/>
                                        </p:tgtEl>
                                        <p:attrNameLst>
                                          <p:attrName>ppt_w</p:attrName>
                                        </p:attrNameLst>
                                      </p:cBhvr>
                                      <p:tavLst>
                                        <p:tav tm="0">
                                          <p:val>
                                            <p:fltVal val="0"/>
                                          </p:val>
                                        </p:tav>
                                        <p:tav tm="100000">
                                          <p:val>
                                            <p:strVal val="#ppt_w"/>
                                          </p:val>
                                        </p:tav>
                                      </p:tavLst>
                                    </p:anim>
                                    <p:anim calcmode="lin" valueType="num">
                                      <p:cBhvr>
                                        <p:cTn id="188" dur="2000" fill="hold"/>
                                        <p:tgtEl>
                                          <p:spTgt spid="28"/>
                                        </p:tgtEl>
                                        <p:attrNameLst>
                                          <p:attrName>ppt_h</p:attrName>
                                        </p:attrNameLst>
                                      </p:cBhvr>
                                      <p:tavLst>
                                        <p:tav tm="0">
                                          <p:val>
                                            <p:fltVal val="0"/>
                                          </p:val>
                                        </p:tav>
                                        <p:tav tm="100000">
                                          <p:val>
                                            <p:strVal val="#ppt_h"/>
                                          </p:val>
                                        </p:tav>
                                      </p:tavLst>
                                    </p:anim>
                                    <p:anim calcmode="lin" valueType="num">
                                      <p:cBhvr>
                                        <p:cTn id="189" dur="2000" fill="hold"/>
                                        <p:tgtEl>
                                          <p:spTgt spid="28"/>
                                        </p:tgtEl>
                                        <p:attrNameLst>
                                          <p:attrName>style.rotation</p:attrName>
                                        </p:attrNameLst>
                                      </p:cBhvr>
                                      <p:tavLst>
                                        <p:tav tm="0">
                                          <p:val>
                                            <p:fltVal val="90"/>
                                          </p:val>
                                        </p:tav>
                                        <p:tav tm="100000">
                                          <p:val>
                                            <p:fltVal val="0"/>
                                          </p:val>
                                        </p:tav>
                                      </p:tavLst>
                                    </p:anim>
                                    <p:animEffect transition="in" filter="fade">
                                      <p:cBhvr>
                                        <p:cTn id="190" dur="2000"/>
                                        <p:tgtEl>
                                          <p:spTgt spid="28"/>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29"/>
                                        </p:tgtEl>
                                        <p:attrNameLst>
                                          <p:attrName>style.visibility</p:attrName>
                                        </p:attrNameLst>
                                      </p:cBhvr>
                                      <p:to>
                                        <p:strVal val="visible"/>
                                      </p:to>
                                    </p:set>
                                    <p:anim calcmode="lin" valueType="num">
                                      <p:cBhvr>
                                        <p:cTn id="193" dur="2000" fill="hold"/>
                                        <p:tgtEl>
                                          <p:spTgt spid="29"/>
                                        </p:tgtEl>
                                        <p:attrNameLst>
                                          <p:attrName>ppt_w</p:attrName>
                                        </p:attrNameLst>
                                      </p:cBhvr>
                                      <p:tavLst>
                                        <p:tav tm="0">
                                          <p:val>
                                            <p:fltVal val="0"/>
                                          </p:val>
                                        </p:tav>
                                        <p:tav tm="100000">
                                          <p:val>
                                            <p:strVal val="#ppt_w"/>
                                          </p:val>
                                        </p:tav>
                                      </p:tavLst>
                                    </p:anim>
                                    <p:anim calcmode="lin" valueType="num">
                                      <p:cBhvr>
                                        <p:cTn id="194" dur="2000" fill="hold"/>
                                        <p:tgtEl>
                                          <p:spTgt spid="29"/>
                                        </p:tgtEl>
                                        <p:attrNameLst>
                                          <p:attrName>ppt_h</p:attrName>
                                        </p:attrNameLst>
                                      </p:cBhvr>
                                      <p:tavLst>
                                        <p:tav tm="0">
                                          <p:val>
                                            <p:fltVal val="0"/>
                                          </p:val>
                                        </p:tav>
                                        <p:tav tm="100000">
                                          <p:val>
                                            <p:strVal val="#ppt_h"/>
                                          </p:val>
                                        </p:tav>
                                      </p:tavLst>
                                    </p:anim>
                                    <p:anim calcmode="lin" valueType="num">
                                      <p:cBhvr>
                                        <p:cTn id="195" dur="2000" fill="hold"/>
                                        <p:tgtEl>
                                          <p:spTgt spid="29"/>
                                        </p:tgtEl>
                                        <p:attrNameLst>
                                          <p:attrName>style.rotation</p:attrName>
                                        </p:attrNameLst>
                                      </p:cBhvr>
                                      <p:tavLst>
                                        <p:tav tm="0">
                                          <p:val>
                                            <p:fltVal val="90"/>
                                          </p:val>
                                        </p:tav>
                                        <p:tav tm="100000">
                                          <p:val>
                                            <p:fltVal val="0"/>
                                          </p:val>
                                        </p:tav>
                                      </p:tavLst>
                                    </p:anim>
                                    <p:animEffect transition="in" filter="fade">
                                      <p:cBhvr>
                                        <p:cTn id="196" dur="2000"/>
                                        <p:tgtEl>
                                          <p:spTgt spid="29"/>
                                        </p:tgtEl>
                                      </p:cBhvr>
                                    </p:animEffect>
                                  </p:childTnLst>
                                </p:cTn>
                              </p:par>
                              <p:par>
                                <p:cTn id="197" presetID="31" presetClass="entr" presetSubtype="0" fill="hold" grpId="0" nodeType="withEffect">
                                  <p:stCondLst>
                                    <p:cond delay="0"/>
                                  </p:stCondLst>
                                  <p:childTnLst>
                                    <p:set>
                                      <p:cBhvr>
                                        <p:cTn id="198" dur="1" fill="hold">
                                          <p:stCondLst>
                                            <p:cond delay="0"/>
                                          </p:stCondLst>
                                        </p:cTn>
                                        <p:tgtEl>
                                          <p:spTgt spid="30"/>
                                        </p:tgtEl>
                                        <p:attrNameLst>
                                          <p:attrName>style.visibility</p:attrName>
                                        </p:attrNameLst>
                                      </p:cBhvr>
                                      <p:to>
                                        <p:strVal val="visible"/>
                                      </p:to>
                                    </p:set>
                                    <p:anim calcmode="lin" valueType="num">
                                      <p:cBhvr>
                                        <p:cTn id="199" dur="2000" fill="hold"/>
                                        <p:tgtEl>
                                          <p:spTgt spid="30"/>
                                        </p:tgtEl>
                                        <p:attrNameLst>
                                          <p:attrName>ppt_w</p:attrName>
                                        </p:attrNameLst>
                                      </p:cBhvr>
                                      <p:tavLst>
                                        <p:tav tm="0">
                                          <p:val>
                                            <p:fltVal val="0"/>
                                          </p:val>
                                        </p:tav>
                                        <p:tav tm="100000">
                                          <p:val>
                                            <p:strVal val="#ppt_w"/>
                                          </p:val>
                                        </p:tav>
                                      </p:tavLst>
                                    </p:anim>
                                    <p:anim calcmode="lin" valueType="num">
                                      <p:cBhvr>
                                        <p:cTn id="200" dur="2000" fill="hold"/>
                                        <p:tgtEl>
                                          <p:spTgt spid="30"/>
                                        </p:tgtEl>
                                        <p:attrNameLst>
                                          <p:attrName>ppt_h</p:attrName>
                                        </p:attrNameLst>
                                      </p:cBhvr>
                                      <p:tavLst>
                                        <p:tav tm="0">
                                          <p:val>
                                            <p:fltVal val="0"/>
                                          </p:val>
                                        </p:tav>
                                        <p:tav tm="100000">
                                          <p:val>
                                            <p:strVal val="#ppt_h"/>
                                          </p:val>
                                        </p:tav>
                                      </p:tavLst>
                                    </p:anim>
                                    <p:anim calcmode="lin" valueType="num">
                                      <p:cBhvr>
                                        <p:cTn id="201" dur="2000" fill="hold"/>
                                        <p:tgtEl>
                                          <p:spTgt spid="30"/>
                                        </p:tgtEl>
                                        <p:attrNameLst>
                                          <p:attrName>style.rotation</p:attrName>
                                        </p:attrNameLst>
                                      </p:cBhvr>
                                      <p:tavLst>
                                        <p:tav tm="0">
                                          <p:val>
                                            <p:fltVal val="90"/>
                                          </p:val>
                                        </p:tav>
                                        <p:tav tm="100000">
                                          <p:val>
                                            <p:fltVal val="0"/>
                                          </p:val>
                                        </p:tav>
                                      </p:tavLst>
                                    </p:anim>
                                    <p:animEffect transition="in" filter="fade">
                                      <p:cBhvr>
                                        <p:cTn id="202" dur="2000"/>
                                        <p:tgtEl>
                                          <p:spTgt spid="30"/>
                                        </p:tgtEl>
                                      </p:cBhvr>
                                    </p:animEffect>
                                  </p:childTnLst>
                                </p:cTn>
                              </p:par>
                              <p:par>
                                <p:cTn id="203" presetID="31" presetClass="entr" presetSubtype="0" fill="hold" grpId="0" nodeType="withEffect">
                                  <p:stCondLst>
                                    <p:cond delay="0"/>
                                  </p:stCondLst>
                                  <p:childTnLst>
                                    <p:set>
                                      <p:cBhvr>
                                        <p:cTn id="204" dur="1" fill="hold">
                                          <p:stCondLst>
                                            <p:cond delay="0"/>
                                          </p:stCondLst>
                                        </p:cTn>
                                        <p:tgtEl>
                                          <p:spTgt spid="32"/>
                                        </p:tgtEl>
                                        <p:attrNameLst>
                                          <p:attrName>style.visibility</p:attrName>
                                        </p:attrNameLst>
                                      </p:cBhvr>
                                      <p:to>
                                        <p:strVal val="visible"/>
                                      </p:to>
                                    </p:set>
                                    <p:anim calcmode="lin" valueType="num">
                                      <p:cBhvr>
                                        <p:cTn id="205" dur="2000" fill="hold"/>
                                        <p:tgtEl>
                                          <p:spTgt spid="32"/>
                                        </p:tgtEl>
                                        <p:attrNameLst>
                                          <p:attrName>ppt_w</p:attrName>
                                        </p:attrNameLst>
                                      </p:cBhvr>
                                      <p:tavLst>
                                        <p:tav tm="0">
                                          <p:val>
                                            <p:fltVal val="0"/>
                                          </p:val>
                                        </p:tav>
                                        <p:tav tm="100000">
                                          <p:val>
                                            <p:strVal val="#ppt_w"/>
                                          </p:val>
                                        </p:tav>
                                      </p:tavLst>
                                    </p:anim>
                                    <p:anim calcmode="lin" valueType="num">
                                      <p:cBhvr>
                                        <p:cTn id="206" dur="2000" fill="hold"/>
                                        <p:tgtEl>
                                          <p:spTgt spid="32"/>
                                        </p:tgtEl>
                                        <p:attrNameLst>
                                          <p:attrName>ppt_h</p:attrName>
                                        </p:attrNameLst>
                                      </p:cBhvr>
                                      <p:tavLst>
                                        <p:tav tm="0">
                                          <p:val>
                                            <p:fltVal val="0"/>
                                          </p:val>
                                        </p:tav>
                                        <p:tav tm="100000">
                                          <p:val>
                                            <p:strVal val="#ppt_h"/>
                                          </p:val>
                                        </p:tav>
                                      </p:tavLst>
                                    </p:anim>
                                    <p:anim calcmode="lin" valueType="num">
                                      <p:cBhvr>
                                        <p:cTn id="207" dur="2000" fill="hold"/>
                                        <p:tgtEl>
                                          <p:spTgt spid="32"/>
                                        </p:tgtEl>
                                        <p:attrNameLst>
                                          <p:attrName>style.rotation</p:attrName>
                                        </p:attrNameLst>
                                      </p:cBhvr>
                                      <p:tavLst>
                                        <p:tav tm="0">
                                          <p:val>
                                            <p:fltVal val="90"/>
                                          </p:val>
                                        </p:tav>
                                        <p:tav tm="100000">
                                          <p:val>
                                            <p:fltVal val="0"/>
                                          </p:val>
                                        </p:tav>
                                      </p:tavLst>
                                    </p:anim>
                                    <p:animEffect transition="in" filter="fade">
                                      <p:cBhvr>
                                        <p:cTn id="208" dur="2000"/>
                                        <p:tgtEl>
                                          <p:spTgt spid="32"/>
                                        </p:tgtEl>
                                      </p:cBhvr>
                                    </p:animEffect>
                                  </p:childTnLst>
                                </p:cTn>
                              </p:par>
                              <p:par>
                                <p:cTn id="209" presetID="31" presetClass="entr" presetSubtype="0" fill="hold" grpId="0" nodeType="withEffect">
                                  <p:stCondLst>
                                    <p:cond delay="0"/>
                                  </p:stCondLst>
                                  <p:childTnLst>
                                    <p:set>
                                      <p:cBhvr>
                                        <p:cTn id="210" dur="1" fill="hold">
                                          <p:stCondLst>
                                            <p:cond delay="0"/>
                                          </p:stCondLst>
                                        </p:cTn>
                                        <p:tgtEl>
                                          <p:spTgt spid="35"/>
                                        </p:tgtEl>
                                        <p:attrNameLst>
                                          <p:attrName>style.visibility</p:attrName>
                                        </p:attrNameLst>
                                      </p:cBhvr>
                                      <p:to>
                                        <p:strVal val="visible"/>
                                      </p:to>
                                    </p:set>
                                    <p:anim calcmode="lin" valueType="num">
                                      <p:cBhvr>
                                        <p:cTn id="211" dur="2000" fill="hold"/>
                                        <p:tgtEl>
                                          <p:spTgt spid="35"/>
                                        </p:tgtEl>
                                        <p:attrNameLst>
                                          <p:attrName>ppt_w</p:attrName>
                                        </p:attrNameLst>
                                      </p:cBhvr>
                                      <p:tavLst>
                                        <p:tav tm="0">
                                          <p:val>
                                            <p:fltVal val="0"/>
                                          </p:val>
                                        </p:tav>
                                        <p:tav tm="100000">
                                          <p:val>
                                            <p:strVal val="#ppt_w"/>
                                          </p:val>
                                        </p:tav>
                                      </p:tavLst>
                                    </p:anim>
                                    <p:anim calcmode="lin" valueType="num">
                                      <p:cBhvr>
                                        <p:cTn id="212" dur="2000" fill="hold"/>
                                        <p:tgtEl>
                                          <p:spTgt spid="35"/>
                                        </p:tgtEl>
                                        <p:attrNameLst>
                                          <p:attrName>ppt_h</p:attrName>
                                        </p:attrNameLst>
                                      </p:cBhvr>
                                      <p:tavLst>
                                        <p:tav tm="0">
                                          <p:val>
                                            <p:fltVal val="0"/>
                                          </p:val>
                                        </p:tav>
                                        <p:tav tm="100000">
                                          <p:val>
                                            <p:strVal val="#ppt_h"/>
                                          </p:val>
                                        </p:tav>
                                      </p:tavLst>
                                    </p:anim>
                                    <p:anim calcmode="lin" valueType="num">
                                      <p:cBhvr>
                                        <p:cTn id="213" dur="2000" fill="hold"/>
                                        <p:tgtEl>
                                          <p:spTgt spid="35"/>
                                        </p:tgtEl>
                                        <p:attrNameLst>
                                          <p:attrName>style.rotation</p:attrName>
                                        </p:attrNameLst>
                                      </p:cBhvr>
                                      <p:tavLst>
                                        <p:tav tm="0">
                                          <p:val>
                                            <p:fltVal val="90"/>
                                          </p:val>
                                        </p:tav>
                                        <p:tav tm="100000">
                                          <p:val>
                                            <p:fltVal val="0"/>
                                          </p:val>
                                        </p:tav>
                                      </p:tavLst>
                                    </p:anim>
                                    <p:animEffect transition="in" filter="fade">
                                      <p:cBhvr>
                                        <p:cTn id="214" dur="2000"/>
                                        <p:tgtEl>
                                          <p:spTgt spid="35"/>
                                        </p:tgtEl>
                                      </p:cBhvr>
                                    </p:animEffect>
                                  </p:childTnLst>
                                </p:cTn>
                              </p:par>
                              <p:par>
                                <p:cTn id="215" presetID="31" presetClass="entr" presetSubtype="0" fill="hold" grpId="0" nodeType="withEffect">
                                  <p:stCondLst>
                                    <p:cond delay="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2000" fill="hold"/>
                                        <p:tgtEl>
                                          <p:spTgt spid="38"/>
                                        </p:tgtEl>
                                        <p:attrNameLst>
                                          <p:attrName>ppt_w</p:attrName>
                                        </p:attrNameLst>
                                      </p:cBhvr>
                                      <p:tavLst>
                                        <p:tav tm="0">
                                          <p:val>
                                            <p:fltVal val="0"/>
                                          </p:val>
                                        </p:tav>
                                        <p:tav tm="100000">
                                          <p:val>
                                            <p:strVal val="#ppt_w"/>
                                          </p:val>
                                        </p:tav>
                                      </p:tavLst>
                                    </p:anim>
                                    <p:anim calcmode="lin" valueType="num">
                                      <p:cBhvr>
                                        <p:cTn id="218" dur="2000" fill="hold"/>
                                        <p:tgtEl>
                                          <p:spTgt spid="38"/>
                                        </p:tgtEl>
                                        <p:attrNameLst>
                                          <p:attrName>ppt_h</p:attrName>
                                        </p:attrNameLst>
                                      </p:cBhvr>
                                      <p:tavLst>
                                        <p:tav tm="0">
                                          <p:val>
                                            <p:fltVal val="0"/>
                                          </p:val>
                                        </p:tav>
                                        <p:tav tm="100000">
                                          <p:val>
                                            <p:strVal val="#ppt_h"/>
                                          </p:val>
                                        </p:tav>
                                      </p:tavLst>
                                    </p:anim>
                                    <p:anim calcmode="lin" valueType="num">
                                      <p:cBhvr>
                                        <p:cTn id="219" dur="2000" fill="hold"/>
                                        <p:tgtEl>
                                          <p:spTgt spid="38"/>
                                        </p:tgtEl>
                                        <p:attrNameLst>
                                          <p:attrName>style.rotation</p:attrName>
                                        </p:attrNameLst>
                                      </p:cBhvr>
                                      <p:tavLst>
                                        <p:tav tm="0">
                                          <p:val>
                                            <p:fltVal val="90"/>
                                          </p:val>
                                        </p:tav>
                                        <p:tav tm="100000">
                                          <p:val>
                                            <p:fltVal val="0"/>
                                          </p:val>
                                        </p:tav>
                                      </p:tavLst>
                                    </p:anim>
                                    <p:animEffect transition="in" filter="fade">
                                      <p:cBhvr>
                                        <p:cTn id="220" dur="2000"/>
                                        <p:tgtEl>
                                          <p:spTgt spid="38"/>
                                        </p:tgtEl>
                                      </p:cBhvr>
                                    </p:animEffect>
                                  </p:childTnLst>
                                </p:cTn>
                              </p:par>
                              <p:par>
                                <p:cTn id="221" presetID="31" presetClass="entr" presetSubtype="0" fill="hold" grpId="0" nodeType="withEffect">
                                  <p:stCondLst>
                                    <p:cond delay="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2000" fill="hold"/>
                                        <p:tgtEl>
                                          <p:spTgt spid="39"/>
                                        </p:tgtEl>
                                        <p:attrNameLst>
                                          <p:attrName>ppt_w</p:attrName>
                                        </p:attrNameLst>
                                      </p:cBhvr>
                                      <p:tavLst>
                                        <p:tav tm="0">
                                          <p:val>
                                            <p:fltVal val="0"/>
                                          </p:val>
                                        </p:tav>
                                        <p:tav tm="100000">
                                          <p:val>
                                            <p:strVal val="#ppt_w"/>
                                          </p:val>
                                        </p:tav>
                                      </p:tavLst>
                                    </p:anim>
                                    <p:anim calcmode="lin" valueType="num">
                                      <p:cBhvr>
                                        <p:cTn id="224" dur="2000" fill="hold"/>
                                        <p:tgtEl>
                                          <p:spTgt spid="39"/>
                                        </p:tgtEl>
                                        <p:attrNameLst>
                                          <p:attrName>ppt_h</p:attrName>
                                        </p:attrNameLst>
                                      </p:cBhvr>
                                      <p:tavLst>
                                        <p:tav tm="0">
                                          <p:val>
                                            <p:fltVal val="0"/>
                                          </p:val>
                                        </p:tav>
                                        <p:tav tm="100000">
                                          <p:val>
                                            <p:strVal val="#ppt_h"/>
                                          </p:val>
                                        </p:tav>
                                      </p:tavLst>
                                    </p:anim>
                                    <p:anim calcmode="lin" valueType="num">
                                      <p:cBhvr>
                                        <p:cTn id="225" dur="2000" fill="hold"/>
                                        <p:tgtEl>
                                          <p:spTgt spid="39"/>
                                        </p:tgtEl>
                                        <p:attrNameLst>
                                          <p:attrName>style.rotation</p:attrName>
                                        </p:attrNameLst>
                                      </p:cBhvr>
                                      <p:tavLst>
                                        <p:tav tm="0">
                                          <p:val>
                                            <p:fltVal val="90"/>
                                          </p:val>
                                        </p:tav>
                                        <p:tav tm="100000">
                                          <p:val>
                                            <p:fltVal val="0"/>
                                          </p:val>
                                        </p:tav>
                                      </p:tavLst>
                                    </p:anim>
                                    <p:animEffect transition="in" filter="fade">
                                      <p:cBhvr>
                                        <p:cTn id="226" dur="2000"/>
                                        <p:tgtEl>
                                          <p:spTgt spid="39"/>
                                        </p:tgtEl>
                                      </p:cBhvr>
                                    </p:animEffect>
                                  </p:childTnLst>
                                </p:cTn>
                              </p:par>
                              <p:par>
                                <p:cTn id="227" presetID="31" presetClass="entr" presetSubtype="0" fill="hold" grpId="0" nodeType="withEffect">
                                  <p:stCondLst>
                                    <p:cond delay="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2000" fill="hold"/>
                                        <p:tgtEl>
                                          <p:spTgt spid="40"/>
                                        </p:tgtEl>
                                        <p:attrNameLst>
                                          <p:attrName>ppt_w</p:attrName>
                                        </p:attrNameLst>
                                      </p:cBhvr>
                                      <p:tavLst>
                                        <p:tav tm="0">
                                          <p:val>
                                            <p:fltVal val="0"/>
                                          </p:val>
                                        </p:tav>
                                        <p:tav tm="100000">
                                          <p:val>
                                            <p:strVal val="#ppt_w"/>
                                          </p:val>
                                        </p:tav>
                                      </p:tavLst>
                                    </p:anim>
                                    <p:anim calcmode="lin" valueType="num">
                                      <p:cBhvr>
                                        <p:cTn id="230" dur="2000" fill="hold"/>
                                        <p:tgtEl>
                                          <p:spTgt spid="40"/>
                                        </p:tgtEl>
                                        <p:attrNameLst>
                                          <p:attrName>ppt_h</p:attrName>
                                        </p:attrNameLst>
                                      </p:cBhvr>
                                      <p:tavLst>
                                        <p:tav tm="0">
                                          <p:val>
                                            <p:fltVal val="0"/>
                                          </p:val>
                                        </p:tav>
                                        <p:tav tm="100000">
                                          <p:val>
                                            <p:strVal val="#ppt_h"/>
                                          </p:val>
                                        </p:tav>
                                      </p:tavLst>
                                    </p:anim>
                                    <p:anim calcmode="lin" valueType="num">
                                      <p:cBhvr>
                                        <p:cTn id="231" dur="2000" fill="hold"/>
                                        <p:tgtEl>
                                          <p:spTgt spid="40"/>
                                        </p:tgtEl>
                                        <p:attrNameLst>
                                          <p:attrName>style.rotation</p:attrName>
                                        </p:attrNameLst>
                                      </p:cBhvr>
                                      <p:tavLst>
                                        <p:tav tm="0">
                                          <p:val>
                                            <p:fltVal val="90"/>
                                          </p:val>
                                        </p:tav>
                                        <p:tav tm="100000">
                                          <p:val>
                                            <p:fltVal val="0"/>
                                          </p:val>
                                        </p:tav>
                                      </p:tavLst>
                                    </p:anim>
                                    <p:animEffect transition="in" filter="fade">
                                      <p:cBhvr>
                                        <p:cTn id="232" dur="2000"/>
                                        <p:tgtEl>
                                          <p:spTgt spid="40"/>
                                        </p:tgtEl>
                                      </p:cBhvr>
                                    </p:animEffect>
                                  </p:childTnLst>
                                </p:cTn>
                              </p:par>
                              <p:par>
                                <p:cTn id="233" presetID="31" presetClass="entr" presetSubtype="0" fill="hold" grpId="0" nodeType="withEffect">
                                  <p:stCondLst>
                                    <p:cond delay="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2000" fill="hold"/>
                                        <p:tgtEl>
                                          <p:spTgt spid="41"/>
                                        </p:tgtEl>
                                        <p:attrNameLst>
                                          <p:attrName>ppt_w</p:attrName>
                                        </p:attrNameLst>
                                      </p:cBhvr>
                                      <p:tavLst>
                                        <p:tav tm="0">
                                          <p:val>
                                            <p:fltVal val="0"/>
                                          </p:val>
                                        </p:tav>
                                        <p:tav tm="100000">
                                          <p:val>
                                            <p:strVal val="#ppt_w"/>
                                          </p:val>
                                        </p:tav>
                                      </p:tavLst>
                                    </p:anim>
                                    <p:anim calcmode="lin" valueType="num">
                                      <p:cBhvr>
                                        <p:cTn id="236" dur="2000" fill="hold"/>
                                        <p:tgtEl>
                                          <p:spTgt spid="41"/>
                                        </p:tgtEl>
                                        <p:attrNameLst>
                                          <p:attrName>ppt_h</p:attrName>
                                        </p:attrNameLst>
                                      </p:cBhvr>
                                      <p:tavLst>
                                        <p:tav tm="0">
                                          <p:val>
                                            <p:fltVal val="0"/>
                                          </p:val>
                                        </p:tav>
                                        <p:tav tm="100000">
                                          <p:val>
                                            <p:strVal val="#ppt_h"/>
                                          </p:val>
                                        </p:tav>
                                      </p:tavLst>
                                    </p:anim>
                                    <p:anim calcmode="lin" valueType="num">
                                      <p:cBhvr>
                                        <p:cTn id="237" dur="2000" fill="hold"/>
                                        <p:tgtEl>
                                          <p:spTgt spid="41"/>
                                        </p:tgtEl>
                                        <p:attrNameLst>
                                          <p:attrName>style.rotation</p:attrName>
                                        </p:attrNameLst>
                                      </p:cBhvr>
                                      <p:tavLst>
                                        <p:tav tm="0">
                                          <p:val>
                                            <p:fltVal val="90"/>
                                          </p:val>
                                        </p:tav>
                                        <p:tav tm="100000">
                                          <p:val>
                                            <p:fltVal val="0"/>
                                          </p:val>
                                        </p:tav>
                                      </p:tavLst>
                                    </p:anim>
                                    <p:animEffect transition="in" filter="fade">
                                      <p:cBhvr>
                                        <p:cTn id="238" dur="2000"/>
                                        <p:tgtEl>
                                          <p:spTgt spid="41"/>
                                        </p:tgtEl>
                                      </p:cBhvr>
                                    </p:animEffect>
                                  </p:childTnLst>
                                </p:cTn>
                              </p:par>
                              <p:par>
                                <p:cTn id="239" presetID="31" presetClass="entr" presetSubtype="0" fill="hold" grpId="0" nodeType="withEffect">
                                  <p:stCondLst>
                                    <p:cond delay="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2000" fill="hold"/>
                                        <p:tgtEl>
                                          <p:spTgt spid="42"/>
                                        </p:tgtEl>
                                        <p:attrNameLst>
                                          <p:attrName>ppt_w</p:attrName>
                                        </p:attrNameLst>
                                      </p:cBhvr>
                                      <p:tavLst>
                                        <p:tav tm="0">
                                          <p:val>
                                            <p:fltVal val="0"/>
                                          </p:val>
                                        </p:tav>
                                        <p:tav tm="100000">
                                          <p:val>
                                            <p:strVal val="#ppt_w"/>
                                          </p:val>
                                        </p:tav>
                                      </p:tavLst>
                                    </p:anim>
                                    <p:anim calcmode="lin" valueType="num">
                                      <p:cBhvr>
                                        <p:cTn id="242" dur="2000" fill="hold"/>
                                        <p:tgtEl>
                                          <p:spTgt spid="42"/>
                                        </p:tgtEl>
                                        <p:attrNameLst>
                                          <p:attrName>ppt_h</p:attrName>
                                        </p:attrNameLst>
                                      </p:cBhvr>
                                      <p:tavLst>
                                        <p:tav tm="0">
                                          <p:val>
                                            <p:fltVal val="0"/>
                                          </p:val>
                                        </p:tav>
                                        <p:tav tm="100000">
                                          <p:val>
                                            <p:strVal val="#ppt_h"/>
                                          </p:val>
                                        </p:tav>
                                      </p:tavLst>
                                    </p:anim>
                                    <p:anim calcmode="lin" valueType="num">
                                      <p:cBhvr>
                                        <p:cTn id="243" dur="2000" fill="hold"/>
                                        <p:tgtEl>
                                          <p:spTgt spid="42"/>
                                        </p:tgtEl>
                                        <p:attrNameLst>
                                          <p:attrName>style.rotation</p:attrName>
                                        </p:attrNameLst>
                                      </p:cBhvr>
                                      <p:tavLst>
                                        <p:tav tm="0">
                                          <p:val>
                                            <p:fltVal val="90"/>
                                          </p:val>
                                        </p:tav>
                                        <p:tav tm="100000">
                                          <p:val>
                                            <p:fltVal val="0"/>
                                          </p:val>
                                        </p:tav>
                                      </p:tavLst>
                                    </p:anim>
                                    <p:animEffect transition="in" filter="fade">
                                      <p:cBhvr>
                                        <p:cTn id="244" dur="2000"/>
                                        <p:tgtEl>
                                          <p:spTgt spid="42"/>
                                        </p:tgtEl>
                                      </p:cBhvr>
                                    </p:animEffect>
                                  </p:childTnLst>
                                </p:cTn>
                              </p:par>
                              <p:par>
                                <p:cTn id="245" presetID="31" presetClass="entr" presetSubtype="0" fill="hold" grpId="0" nodeType="withEffect">
                                  <p:stCondLst>
                                    <p:cond delay="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2000" fill="hold"/>
                                        <p:tgtEl>
                                          <p:spTgt spid="43"/>
                                        </p:tgtEl>
                                        <p:attrNameLst>
                                          <p:attrName>ppt_w</p:attrName>
                                        </p:attrNameLst>
                                      </p:cBhvr>
                                      <p:tavLst>
                                        <p:tav tm="0">
                                          <p:val>
                                            <p:fltVal val="0"/>
                                          </p:val>
                                        </p:tav>
                                        <p:tav tm="100000">
                                          <p:val>
                                            <p:strVal val="#ppt_w"/>
                                          </p:val>
                                        </p:tav>
                                      </p:tavLst>
                                    </p:anim>
                                    <p:anim calcmode="lin" valueType="num">
                                      <p:cBhvr>
                                        <p:cTn id="248" dur="2000" fill="hold"/>
                                        <p:tgtEl>
                                          <p:spTgt spid="43"/>
                                        </p:tgtEl>
                                        <p:attrNameLst>
                                          <p:attrName>ppt_h</p:attrName>
                                        </p:attrNameLst>
                                      </p:cBhvr>
                                      <p:tavLst>
                                        <p:tav tm="0">
                                          <p:val>
                                            <p:fltVal val="0"/>
                                          </p:val>
                                        </p:tav>
                                        <p:tav tm="100000">
                                          <p:val>
                                            <p:strVal val="#ppt_h"/>
                                          </p:val>
                                        </p:tav>
                                      </p:tavLst>
                                    </p:anim>
                                    <p:anim calcmode="lin" valueType="num">
                                      <p:cBhvr>
                                        <p:cTn id="249" dur="2000" fill="hold"/>
                                        <p:tgtEl>
                                          <p:spTgt spid="43"/>
                                        </p:tgtEl>
                                        <p:attrNameLst>
                                          <p:attrName>style.rotation</p:attrName>
                                        </p:attrNameLst>
                                      </p:cBhvr>
                                      <p:tavLst>
                                        <p:tav tm="0">
                                          <p:val>
                                            <p:fltVal val="90"/>
                                          </p:val>
                                        </p:tav>
                                        <p:tav tm="100000">
                                          <p:val>
                                            <p:fltVal val="0"/>
                                          </p:val>
                                        </p:tav>
                                      </p:tavLst>
                                    </p:anim>
                                    <p:animEffect transition="in" filter="fade">
                                      <p:cBhvr>
                                        <p:cTn id="250" dur="2000"/>
                                        <p:tgtEl>
                                          <p:spTgt spid="43"/>
                                        </p:tgtEl>
                                      </p:cBhvr>
                                    </p:animEffect>
                                  </p:childTnLst>
                                </p:cTn>
                              </p:par>
                              <p:par>
                                <p:cTn id="251" presetID="31" presetClass="entr" presetSubtype="0" fill="hold" grpId="0" nodeType="withEffect">
                                  <p:stCondLst>
                                    <p:cond delay="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2000" fill="hold"/>
                                        <p:tgtEl>
                                          <p:spTgt spid="44"/>
                                        </p:tgtEl>
                                        <p:attrNameLst>
                                          <p:attrName>ppt_w</p:attrName>
                                        </p:attrNameLst>
                                      </p:cBhvr>
                                      <p:tavLst>
                                        <p:tav tm="0">
                                          <p:val>
                                            <p:fltVal val="0"/>
                                          </p:val>
                                        </p:tav>
                                        <p:tav tm="100000">
                                          <p:val>
                                            <p:strVal val="#ppt_w"/>
                                          </p:val>
                                        </p:tav>
                                      </p:tavLst>
                                    </p:anim>
                                    <p:anim calcmode="lin" valueType="num">
                                      <p:cBhvr>
                                        <p:cTn id="254" dur="2000" fill="hold"/>
                                        <p:tgtEl>
                                          <p:spTgt spid="44"/>
                                        </p:tgtEl>
                                        <p:attrNameLst>
                                          <p:attrName>ppt_h</p:attrName>
                                        </p:attrNameLst>
                                      </p:cBhvr>
                                      <p:tavLst>
                                        <p:tav tm="0">
                                          <p:val>
                                            <p:fltVal val="0"/>
                                          </p:val>
                                        </p:tav>
                                        <p:tav tm="100000">
                                          <p:val>
                                            <p:strVal val="#ppt_h"/>
                                          </p:val>
                                        </p:tav>
                                      </p:tavLst>
                                    </p:anim>
                                    <p:anim calcmode="lin" valueType="num">
                                      <p:cBhvr>
                                        <p:cTn id="255" dur="2000" fill="hold"/>
                                        <p:tgtEl>
                                          <p:spTgt spid="44"/>
                                        </p:tgtEl>
                                        <p:attrNameLst>
                                          <p:attrName>style.rotation</p:attrName>
                                        </p:attrNameLst>
                                      </p:cBhvr>
                                      <p:tavLst>
                                        <p:tav tm="0">
                                          <p:val>
                                            <p:fltVal val="90"/>
                                          </p:val>
                                        </p:tav>
                                        <p:tav tm="100000">
                                          <p:val>
                                            <p:fltVal val="0"/>
                                          </p:val>
                                        </p:tav>
                                      </p:tavLst>
                                    </p:anim>
                                    <p:animEffect transition="in" filter="fade">
                                      <p:cBhvr>
                                        <p:cTn id="256" dur="2000"/>
                                        <p:tgtEl>
                                          <p:spTgt spid="44"/>
                                        </p:tgtEl>
                                      </p:cBhvr>
                                    </p:animEffect>
                                  </p:childTnLst>
                                </p:cTn>
                              </p:par>
                              <p:par>
                                <p:cTn id="257" presetID="31" presetClass="entr" presetSubtype="0" fill="hold" grpId="0" nodeType="withEffect">
                                  <p:stCondLst>
                                    <p:cond delay="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2000" fill="hold"/>
                                        <p:tgtEl>
                                          <p:spTgt spid="45"/>
                                        </p:tgtEl>
                                        <p:attrNameLst>
                                          <p:attrName>ppt_w</p:attrName>
                                        </p:attrNameLst>
                                      </p:cBhvr>
                                      <p:tavLst>
                                        <p:tav tm="0">
                                          <p:val>
                                            <p:fltVal val="0"/>
                                          </p:val>
                                        </p:tav>
                                        <p:tav tm="100000">
                                          <p:val>
                                            <p:strVal val="#ppt_w"/>
                                          </p:val>
                                        </p:tav>
                                      </p:tavLst>
                                    </p:anim>
                                    <p:anim calcmode="lin" valueType="num">
                                      <p:cBhvr>
                                        <p:cTn id="260" dur="2000" fill="hold"/>
                                        <p:tgtEl>
                                          <p:spTgt spid="45"/>
                                        </p:tgtEl>
                                        <p:attrNameLst>
                                          <p:attrName>ppt_h</p:attrName>
                                        </p:attrNameLst>
                                      </p:cBhvr>
                                      <p:tavLst>
                                        <p:tav tm="0">
                                          <p:val>
                                            <p:fltVal val="0"/>
                                          </p:val>
                                        </p:tav>
                                        <p:tav tm="100000">
                                          <p:val>
                                            <p:strVal val="#ppt_h"/>
                                          </p:val>
                                        </p:tav>
                                      </p:tavLst>
                                    </p:anim>
                                    <p:anim calcmode="lin" valueType="num">
                                      <p:cBhvr>
                                        <p:cTn id="261" dur="2000" fill="hold"/>
                                        <p:tgtEl>
                                          <p:spTgt spid="45"/>
                                        </p:tgtEl>
                                        <p:attrNameLst>
                                          <p:attrName>style.rotation</p:attrName>
                                        </p:attrNameLst>
                                      </p:cBhvr>
                                      <p:tavLst>
                                        <p:tav tm="0">
                                          <p:val>
                                            <p:fltVal val="90"/>
                                          </p:val>
                                        </p:tav>
                                        <p:tav tm="100000">
                                          <p:val>
                                            <p:fltVal val="0"/>
                                          </p:val>
                                        </p:tav>
                                      </p:tavLst>
                                    </p:anim>
                                    <p:animEffect transition="in" filter="fade">
                                      <p:cBhvr>
                                        <p:cTn id="262" dur="2000"/>
                                        <p:tgtEl>
                                          <p:spTgt spid="45"/>
                                        </p:tgtEl>
                                      </p:cBhvr>
                                    </p:animEffect>
                                  </p:childTnLst>
                                </p:cTn>
                              </p:par>
                              <p:par>
                                <p:cTn id="263" presetID="31" presetClass="entr" presetSubtype="0" fill="hold" grpId="0" nodeType="withEffect">
                                  <p:stCondLst>
                                    <p:cond delay="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2000" fill="hold"/>
                                        <p:tgtEl>
                                          <p:spTgt spid="46"/>
                                        </p:tgtEl>
                                        <p:attrNameLst>
                                          <p:attrName>ppt_w</p:attrName>
                                        </p:attrNameLst>
                                      </p:cBhvr>
                                      <p:tavLst>
                                        <p:tav tm="0">
                                          <p:val>
                                            <p:fltVal val="0"/>
                                          </p:val>
                                        </p:tav>
                                        <p:tav tm="100000">
                                          <p:val>
                                            <p:strVal val="#ppt_w"/>
                                          </p:val>
                                        </p:tav>
                                      </p:tavLst>
                                    </p:anim>
                                    <p:anim calcmode="lin" valueType="num">
                                      <p:cBhvr>
                                        <p:cTn id="266" dur="2000" fill="hold"/>
                                        <p:tgtEl>
                                          <p:spTgt spid="46"/>
                                        </p:tgtEl>
                                        <p:attrNameLst>
                                          <p:attrName>ppt_h</p:attrName>
                                        </p:attrNameLst>
                                      </p:cBhvr>
                                      <p:tavLst>
                                        <p:tav tm="0">
                                          <p:val>
                                            <p:fltVal val="0"/>
                                          </p:val>
                                        </p:tav>
                                        <p:tav tm="100000">
                                          <p:val>
                                            <p:strVal val="#ppt_h"/>
                                          </p:val>
                                        </p:tav>
                                      </p:tavLst>
                                    </p:anim>
                                    <p:anim calcmode="lin" valueType="num">
                                      <p:cBhvr>
                                        <p:cTn id="267" dur="2000" fill="hold"/>
                                        <p:tgtEl>
                                          <p:spTgt spid="46"/>
                                        </p:tgtEl>
                                        <p:attrNameLst>
                                          <p:attrName>style.rotation</p:attrName>
                                        </p:attrNameLst>
                                      </p:cBhvr>
                                      <p:tavLst>
                                        <p:tav tm="0">
                                          <p:val>
                                            <p:fltVal val="90"/>
                                          </p:val>
                                        </p:tav>
                                        <p:tav tm="100000">
                                          <p:val>
                                            <p:fltVal val="0"/>
                                          </p:val>
                                        </p:tav>
                                      </p:tavLst>
                                    </p:anim>
                                    <p:animEffect transition="in" filter="fade">
                                      <p:cBhvr>
                                        <p:cTn id="268" dur="2000"/>
                                        <p:tgtEl>
                                          <p:spTgt spid="46"/>
                                        </p:tgtEl>
                                      </p:cBhvr>
                                    </p:animEffect>
                                  </p:childTnLst>
                                </p:cTn>
                              </p:par>
                              <p:par>
                                <p:cTn id="269" presetID="31" presetClass="entr" presetSubtype="0" fill="hold" grpId="0" nodeType="withEffect">
                                  <p:stCondLst>
                                    <p:cond delay="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2000" fill="hold"/>
                                        <p:tgtEl>
                                          <p:spTgt spid="47"/>
                                        </p:tgtEl>
                                        <p:attrNameLst>
                                          <p:attrName>ppt_w</p:attrName>
                                        </p:attrNameLst>
                                      </p:cBhvr>
                                      <p:tavLst>
                                        <p:tav tm="0">
                                          <p:val>
                                            <p:fltVal val="0"/>
                                          </p:val>
                                        </p:tav>
                                        <p:tav tm="100000">
                                          <p:val>
                                            <p:strVal val="#ppt_w"/>
                                          </p:val>
                                        </p:tav>
                                      </p:tavLst>
                                    </p:anim>
                                    <p:anim calcmode="lin" valueType="num">
                                      <p:cBhvr>
                                        <p:cTn id="272" dur="2000" fill="hold"/>
                                        <p:tgtEl>
                                          <p:spTgt spid="47"/>
                                        </p:tgtEl>
                                        <p:attrNameLst>
                                          <p:attrName>ppt_h</p:attrName>
                                        </p:attrNameLst>
                                      </p:cBhvr>
                                      <p:tavLst>
                                        <p:tav tm="0">
                                          <p:val>
                                            <p:fltVal val="0"/>
                                          </p:val>
                                        </p:tav>
                                        <p:tav tm="100000">
                                          <p:val>
                                            <p:strVal val="#ppt_h"/>
                                          </p:val>
                                        </p:tav>
                                      </p:tavLst>
                                    </p:anim>
                                    <p:anim calcmode="lin" valueType="num">
                                      <p:cBhvr>
                                        <p:cTn id="273" dur="2000" fill="hold"/>
                                        <p:tgtEl>
                                          <p:spTgt spid="47"/>
                                        </p:tgtEl>
                                        <p:attrNameLst>
                                          <p:attrName>style.rotation</p:attrName>
                                        </p:attrNameLst>
                                      </p:cBhvr>
                                      <p:tavLst>
                                        <p:tav tm="0">
                                          <p:val>
                                            <p:fltVal val="90"/>
                                          </p:val>
                                        </p:tav>
                                        <p:tav tm="100000">
                                          <p:val>
                                            <p:fltVal val="0"/>
                                          </p:val>
                                        </p:tav>
                                      </p:tavLst>
                                    </p:anim>
                                    <p:animEffect transition="in" filter="fade">
                                      <p:cBhvr>
                                        <p:cTn id="274" dur="2000"/>
                                        <p:tgtEl>
                                          <p:spTgt spid="4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50"/>
                                        </p:tgtEl>
                                        <p:attrNameLst>
                                          <p:attrName>style.visibility</p:attrName>
                                        </p:attrNameLst>
                                      </p:cBhvr>
                                      <p:to>
                                        <p:strVal val="visible"/>
                                      </p:to>
                                    </p:set>
                                    <p:anim calcmode="lin" valueType="num">
                                      <p:cBhvr>
                                        <p:cTn id="277" dur="2000" fill="hold"/>
                                        <p:tgtEl>
                                          <p:spTgt spid="50"/>
                                        </p:tgtEl>
                                        <p:attrNameLst>
                                          <p:attrName>ppt_w</p:attrName>
                                        </p:attrNameLst>
                                      </p:cBhvr>
                                      <p:tavLst>
                                        <p:tav tm="0">
                                          <p:val>
                                            <p:fltVal val="0"/>
                                          </p:val>
                                        </p:tav>
                                        <p:tav tm="100000">
                                          <p:val>
                                            <p:strVal val="#ppt_w"/>
                                          </p:val>
                                        </p:tav>
                                      </p:tavLst>
                                    </p:anim>
                                    <p:anim calcmode="lin" valueType="num">
                                      <p:cBhvr>
                                        <p:cTn id="278" dur="2000" fill="hold"/>
                                        <p:tgtEl>
                                          <p:spTgt spid="50"/>
                                        </p:tgtEl>
                                        <p:attrNameLst>
                                          <p:attrName>ppt_h</p:attrName>
                                        </p:attrNameLst>
                                      </p:cBhvr>
                                      <p:tavLst>
                                        <p:tav tm="0">
                                          <p:val>
                                            <p:fltVal val="0"/>
                                          </p:val>
                                        </p:tav>
                                        <p:tav tm="100000">
                                          <p:val>
                                            <p:strVal val="#ppt_h"/>
                                          </p:val>
                                        </p:tav>
                                      </p:tavLst>
                                    </p:anim>
                                    <p:anim calcmode="lin" valueType="num">
                                      <p:cBhvr>
                                        <p:cTn id="279" dur="2000" fill="hold"/>
                                        <p:tgtEl>
                                          <p:spTgt spid="50"/>
                                        </p:tgtEl>
                                        <p:attrNameLst>
                                          <p:attrName>style.rotation</p:attrName>
                                        </p:attrNameLst>
                                      </p:cBhvr>
                                      <p:tavLst>
                                        <p:tav tm="0">
                                          <p:val>
                                            <p:fltVal val="90"/>
                                          </p:val>
                                        </p:tav>
                                        <p:tav tm="100000">
                                          <p:val>
                                            <p:fltVal val="0"/>
                                          </p:val>
                                        </p:tav>
                                      </p:tavLst>
                                    </p:anim>
                                    <p:animEffect transition="in" filter="fade">
                                      <p:cBhvr>
                                        <p:cTn id="280" dur="2000"/>
                                        <p:tgtEl>
                                          <p:spTgt spid="50"/>
                                        </p:tgtEl>
                                      </p:cBhvr>
                                    </p:animEffect>
                                  </p:childTnLst>
                                </p:cTn>
                              </p:par>
                              <p:par>
                                <p:cTn id="281" presetID="31" presetClass="entr" presetSubtype="0" fill="hold" grpId="0" nodeType="withEffect">
                                  <p:stCondLst>
                                    <p:cond delay="0"/>
                                  </p:stCondLst>
                                  <p:childTnLst>
                                    <p:set>
                                      <p:cBhvr>
                                        <p:cTn id="282" dur="1" fill="hold">
                                          <p:stCondLst>
                                            <p:cond delay="0"/>
                                          </p:stCondLst>
                                        </p:cTn>
                                        <p:tgtEl>
                                          <p:spTgt spid="51"/>
                                        </p:tgtEl>
                                        <p:attrNameLst>
                                          <p:attrName>style.visibility</p:attrName>
                                        </p:attrNameLst>
                                      </p:cBhvr>
                                      <p:to>
                                        <p:strVal val="visible"/>
                                      </p:to>
                                    </p:set>
                                    <p:anim calcmode="lin" valueType="num">
                                      <p:cBhvr>
                                        <p:cTn id="283" dur="2000" fill="hold"/>
                                        <p:tgtEl>
                                          <p:spTgt spid="51"/>
                                        </p:tgtEl>
                                        <p:attrNameLst>
                                          <p:attrName>ppt_w</p:attrName>
                                        </p:attrNameLst>
                                      </p:cBhvr>
                                      <p:tavLst>
                                        <p:tav tm="0">
                                          <p:val>
                                            <p:fltVal val="0"/>
                                          </p:val>
                                        </p:tav>
                                        <p:tav tm="100000">
                                          <p:val>
                                            <p:strVal val="#ppt_w"/>
                                          </p:val>
                                        </p:tav>
                                      </p:tavLst>
                                    </p:anim>
                                    <p:anim calcmode="lin" valueType="num">
                                      <p:cBhvr>
                                        <p:cTn id="284" dur="2000" fill="hold"/>
                                        <p:tgtEl>
                                          <p:spTgt spid="51"/>
                                        </p:tgtEl>
                                        <p:attrNameLst>
                                          <p:attrName>ppt_h</p:attrName>
                                        </p:attrNameLst>
                                      </p:cBhvr>
                                      <p:tavLst>
                                        <p:tav tm="0">
                                          <p:val>
                                            <p:fltVal val="0"/>
                                          </p:val>
                                        </p:tav>
                                        <p:tav tm="100000">
                                          <p:val>
                                            <p:strVal val="#ppt_h"/>
                                          </p:val>
                                        </p:tav>
                                      </p:tavLst>
                                    </p:anim>
                                    <p:anim calcmode="lin" valueType="num">
                                      <p:cBhvr>
                                        <p:cTn id="285" dur="2000" fill="hold"/>
                                        <p:tgtEl>
                                          <p:spTgt spid="51"/>
                                        </p:tgtEl>
                                        <p:attrNameLst>
                                          <p:attrName>style.rotation</p:attrName>
                                        </p:attrNameLst>
                                      </p:cBhvr>
                                      <p:tavLst>
                                        <p:tav tm="0">
                                          <p:val>
                                            <p:fltVal val="90"/>
                                          </p:val>
                                        </p:tav>
                                        <p:tav tm="100000">
                                          <p:val>
                                            <p:fltVal val="0"/>
                                          </p:val>
                                        </p:tav>
                                      </p:tavLst>
                                    </p:anim>
                                    <p:animEffect transition="in" filter="fade">
                                      <p:cBhvr>
                                        <p:cTn id="286" dur="2000"/>
                                        <p:tgtEl>
                                          <p:spTgt spid="51"/>
                                        </p:tgtEl>
                                      </p:cBhvr>
                                    </p:animEffect>
                                  </p:childTnLst>
                                </p:cTn>
                              </p:par>
                              <p:par>
                                <p:cTn id="287" presetID="31" presetClass="entr" presetSubtype="0" fill="hold" grpId="0" nodeType="withEffect">
                                  <p:stCondLst>
                                    <p:cond delay="0"/>
                                  </p:stCondLst>
                                  <p:childTnLst>
                                    <p:set>
                                      <p:cBhvr>
                                        <p:cTn id="288" dur="1" fill="hold">
                                          <p:stCondLst>
                                            <p:cond delay="0"/>
                                          </p:stCondLst>
                                        </p:cTn>
                                        <p:tgtEl>
                                          <p:spTgt spid="52"/>
                                        </p:tgtEl>
                                        <p:attrNameLst>
                                          <p:attrName>style.visibility</p:attrName>
                                        </p:attrNameLst>
                                      </p:cBhvr>
                                      <p:to>
                                        <p:strVal val="visible"/>
                                      </p:to>
                                    </p:set>
                                    <p:anim calcmode="lin" valueType="num">
                                      <p:cBhvr>
                                        <p:cTn id="289" dur="2000" fill="hold"/>
                                        <p:tgtEl>
                                          <p:spTgt spid="52"/>
                                        </p:tgtEl>
                                        <p:attrNameLst>
                                          <p:attrName>ppt_w</p:attrName>
                                        </p:attrNameLst>
                                      </p:cBhvr>
                                      <p:tavLst>
                                        <p:tav tm="0">
                                          <p:val>
                                            <p:fltVal val="0"/>
                                          </p:val>
                                        </p:tav>
                                        <p:tav tm="100000">
                                          <p:val>
                                            <p:strVal val="#ppt_w"/>
                                          </p:val>
                                        </p:tav>
                                      </p:tavLst>
                                    </p:anim>
                                    <p:anim calcmode="lin" valueType="num">
                                      <p:cBhvr>
                                        <p:cTn id="290" dur="2000" fill="hold"/>
                                        <p:tgtEl>
                                          <p:spTgt spid="52"/>
                                        </p:tgtEl>
                                        <p:attrNameLst>
                                          <p:attrName>ppt_h</p:attrName>
                                        </p:attrNameLst>
                                      </p:cBhvr>
                                      <p:tavLst>
                                        <p:tav tm="0">
                                          <p:val>
                                            <p:fltVal val="0"/>
                                          </p:val>
                                        </p:tav>
                                        <p:tav tm="100000">
                                          <p:val>
                                            <p:strVal val="#ppt_h"/>
                                          </p:val>
                                        </p:tav>
                                      </p:tavLst>
                                    </p:anim>
                                    <p:anim calcmode="lin" valueType="num">
                                      <p:cBhvr>
                                        <p:cTn id="291" dur="2000" fill="hold"/>
                                        <p:tgtEl>
                                          <p:spTgt spid="52"/>
                                        </p:tgtEl>
                                        <p:attrNameLst>
                                          <p:attrName>style.rotation</p:attrName>
                                        </p:attrNameLst>
                                      </p:cBhvr>
                                      <p:tavLst>
                                        <p:tav tm="0">
                                          <p:val>
                                            <p:fltVal val="90"/>
                                          </p:val>
                                        </p:tav>
                                        <p:tav tm="100000">
                                          <p:val>
                                            <p:fltVal val="0"/>
                                          </p:val>
                                        </p:tav>
                                      </p:tavLst>
                                    </p:anim>
                                    <p:animEffect transition="in" filter="fade">
                                      <p:cBhvr>
                                        <p:cTn id="292" dur="2000"/>
                                        <p:tgtEl>
                                          <p:spTgt spid="52"/>
                                        </p:tgtEl>
                                      </p:cBhvr>
                                    </p:animEffect>
                                  </p:childTnLst>
                                </p:cTn>
                              </p:par>
                              <p:par>
                                <p:cTn id="293" presetID="31" presetClass="entr" presetSubtype="0" fill="hold" grpId="0" nodeType="withEffect">
                                  <p:stCondLst>
                                    <p:cond delay="0"/>
                                  </p:stCondLst>
                                  <p:childTnLst>
                                    <p:set>
                                      <p:cBhvr>
                                        <p:cTn id="294" dur="1" fill="hold">
                                          <p:stCondLst>
                                            <p:cond delay="0"/>
                                          </p:stCondLst>
                                        </p:cTn>
                                        <p:tgtEl>
                                          <p:spTgt spid="53"/>
                                        </p:tgtEl>
                                        <p:attrNameLst>
                                          <p:attrName>style.visibility</p:attrName>
                                        </p:attrNameLst>
                                      </p:cBhvr>
                                      <p:to>
                                        <p:strVal val="visible"/>
                                      </p:to>
                                    </p:set>
                                    <p:anim calcmode="lin" valueType="num">
                                      <p:cBhvr>
                                        <p:cTn id="295" dur="2000" fill="hold"/>
                                        <p:tgtEl>
                                          <p:spTgt spid="53"/>
                                        </p:tgtEl>
                                        <p:attrNameLst>
                                          <p:attrName>ppt_w</p:attrName>
                                        </p:attrNameLst>
                                      </p:cBhvr>
                                      <p:tavLst>
                                        <p:tav tm="0">
                                          <p:val>
                                            <p:fltVal val="0"/>
                                          </p:val>
                                        </p:tav>
                                        <p:tav tm="100000">
                                          <p:val>
                                            <p:strVal val="#ppt_w"/>
                                          </p:val>
                                        </p:tav>
                                      </p:tavLst>
                                    </p:anim>
                                    <p:anim calcmode="lin" valueType="num">
                                      <p:cBhvr>
                                        <p:cTn id="296" dur="2000" fill="hold"/>
                                        <p:tgtEl>
                                          <p:spTgt spid="53"/>
                                        </p:tgtEl>
                                        <p:attrNameLst>
                                          <p:attrName>ppt_h</p:attrName>
                                        </p:attrNameLst>
                                      </p:cBhvr>
                                      <p:tavLst>
                                        <p:tav tm="0">
                                          <p:val>
                                            <p:fltVal val="0"/>
                                          </p:val>
                                        </p:tav>
                                        <p:tav tm="100000">
                                          <p:val>
                                            <p:strVal val="#ppt_h"/>
                                          </p:val>
                                        </p:tav>
                                      </p:tavLst>
                                    </p:anim>
                                    <p:anim calcmode="lin" valueType="num">
                                      <p:cBhvr>
                                        <p:cTn id="297" dur="2000" fill="hold"/>
                                        <p:tgtEl>
                                          <p:spTgt spid="53"/>
                                        </p:tgtEl>
                                        <p:attrNameLst>
                                          <p:attrName>style.rotation</p:attrName>
                                        </p:attrNameLst>
                                      </p:cBhvr>
                                      <p:tavLst>
                                        <p:tav tm="0">
                                          <p:val>
                                            <p:fltVal val="90"/>
                                          </p:val>
                                        </p:tav>
                                        <p:tav tm="100000">
                                          <p:val>
                                            <p:fltVal val="0"/>
                                          </p:val>
                                        </p:tav>
                                      </p:tavLst>
                                    </p:anim>
                                    <p:animEffect transition="in" filter="fade">
                                      <p:cBhvr>
                                        <p:cTn id="298" dur="2000"/>
                                        <p:tgtEl>
                                          <p:spTgt spid="53"/>
                                        </p:tgtEl>
                                      </p:cBhvr>
                                    </p:animEffect>
                                  </p:childTnLst>
                                </p:cTn>
                              </p:par>
                              <p:par>
                                <p:cTn id="299" presetID="31" presetClass="entr" presetSubtype="0" fill="hold" grpId="0" nodeType="withEffect">
                                  <p:stCondLst>
                                    <p:cond delay="0"/>
                                  </p:stCondLst>
                                  <p:childTnLst>
                                    <p:set>
                                      <p:cBhvr>
                                        <p:cTn id="300" dur="1" fill="hold">
                                          <p:stCondLst>
                                            <p:cond delay="0"/>
                                          </p:stCondLst>
                                        </p:cTn>
                                        <p:tgtEl>
                                          <p:spTgt spid="54"/>
                                        </p:tgtEl>
                                        <p:attrNameLst>
                                          <p:attrName>style.visibility</p:attrName>
                                        </p:attrNameLst>
                                      </p:cBhvr>
                                      <p:to>
                                        <p:strVal val="visible"/>
                                      </p:to>
                                    </p:set>
                                    <p:anim calcmode="lin" valueType="num">
                                      <p:cBhvr>
                                        <p:cTn id="301" dur="2000" fill="hold"/>
                                        <p:tgtEl>
                                          <p:spTgt spid="54"/>
                                        </p:tgtEl>
                                        <p:attrNameLst>
                                          <p:attrName>ppt_w</p:attrName>
                                        </p:attrNameLst>
                                      </p:cBhvr>
                                      <p:tavLst>
                                        <p:tav tm="0">
                                          <p:val>
                                            <p:fltVal val="0"/>
                                          </p:val>
                                        </p:tav>
                                        <p:tav tm="100000">
                                          <p:val>
                                            <p:strVal val="#ppt_w"/>
                                          </p:val>
                                        </p:tav>
                                      </p:tavLst>
                                    </p:anim>
                                    <p:anim calcmode="lin" valueType="num">
                                      <p:cBhvr>
                                        <p:cTn id="302" dur="2000" fill="hold"/>
                                        <p:tgtEl>
                                          <p:spTgt spid="54"/>
                                        </p:tgtEl>
                                        <p:attrNameLst>
                                          <p:attrName>ppt_h</p:attrName>
                                        </p:attrNameLst>
                                      </p:cBhvr>
                                      <p:tavLst>
                                        <p:tav tm="0">
                                          <p:val>
                                            <p:fltVal val="0"/>
                                          </p:val>
                                        </p:tav>
                                        <p:tav tm="100000">
                                          <p:val>
                                            <p:strVal val="#ppt_h"/>
                                          </p:val>
                                        </p:tav>
                                      </p:tavLst>
                                    </p:anim>
                                    <p:anim calcmode="lin" valueType="num">
                                      <p:cBhvr>
                                        <p:cTn id="303" dur="2000" fill="hold"/>
                                        <p:tgtEl>
                                          <p:spTgt spid="54"/>
                                        </p:tgtEl>
                                        <p:attrNameLst>
                                          <p:attrName>style.rotation</p:attrName>
                                        </p:attrNameLst>
                                      </p:cBhvr>
                                      <p:tavLst>
                                        <p:tav tm="0">
                                          <p:val>
                                            <p:fltVal val="90"/>
                                          </p:val>
                                        </p:tav>
                                        <p:tav tm="100000">
                                          <p:val>
                                            <p:fltVal val="0"/>
                                          </p:val>
                                        </p:tav>
                                      </p:tavLst>
                                    </p:anim>
                                    <p:animEffect transition="in" filter="fade">
                                      <p:cBhvr>
                                        <p:cTn id="304" dur="2000"/>
                                        <p:tgtEl>
                                          <p:spTgt spid="54"/>
                                        </p:tgtEl>
                                      </p:cBhvr>
                                    </p:animEffect>
                                  </p:childTnLst>
                                </p:cTn>
                              </p:par>
                              <p:par>
                                <p:cTn id="305" presetID="31" presetClass="entr" presetSubtype="0" fill="hold" grpId="0" nodeType="withEffect">
                                  <p:stCondLst>
                                    <p:cond delay="0"/>
                                  </p:stCondLst>
                                  <p:childTnLst>
                                    <p:set>
                                      <p:cBhvr>
                                        <p:cTn id="306" dur="1" fill="hold">
                                          <p:stCondLst>
                                            <p:cond delay="0"/>
                                          </p:stCondLst>
                                        </p:cTn>
                                        <p:tgtEl>
                                          <p:spTgt spid="55"/>
                                        </p:tgtEl>
                                        <p:attrNameLst>
                                          <p:attrName>style.visibility</p:attrName>
                                        </p:attrNameLst>
                                      </p:cBhvr>
                                      <p:to>
                                        <p:strVal val="visible"/>
                                      </p:to>
                                    </p:set>
                                    <p:anim calcmode="lin" valueType="num">
                                      <p:cBhvr>
                                        <p:cTn id="307" dur="2000" fill="hold"/>
                                        <p:tgtEl>
                                          <p:spTgt spid="55"/>
                                        </p:tgtEl>
                                        <p:attrNameLst>
                                          <p:attrName>ppt_w</p:attrName>
                                        </p:attrNameLst>
                                      </p:cBhvr>
                                      <p:tavLst>
                                        <p:tav tm="0">
                                          <p:val>
                                            <p:fltVal val="0"/>
                                          </p:val>
                                        </p:tav>
                                        <p:tav tm="100000">
                                          <p:val>
                                            <p:strVal val="#ppt_w"/>
                                          </p:val>
                                        </p:tav>
                                      </p:tavLst>
                                    </p:anim>
                                    <p:anim calcmode="lin" valueType="num">
                                      <p:cBhvr>
                                        <p:cTn id="308" dur="2000" fill="hold"/>
                                        <p:tgtEl>
                                          <p:spTgt spid="55"/>
                                        </p:tgtEl>
                                        <p:attrNameLst>
                                          <p:attrName>ppt_h</p:attrName>
                                        </p:attrNameLst>
                                      </p:cBhvr>
                                      <p:tavLst>
                                        <p:tav tm="0">
                                          <p:val>
                                            <p:fltVal val="0"/>
                                          </p:val>
                                        </p:tav>
                                        <p:tav tm="100000">
                                          <p:val>
                                            <p:strVal val="#ppt_h"/>
                                          </p:val>
                                        </p:tav>
                                      </p:tavLst>
                                    </p:anim>
                                    <p:anim calcmode="lin" valueType="num">
                                      <p:cBhvr>
                                        <p:cTn id="309" dur="2000" fill="hold"/>
                                        <p:tgtEl>
                                          <p:spTgt spid="55"/>
                                        </p:tgtEl>
                                        <p:attrNameLst>
                                          <p:attrName>style.rotation</p:attrName>
                                        </p:attrNameLst>
                                      </p:cBhvr>
                                      <p:tavLst>
                                        <p:tav tm="0">
                                          <p:val>
                                            <p:fltVal val="90"/>
                                          </p:val>
                                        </p:tav>
                                        <p:tav tm="100000">
                                          <p:val>
                                            <p:fltVal val="0"/>
                                          </p:val>
                                        </p:tav>
                                      </p:tavLst>
                                    </p:anim>
                                    <p:animEffect transition="in" filter="fade">
                                      <p:cBhvr>
                                        <p:cTn id="310" dur="2000"/>
                                        <p:tgtEl>
                                          <p:spTgt spid="55"/>
                                        </p:tgtEl>
                                      </p:cBhvr>
                                    </p:animEffect>
                                  </p:childTnLst>
                                </p:cTn>
                              </p:par>
                              <p:par>
                                <p:cTn id="311" presetID="31" presetClass="entr" presetSubtype="0" fill="hold" grpId="0" nodeType="withEffect">
                                  <p:stCondLst>
                                    <p:cond delay="0"/>
                                  </p:stCondLst>
                                  <p:childTnLst>
                                    <p:set>
                                      <p:cBhvr>
                                        <p:cTn id="312" dur="1" fill="hold">
                                          <p:stCondLst>
                                            <p:cond delay="0"/>
                                          </p:stCondLst>
                                        </p:cTn>
                                        <p:tgtEl>
                                          <p:spTgt spid="56"/>
                                        </p:tgtEl>
                                        <p:attrNameLst>
                                          <p:attrName>style.visibility</p:attrName>
                                        </p:attrNameLst>
                                      </p:cBhvr>
                                      <p:to>
                                        <p:strVal val="visible"/>
                                      </p:to>
                                    </p:set>
                                    <p:anim calcmode="lin" valueType="num">
                                      <p:cBhvr>
                                        <p:cTn id="313" dur="2000" fill="hold"/>
                                        <p:tgtEl>
                                          <p:spTgt spid="56"/>
                                        </p:tgtEl>
                                        <p:attrNameLst>
                                          <p:attrName>ppt_w</p:attrName>
                                        </p:attrNameLst>
                                      </p:cBhvr>
                                      <p:tavLst>
                                        <p:tav tm="0">
                                          <p:val>
                                            <p:fltVal val="0"/>
                                          </p:val>
                                        </p:tav>
                                        <p:tav tm="100000">
                                          <p:val>
                                            <p:strVal val="#ppt_w"/>
                                          </p:val>
                                        </p:tav>
                                      </p:tavLst>
                                    </p:anim>
                                    <p:anim calcmode="lin" valueType="num">
                                      <p:cBhvr>
                                        <p:cTn id="314" dur="2000" fill="hold"/>
                                        <p:tgtEl>
                                          <p:spTgt spid="56"/>
                                        </p:tgtEl>
                                        <p:attrNameLst>
                                          <p:attrName>ppt_h</p:attrName>
                                        </p:attrNameLst>
                                      </p:cBhvr>
                                      <p:tavLst>
                                        <p:tav tm="0">
                                          <p:val>
                                            <p:fltVal val="0"/>
                                          </p:val>
                                        </p:tav>
                                        <p:tav tm="100000">
                                          <p:val>
                                            <p:strVal val="#ppt_h"/>
                                          </p:val>
                                        </p:tav>
                                      </p:tavLst>
                                    </p:anim>
                                    <p:anim calcmode="lin" valueType="num">
                                      <p:cBhvr>
                                        <p:cTn id="315" dur="2000" fill="hold"/>
                                        <p:tgtEl>
                                          <p:spTgt spid="56"/>
                                        </p:tgtEl>
                                        <p:attrNameLst>
                                          <p:attrName>style.rotation</p:attrName>
                                        </p:attrNameLst>
                                      </p:cBhvr>
                                      <p:tavLst>
                                        <p:tav tm="0">
                                          <p:val>
                                            <p:fltVal val="90"/>
                                          </p:val>
                                        </p:tav>
                                        <p:tav tm="100000">
                                          <p:val>
                                            <p:fltVal val="0"/>
                                          </p:val>
                                        </p:tav>
                                      </p:tavLst>
                                    </p:anim>
                                    <p:animEffect transition="in" filter="fade">
                                      <p:cBhvr>
                                        <p:cTn id="316" dur="2000"/>
                                        <p:tgtEl>
                                          <p:spTgt spid="56"/>
                                        </p:tgtEl>
                                      </p:cBhvr>
                                    </p:animEffect>
                                  </p:childTnLst>
                                </p:cTn>
                              </p:par>
                              <p:par>
                                <p:cTn id="317" presetID="31" presetClass="entr" presetSubtype="0" fill="hold" grpId="0" nodeType="withEffect">
                                  <p:stCondLst>
                                    <p:cond delay="0"/>
                                  </p:stCondLst>
                                  <p:childTnLst>
                                    <p:set>
                                      <p:cBhvr>
                                        <p:cTn id="318" dur="1" fill="hold">
                                          <p:stCondLst>
                                            <p:cond delay="0"/>
                                          </p:stCondLst>
                                        </p:cTn>
                                        <p:tgtEl>
                                          <p:spTgt spid="57"/>
                                        </p:tgtEl>
                                        <p:attrNameLst>
                                          <p:attrName>style.visibility</p:attrName>
                                        </p:attrNameLst>
                                      </p:cBhvr>
                                      <p:to>
                                        <p:strVal val="visible"/>
                                      </p:to>
                                    </p:set>
                                    <p:anim calcmode="lin" valueType="num">
                                      <p:cBhvr>
                                        <p:cTn id="319" dur="2000" fill="hold"/>
                                        <p:tgtEl>
                                          <p:spTgt spid="57"/>
                                        </p:tgtEl>
                                        <p:attrNameLst>
                                          <p:attrName>ppt_w</p:attrName>
                                        </p:attrNameLst>
                                      </p:cBhvr>
                                      <p:tavLst>
                                        <p:tav tm="0">
                                          <p:val>
                                            <p:fltVal val="0"/>
                                          </p:val>
                                        </p:tav>
                                        <p:tav tm="100000">
                                          <p:val>
                                            <p:strVal val="#ppt_w"/>
                                          </p:val>
                                        </p:tav>
                                      </p:tavLst>
                                    </p:anim>
                                    <p:anim calcmode="lin" valueType="num">
                                      <p:cBhvr>
                                        <p:cTn id="320" dur="2000" fill="hold"/>
                                        <p:tgtEl>
                                          <p:spTgt spid="57"/>
                                        </p:tgtEl>
                                        <p:attrNameLst>
                                          <p:attrName>ppt_h</p:attrName>
                                        </p:attrNameLst>
                                      </p:cBhvr>
                                      <p:tavLst>
                                        <p:tav tm="0">
                                          <p:val>
                                            <p:fltVal val="0"/>
                                          </p:val>
                                        </p:tav>
                                        <p:tav tm="100000">
                                          <p:val>
                                            <p:strVal val="#ppt_h"/>
                                          </p:val>
                                        </p:tav>
                                      </p:tavLst>
                                    </p:anim>
                                    <p:anim calcmode="lin" valueType="num">
                                      <p:cBhvr>
                                        <p:cTn id="321" dur="2000" fill="hold"/>
                                        <p:tgtEl>
                                          <p:spTgt spid="57"/>
                                        </p:tgtEl>
                                        <p:attrNameLst>
                                          <p:attrName>style.rotation</p:attrName>
                                        </p:attrNameLst>
                                      </p:cBhvr>
                                      <p:tavLst>
                                        <p:tav tm="0">
                                          <p:val>
                                            <p:fltVal val="90"/>
                                          </p:val>
                                        </p:tav>
                                        <p:tav tm="100000">
                                          <p:val>
                                            <p:fltVal val="0"/>
                                          </p:val>
                                        </p:tav>
                                      </p:tavLst>
                                    </p:anim>
                                    <p:animEffect transition="in" filter="fade">
                                      <p:cBhvr>
                                        <p:cTn id="322" dur="2000"/>
                                        <p:tgtEl>
                                          <p:spTgt spid="57"/>
                                        </p:tgtEl>
                                      </p:cBhvr>
                                    </p:animEffect>
                                  </p:childTnLst>
                                </p:cTn>
                              </p:par>
                              <p:par>
                                <p:cTn id="323" presetID="31" presetClass="entr" presetSubtype="0" fill="hold" grpId="0" nodeType="withEffect">
                                  <p:stCondLst>
                                    <p:cond delay="0"/>
                                  </p:stCondLst>
                                  <p:childTnLst>
                                    <p:set>
                                      <p:cBhvr>
                                        <p:cTn id="324" dur="1" fill="hold">
                                          <p:stCondLst>
                                            <p:cond delay="0"/>
                                          </p:stCondLst>
                                        </p:cTn>
                                        <p:tgtEl>
                                          <p:spTgt spid="58"/>
                                        </p:tgtEl>
                                        <p:attrNameLst>
                                          <p:attrName>style.visibility</p:attrName>
                                        </p:attrNameLst>
                                      </p:cBhvr>
                                      <p:to>
                                        <p:strVal val="visible"/>
                                      </p:to>
                                    </p:set>
                                    <p:anim calcmode="lin" valueType="num">
                                      <p:cBhvr>
                                        <p:cTn id="325" dur="2000" fill="hold"/>
                                        <p:tgtEl>
                                          <p:spTgt spid="58"/>
                                        </p:tgtEl>
                                        <p:attrNameLst>
                                          <p:attrName>ppt_w</p:attrName>
                                        </p:attrNameLst>
                                      </p:cBhvr>
                                      <p:tavLst>
                                        <p:tav tm="0">
                                          <p:val>
                                            <p:fltVal val="0"/>
                                          </p:val>
                                        </p:tav>
                                        <p:tav tm="100000">
                                          <p:val>
                                            <p:strVal val="#ppt_w"/>
                                          </p:val>
                                        </p:tav>
                                      </p:tavLst>
                                    </p:anim>
                                    <p:anim calcmode="lin" valueType="num">
                                      <p:cBhvr>
                                        <p:cTn id="326" dur="2000" fill="hold"/>
                                        <p:tgtEl>
                                          <p:spTgt spid="58"/>
                                        </p:tgtEl>
                                        <p:attrNameLst>
                                          <p:attrName>ppt_h</p:attrName>
                                        </p:attrNameLst>
                                      </p:cBhvr>
                                      <p:tavLst>
                                        <p:tav tm="0">
                                          <p:val>
                                            <p:fltVal val="0"/>
                                          </p:val>
                                        </p:tav>
                                        <p:tav tm="100000">
                                          <p:val>
                                            <p:strVal val="#ppt_h"/>
                                          </p:val>
                                        </p:tav>
                                      </p:tavLst>
                                    </p:anim>
                                    <p:anim calcmode="lin" valueType="num">
                                      <p:cBhvr>
                                        <p:cTn id="327" dur="2000" fill="hold"/>
                                        <p:tgtEl>
                                          <p:spTgt spid="58"/>
                                        </p:tgtEl>
                                        <p:attrNameLst>
                                          <p:attrName>style.rotation</p:attrName>
                                        </p:attrNameLst>
                                      </p:cBhvr>
                                      <p:tavLst>
                                        <p:tav tm="0">
                                          <p:val>
                                            <p:fltVal val="90"/>
                                          </p:val>
                                        </p:tav>
                                        <p:tav tm="100000">
                                          <p:val>
                                            <p:fltVal val="0"/>
                                          </p:val>
                                        </p:tav>
                                      </p:tavLst>
                                    </p:anim>
                                    <p:animEffect transition="in" filter="fade">
                                      <p:cBhvr>
                                        <p:cTn id="328" dur="2000"/>
                                        <p:tgtEl>
                                          <p:spTgt spid="58"/>
                                        </p:tgtEl>
                                      </p:cBhvr>
                                    </p:animEffect>
                                  </p:childTnLst>
                                </p:cTn>
                              </p:par>
                              <p:par>
                                <p:cTn id="329" presetID="31" presetClass="entr" presetSubtype="0" fill="hold" grpId="0" nodeType="withEffect">
                                  <p:stCondLst>
                                    <p:cond delay="0"/>
                                  </p:stCondLst>
                                  <p:childTnLst>
                                    <p:set>
                                      <p:cBhvr>
                                        <p:cTn id="330" dur="1" fill="hold">
                                          <p:stCondLst>
                                            <p:cond delay="0"/>
                                          </p:stCondLst>
                                        </p:cTn>
                                        <p:tgtEl>
                                          <p:spTgt spid="59"/>
                                        </p:tgtEl>
                                        <p:attrNameLst>
                                          <p:attrName>style.visibility</p:attrName>
                                        </p:attrNameLst>
                                      </p:cBhvr>
                                      <p:to>
                                        <p:strVal val="visible"/>
                                      </p:to>
                                    </p:set>
                                    <p:anim calcmode="lin" valueType="num">
                                      <p:cBhvr>
                                        <p:cTn id="331" dur="2000" fill="hold"/>
                                        <p:tgtEl>
                                          <p:spTgt spid="59"/>
                                        </p:tgtEl>
                                        <p:attrNameLst>
                                          <p:attrName>ppt_w</p:attrName>
                                        </p:attrNameLst>
                                      </p:cBhvr>
                                      <p:tavLst>
                                        <p:tav tm="0">
                                          <p:val>
                                            <p:fltVal val="0"/>
                                          </p:val>
                                        </p:tav>
                                        <p:tav tm="100000">
                                          <p:val>
                                            <p:strVal val="#ppt_w"/>
                                          </p:val>
                                        </p:tav>
                                      </p:tavLst>
                                    </p:anim>
                                    <p:anim calcmode="lin" valueType="num">
                                      <p:cBhvr>
                                        <p:cTn id="332" dur="2000" fill="hold"/>
                                        <p:tgtEl>
                                          <p:spTgt spid="59"/>
                                        </p:tgtEl>
                                        <p:attrNameLst>
                                          <p:attrName>ppt_h</p:attrName>
                                        </p:attrNameLst>
                                      </p:cBhvr>
                                      <p:tavLst>
                                        <p:tav tm="0">
                                          <p:val>
                                            <p:fltVal val="0"/>
                                          </p:val>
                                        </p:tav>
                                        <p:tav tm="100000">
                                          <p:val>
                                            <p:strVal val="#ppt_h"/>
                                          </p:val>
                                        </p:tav>
                                      </p:tavLst>
                                    </p:anim>
                                    <p:anim calcmode="lin" valueType="num">
                                      <p:cBhvr>
                                        <p:cTn id="333" dur="2000" fill="hold"/>
                                        <p:tgtEl>
                                          <p:spTgt spid="59"/>
                                        </p:tgtEl>
                                        <p:attrNameLst>
                                          <p:attrName>style.rotation</p:attrName>
                                        </p:attrNameLst>
                                      </p:cBhvr>
                                      <p:tavLst>
                                        <p:tav tm="0">
                                          <p:val>
                                            <p:fltVal val="90"/>
                                          </p:val>
                                        </p:tav>
                                        <p:tav tm="100000">
                                          <p:val>
                                            <p:fltVal val="0"/>
                                          </p:val>
                                        </p:tav>
                                      </p:tavLst>
                                    </p:anim>
                                    <p:animEffect transition="in" filter="fade">
                                      <p:cBhvr>
                                        <p:cTn id="334" dur="2000"/>
                                        <p:tgtEl>
                                          <p:spTgt spid="59"/>
                                        </p:tgtEl>
                                      </p:cBhvr>
                                    </p:animEffect>
                                  </p:childTnLst>
                                </p:cTn>
                              </p:par>
                              <p:par>
                                <p:cTn id="335" presetID="31" presetClass="entr" presetSubtype="0" fill="hold" grpId="0" nodeType="withEffect">
                                  <p:stCondLst>
                                    <p:cond delay="0"/>
                                  </p:stCondLst>
                                  <p:childTnLst>
                                    <p:set>
                                      <p:cBhvr>
                                        <p:cTn id="336" dur="1" fill="hold">
                                          <p:stCondLst>
                                            <p:cond delay="0"/>
                                          </p:stCondLst>
                                        </p:cTn>
                                        <p:tgtEl>
                                          <p:spTgt spid="61"/>
                                        </p:tgtEl>
                                        <p:attrNameLst>
                                          <p:attrName>style.visibility</p:attrName>
                                        </p:attrNameLst>
                                      </p:cBhvr>
                                      <p:to>
                                        <p:strVal val="visible"/>
                                      </p:to>
                                    </p:set>
                                    <p:anim calcmode="lin" valueType="num">
                                      <p:cBhvr>
                                        <p:cTn id="337" dur="2000" fill="hold"/>
                                        <p:tgtEl>
                                          <p:spTgt spid="61"/>
                                        </p:tgtEl>
                                        <p:attrNameLst>
                                          <p:attrName>ppt_w</p:attrName>
                                        </p:attrNameLst>
                                      </p:cBhvr>
                                      <p:tavLst>
                                        <p:tav tm="0">
                                          <p:val>
                                            <p:fltVal val="0"/>
                                          </p:val>
                                        </p:tav>
                                        <p:tav tm="100000">
                                          <p:val>
                                            <p:strVal val="#ppt_w"/>
                                          </p:val>
                                        </p:tav>
                                      </p:tavLst>
                                    </p:anim>
                                    <p:anim calcmode="lin" valueType="num">
                                      <p:cBhvr>
                                        <p:cTn id="338" dur="2000" fill="hold"/>
                                        <p:tgtEl>
                                          <p:spTgt spid="61"/>
                                        </p:tgtEl>
                                        <p:attrNameLst>
                                          <p:attrName>ppt_h</p:attrName>
                                        </p:attrNameLst>
                                      </p:cBhvr>
                                      <p:tavLst>
                                        <p:tav tm="0">
                                          <p:val>
                                            <p:fltVal val="0"/>
                                          </p:val>
                                        </p:tav>
                                        <p:tav tm="100000">
                                          <p:val>
                                            <p:strVal val="#ppt_h"/>
                                          </p:val>
                                        </p:tav>
                                      </p:tavLst>
                                    </p:anim>
                                    <p:anim calcmode="lin" valueType="num">
                                      <p:cBhvr>
                                        <p:cTn id="339" dur="2000" fill="hold"/>
                                        <p:tgtEl>
                                          <p:spTgt spid="61"/>
                                        </p:tgtEl>
                                        <p:attrNameLst>
                                          <p:attrName>style.rotation</p:attrName>
                                        </p:attrNameLst>
                                      </p:cBhvr>
                                      <p:tavLst>
                                        <p:tav tm="0">
                                          <p:val>
                                            <p:fltVal val="90"/>
                                          </p:val>
                                        </p:tav>
                                        <p:tav tm="100000">
                                          <p:val>
                                            <p:fltVal val="0"/>
                                          </p:val>
                                        </p:tav>
                                      </p:tavLst>
                                    </p:anim>
                                    <p:animEffect transition="in" filter="fade">
                                      <p:cBhvr>
                                        <p:cTn id="340" dur="2000"/>
                                        <p:tgtEl>
                                          <p:spTgt spid="61"/>
                                        </p:tgtEl>
                                      </p:cBhvr>
                                    </p:animEffect>
                                  </p:childTnLst>
                                </p:cTn>
                              </p:par>
                              <p:par>
                                <p:cTn id="341" presetID="31" presetClass="entr" presetSubtype="0" fill="hold" grpId="0" nodeType="withEffect">
                                  <p:stCondLst>
                                    <p:cond delay="0"/>
                                  </p:stCondLst>
                                  <p:childTnLst>
                                    <p:set>
                                      <p:cBhvr>
                                        <p:cTn id="342" dur="1" fill="hold">
                                          <p:stCondLst>
                                            <p:cond delay="0"/>
                                          </p:stCondLst>
                                        </p:cTn>
                                        <p:tgtEl>
                                          <p:spTgt spid="62"/>
                                        </p:tgtEl>
                                        <p:attrNameLst>
                                          <p:attrName>style.visibility</p:attrName>
                                        </p:attrNameLst>
                                      </p:cBhvr>
                                      <p:to>
                                        <p:strVal val="visible"/>
                                      </p:to>
                                    </p:set>
                                    <p:anim calcmode="lin" valueType="num">
                                      <p:cBhvr>
                                        <p:cTn id="343" dur="2000" fill="hold"/>
                                        <p:tgtEl>
                                          <p:spTgt spid="62"/>
                                        </p:tgtEl>
                                        <p:attrNameLst>
                                          <p:attrName>ppt_w</p:attrName>
                                        </p:attrNameLst>
                                      </p:cBhvr>
                                      <p:tavLst>
                                        <p:tav tm="0">
                                          <p:val>
                                            <p:fltVal val="0"/>
                                          </p:val>
                                        </p:tav>
                                        <p:tav tm="100000">
                                          <p:val>
                                            <p:strVal val="#ppt_w"/>
                                          </p:val>
                                        </p:tav>
                                      </p:tavLst>
                                    </p:anim>
                                    <p:anim calcmode="lin" valueType="num">
                                      <p:cBhvr>
                                        <p:cTn id="344" dur="2000" fill="hold"/>
                                        <p:tgtEl>
                                          <p:spTgt spid="62"/>
                                        </p:tgtEl>
                                        <p:attrNameLst>
                                          <p:attrName>ppt_h</p:attrName>
                                        </p:attrNameLst>
                                      </p:cBhvr>
                                      <p:tavLst>
                                        <p:tav tm="0">
                                          <p:val>
                                            <p:fltVal val="0"/>
                                          </p:val>
                                        </p:tav>
                                        <p:tav tm="100000">
                                          <p:val>
                                            <p:strVal val="#ppt_h"/>
                                          </p:val>
                                        </p:tav>
                                      </p:tavLst>
                                    </p:anim>
                                    <p:anim calcmode="lin" valueType="num">
                                      <p:cBhvr>
                                        <p:cTn id="345" dur="2000" fill="hold"/>
                                        <p:tgtEl>
                                          <p:spTgt spid="62"/>
                                        </p:tgtEl>
                                        <p:attrNameLst>
                                          <p:attrName>style.rotation</p:attrName>
                                        </p:attrNameLst>
                                      </p:cBhvr>
                                      <p:tavLst>
                                        <p:tav tm="0">
                                          <p:val>
                                            <p:fltVal val="90"/>
                                          </p:val>
                                        </p:tav>
                                        <p:tav tm="100000">
                                          <p:val>
                                            <p:fltVal val="0"/>
                                          </p:val>
                                        </p:tav>
                                      </p:tavLst>
                                    </p:anim>
                                    <p:animEffect transition="in" filter="fade">
                                      <p:cBhvr>
                                        <p:cTn id="346" dur="2000"/>
                                        <p:tgtEl>
                                          <p:spTgt spid="62"/>
                                        </p:tgtEl>
                                      </p:cBhvr>
                                    </p:animEffect>
                                  </p:childTnLst>
                                </p:cTn>
                              </p:par>
                              <p:par>
                                <p:cTn id="347" presetID="31" presetClass="entr" presetSubtype="0" fill="hold" grpId="0" nodeType="withEffect">
                                  <p:stCondLst>
                                    <p:cond delay="0"/>
                                  </p:stCondLst>
                                  <p:childTnLst>
                                    <p:set>
                                      <p:cBhvr>
                                        <p:cTn id="348" dur="1" fill="hold">
                                          <p:stCondLst>
                                            <p:cond delay="0"/>
                                          </p:stCondLst>
                                        </p:cTn>
                                        <p:tgtEl>
                                          <p:spTgt spid="63"/>
                                        </p:tgtEl>
                                        <p:attrNameLst>
                                          <p:attrName>style.visibility</p:attrName>
                                        </p:attrNameLst>
                                      </p:cBhvr>
                                      <p:to>
                                        <p:strVal val="visible"/>
                                      </p:to>
                                    </p:set>
                                    <p:anim calcmode="lin" valueType="num">
                                      <p:cBhvr>
                                        <p:cTn id="349" dur="2000" fill="hold"/>
                                        <p:tgtEl>
                                          <p:spTgt spid="63"/>
                                        </p:tgtEl>
                                        <p:attrNameLst>
                                          <p:attrName>ppt_w</p:attrName>
                                        </p:attrNameLst>
                                      </p:cBhvr>
                                      <p:tavLst>
                                        <p:tav tm="0">
                                          <p:val>
                                            <p:fltVal val="0"/>
                                          </p:val>
                                        </p:tav>
                                        <p:tav tm="100000">
                                          <p:val>
                                            <p:strVal val="#ppt_w"/>
                                          </p:val>
                                        </p:tav>
                                      </p:tavLst>
                                    </p:anim>
                                    <p:anim calcmode="lin" valueType="num">
                                      <p:cBhvr>
                                        <p:cTn id="350" dur="2000" fill="hold"/>
                                        <p:tgtEl>
                                          <p:spTgt spid="63"/>
                                        </p:tgtEl>
                                        <p:attrNameLst>
                                          <p:attrName>ppt_h</p:attrName>
                                        </p:attrNameLst>
                                      </p:cBhvr>
                                      <p:tavLst>
                                        <p:tav tm="0">
                                          <p:val>
                                            <p:fltVal val="0"/>
                                          </p:val>
                                        </p:tav>
                                        <p:tav tm="100000">
                                          <p:val>
                                            <p:strVal val="#ppt_h"/>
                                          </p:val>
                                        </p:tav>
                                      </p:tavLst>
                                    </p:anim>
                                    <p:anim calcmode="lin" valueType="num">
                                      <p:cBhvr>
                                        <p:cTn id="351" dur="2000" fill="hold"/>
                                        <p:tgtEl>
                                          <p:spTgt spid="63"/>
                                        </p:tgtEl>
                                        <p:attrNameLst>
                                          <p:attrName>style.rotation</p:attrName>
                                        </p:attrNameLst>
                                      </p:cBhvr>
                                      <p:tavLst>
                                        <p:tav tm="0">
                                          <p:val>
                                            <p:fltVal val="90"/>
                                          </p:val>
                                        </p:tav>
                                        <p:tav tm="100000">
                                          <p:val>
                                            <p:fltVal val="0"/>
                                          </p:val>
                                        </p:tav>
                                      </p:tavLst>
                                    </p:anim>
                                    <p:animEffect transition="in" filter="fade">
                                      <p:cBhvr>
                                        <p:cTn id="352" dur="2000"/>
                                        <p:tgtEl>
                                          <p:spTgt spid="63"/>
                                        </p:tgtEl>
                                      </p:cBhvr>
                                    </p:animEffect>
                                  </p:childTnLst>
                                </p:cTn>
                              </p:par>
                              <p:par>
                                <p:cTn id="353" presetID="31" presetClass="entr" presetSubtype="0" fill="hold" grpId="0" nodeType="withEffect">
                                  <p:stCondLst>
                                    <p:cond delay="0"/>
                                  </p:stCondLst>
                                  <p:childTnLst>
                                    <p:set>
                                      <p:cBhvr>
                                        <p:cTn id="354" dur="1" fill="hold">
                                          <p:stCondLst>
                                            <p:cond delay="0"/>
                                          </p:stCondLst>
                                        </p:cTn>
                                        <p:tgtEl>
                                          <p:spTgt spid="64"/>
                                        </p:tgtEl>
                                        <p:attrNameLst>
                                          <p:attrName>style.visibility</p:attrName>
                                        </p:attrNameLst>
                                      </p:cBhvr>
                                      <p:to>
                                        <p:strVal val="visible"/>
                                      </p:to>
                                    </p:set>
                                    <p:anim calcmode="lin" valueType="num">
                                      <p:cBhvr>
                                        <p:cTn id="355" dur="2000" fill="hold"/>
                                        <p:tgtEl>
                                          <p:spTgt spid="64"/>
                                        </p:tgtEl>
                                        <p:attrNameLst>
                                          <p:attrName>ppt_w</p:attrName>
                                        </p:attrNameLst>
                                      </p:cBhvr>
                                      <p:tavLst>
                                        <p:tav tm="0">
                                          <p:val>
                                            <p:fltVal val="0"/>
                                          </p:val>
                                        </p:tav>
                                        <p:tav tm="100000">
                                          <p:val>
                                            <p:strVal val="#ppt_w"/>
                                          </p:val>
                                        </p:tav>
                                      </p:tavLst>
                                    </p:anim>
                                    <p:anim calcmode="lin" valueType="num">
                                      <p:cBhvr>
                                        <p:cTn id="356" dur="2000" fill="hold"/>
                                        <p:tgtEl>
                                          <p:spTgt spid="64"/>
                                        </p:tgtEl>
                                        <p:attrNameLst>
                                          <p:attrName>ppt_h</p:attrName>
                                        </p:attrNameLst>
                                      </p:cBhvr>
                                      <p:tavLst>
                                        <p:tav tm="0">
                                          <p:val>
                                            <p:fltVal val="0"/>
                                          </p:val>
                                        </p:tav>
                                        <p:tav tm="100000">
                                          <p:val>
                                            <p:strVal val="#ppt_h"/>
                                          </p:val>
                                        </p:tav>
                                      </p:tavLst>
                                    </p:anim>
                                    <p:anim calcmode="lin" valueType="num">
                                      <p:cBhvr>
                                        <p:cTn id="357" dur="2000" fill="hold"/>
                                        <p:tgtEl>
                                          <p:spTgt spid="64"/>
                                        </p:tgtEl>
                                        <p:attrNameLst>
                                          <p:attrName>style.rotation</p:attrName>
                                        </p:attrNameLst>
                                      </p:cBhvr>
                                      <p:tavLst>
                                        <p:tav tm="0">
                                          <p:val>
                                            <p:fltVal val="90"/>
                                          </p:val>
                                        </p:tav>
                                        <p:tav tm="100000">
                                          <p:val>
                                            <p:fltVal val="0"/>
                                          </p:val>
                                        </p:tav>
                                      </p:tavLst>
                                    </p:anim>
                                    <p:animEffect transition="in" filter="fade">
                                      <p:cBhvr>
                                        <p:cTn id="358" dur="2000"/>
                                        <p:tgtEl>
                                          <p:spTgt spid="64"/>
                                        </p:tgtEl>
                                      </p:cBhvr>
                                    </p:animEffect>
                                  </p:childTnLst>
                                </p:cTn>
                              </p:par>
                              <p:par>
                                <p:cTn id="359" presetID="31" presetClass="entr" presetSubtype="0" fill="hold" grpId="0" nodeType="withEffect">
                                  <p:stCondLst>
                                    <p:cond delay="0"/>
                                  </p:stCondLst>
                                  <p:childTnLst>
                                    <p:set>
                                      <p:cBhvr>
                                        <p:cTn id="360" dur="1" fill="hold">
                                          <p:stCondLst>
                                            <p:cond delay="0"/>
                                          </p:stCondLst>
                                        </p:cTn>
                                        <p:tgtEl>
                                          <p:spTgt spid="66"/>
                                        </p:tgtEl>
                                        <p:attrNameLst>
                                          <p:attrName>style.visibility</p:attrName>
                                        </p:attrNameLst>
                                      </p:cBhvr>
                                      <p:to>
                                        <p:strVal val="visible"/>
                                      </p:to>
                                    </p:set>
                                    <p:anim calcmode="lin" valueType="num">
                                      <p:cBhvr>
                                        <p:cTn id="361" dur="2000" fill="hold"/>
                                        <p:tgtEl>
                                          <p:spTgt spid="66"/>
                                        </p:tgtEl>
                                        <p:attrNameLst>
                                          <p:attrName>ppt_w</p:attrName>
                                        </p:attrNameLst>
                                      </p:cBhvr>
                                      <p:tavLst>
                                        <p:tav tm="0">
                                          <p:val>
                                            <p:fltVal val="0"/>
                                          </p:val>
                                        </p:tav>
                                        <p:tav tm="100000">
                                          <p:val>
                                            <p:strVal val="#ppt_w"/>
                                          </p:val>
                                        </p:tav>
                                      </p:tavLst>
                                    </p:anim>
                                    <p:anim calcmode="lin" valueType="num">
                                      <p:cBhvr>
                                        <p:cTn id="362" dur="2000" fill="hold"/>
                                        <p:tgtEl>
                                          <p:spTgt spid="66"/>
                                        </p:tgtEl>
                                        <p:attrNameLst>
                                          <p:attrName>ppt_h</p:attrName>
                                        </p:attrNameLst>
                                      </p:cBhvr>
                                      <p:tavLst>
                                        <p:tav tm="0">
                                          <p:val>
                                            <p:fltVal val="0"/>
                                          </p:val>
                                        </p:tav>
                                        <p:tav tm="100000">
                                          <p:val>
                                            <p:strVal val="#ppt_h"/>
                                          </p:val>
                                        </p:tav>
                                      </p:tavLst>
                                    </p:anim>
                                    <p:anim calcmode="lin" valueType="num">
                                      <p:cBhvr>
                                        <p:cTn id="363" dur="2000" fill="hold"/>
                                        <p:tgtEl>
                                          <p:spTgt spid="66"/>
                                        </p:tgtEl>
                                        <p:attrNameLst>
                                          <p:attrName>style.rotation</p:attrName>
                                        </p:attrNameLst>
                                      </p:cBhvr>
                                      <p:tavLst>
                                        <p:tav tm="0">
                                          <p:val>
                                            <p:fltVal val="90"/>
                                          </p:val>
                                        </p:tav>
                                        <p:tav tm="100000">
                                          <p:val>
                                            <p:fltVal val="0"/>
                                          </p:val>
                                        </p:tav>
                                      </p:tavLst>
                                    </p:anim>
                                    <p:animEffect transition="in" filter="fade">
                                      <p:cBhvr>
                                        <p:cTn id="364" dur="2000"/>
                                        <p:tgtEl>
                                          <p:spTgt spid="66"/>
                                        </p:tgtEl>
                                      </p:cBhvr>
                                    </p:animEffect>
                                  </p:childTnLst>
                                </p:cTn>
                              </p:par>
                              <p:par>
                                <p:cTn id="365" presetID="31" presetClass="entr" presetSubtype="0" fill="hold" grpId="0" nodeType="withEffect">
                                  <p:stCondLst>
                                    <p:cond delay="0"/>
                                  </p:stCondLst>
                                  <p:childTnLst>
                                    <p:set>
                                      <p:cBhvr>
                                        <p:cTn id="366" dur="1" fill="hold">
                                          <p:stCondLst>
                                            <p:cond delay="0"/>
                                          </p:stCondLst>
                                        </p:cTn>
                                        <p:tgtEl>
                                          <p:spTgt spid="67"/>
                                        </p:tgtEl>
                                        <p:attrNameLst>
                                          <p:attrName>style.visibility</p:attrName>
                                        </p:attrNameLst>
                                      </p:cBhvr>
                                      <p:to>
                                        <p:strVal val="visible"/>
                                      </p:to>
                                    </p:set>
                                    <p:anim calcmode="lin" valueType="num">
                                      <p:cBhvr>
                                        <p:cTn id="367" dur="2000" fill="hold"/>
                                        <p:tgtEl>
                                          <p:spTgt spid="67"/>
                                        </p:tgtEl>
                                        <p:attrNameLst>
                                          <p:attrName>ppt_w</p:attrName>
                                        </p:attrNameLst>
                                      </p:cBhvr>
                                      <p:tavLst>
                                        <p:tav tm="0">
                                          <p:val>
                                            <p:fltVal val="0"/>
                                          </p:val>
                                        </p:tav>
                                        <p:tav tm="100000">
                                          <p:val>
                                            <p:strVal val="#ppt_w"/>
                                          </p:val>
                                        </p:tav>
                                      </p:tavLst>
                                    </p:anim>
                                    <p:anim calcmode="lin" valueType="num">
                                      <p:cBhvr>
                                        <p:cTn id="368" dur="2000" fill="hold"/>
                                        <p:tgtEl>
                                          <p:spTgt spid="67"/>
                                        </p:tgtEl>
                                        <p:attrNameLst>
                                          <p:attrName>ppt_h</p:attrName>
                                        </p:attrNameLst>
                                      </p:cBhvr>
                                      <p:tavLst>
                                        <p:tav tm="0">
                                          <p:val>
                                            <p:fltVal val="0"/>
                                          </p:val>
                                        </p:tav>
                                        <p:tav tm="100000">
                                          <p:val>
                                            <p:strVal val="#ppt_h"/>
                                          </p:val>
                                        </p:tav>
                                      </p:tavLst>
                                    </p:anim>
                                    <p:anim calcmode="lin" valueType="num">
                                      <p:cBhvr>
                                        <p:cTn id="369" dur="2000" fill="hold"/>
                                        <p:tgtEl>
                                          <p:spTgt spid="67"/>
                                        </p:tgtEl>
                                        <p:attrNameLst>
                                          <p:attrName>style.rotation</p:attrName>
                                        </p:attrNameLst>
                                      </p:cBhvr>
                                      <p:tavLst>
                                        <p:tav tm="0">
                                          <p:val>
                                            <p:fltVal val="90"/>
                                          </p:val>
                                        </p:tav>
                                        <p:tav tm="100000">
                                          <p:val>
                                            <p:fltVal val="0"/>
                                          </p:val>
                                        </p:tav>
                                      </p:tavLst>
                                    </p:anim>
                                    <p:animEffect transition="in" filter="fade">
                                      <p:cBhvr>
                                        <p:cTn id="370" dur="2000"/>
                                        <p:tgtEl>
                                          <p:spTgt spid="67"/>
                                        </p:tgtEl>
                                      </p:cBhvr>
                                    </p:animEffect>
                                  </p:childTnLst>
                                </p:cTn>
                              </p:par>
                              <p:par>
                                <p:cTn id="371" presetID="31" presetClass="entr" presetSubtype="0" fill="hold" grpId="0" nodeType="withEffect">
                                  <p:stCondLst>
                                    <p:cond delay="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2000" fill="hold"/>
                                        <p:tgtEl>
                                          <p:spTgt spid="69"/>
                                        </p:tgtEl>
                                        <p:attrNameLst>
                                          <p:attrName>ppt_w</p:attrName>
                                        </p:attrNameLst>
                                      </p:cBhvr>
                                      <p:tavLst>
                                        <p:tav tm="0">
                                          <p:val>
                                            <p:fltVal val="0"/>
                                          </p:val>
                                        </p:tav>
                                        <p:tav tm="100000">
                                          <p:val>
                                            <p:strVal val="#ppt_w"/>
                                          </p:val>
                                        </p:tav>
                                      </p:tavLst>
                                    </p:anim>
                                    <p:anim calcmode="lin" valueType="num">
                                      <p:cBhvr>
                                        <p:cTn id="374" dur="2000" fill="hold"/>
                                        <p:tgtEl>
                                          <p:spTgt spid="69"/>
                                        </p:tgtEl>
                                        <p:attrNameLst>
                                          <p:attrName>ppt_h</p:attrName>
                                        </p:attrNameLst>
                                      </p:cBhvr>
                                      <p:tavLst>
                                        <p:tav tm="0">
                                          <p:val>
                                            <p:fltVal val="0"/>
                                          </p:val>
                                        </p:tav>
                                        <p:tav tm="100000">
                                          <p:val>
                                            <p:strVal val="#ppt_h"/>
                                          </p:val>
                                        </p:tav>
                                      </p:tavLst>
                                    </p:anim>
                                    <p:anim calcmode="lin" valueType="num">
                                      <p:cBhvr>
                                        <p:cTn id="375" dur="2000" fill="hold"/>
                                        <p:tgtEl>
                                          <p:spTgt spid="69"/>
                                        </p:tgtEl>
                                        <p:attrNameLst>
                                          <p:attrName>style.rotation</p:attrName>
                                        </p:attrNameLst>
                                      </p:cBhvr>
                                      <p:tavLst>
                                        <p:tav tm="0">
                                          <p:val>
                                            <p:fltVal val="90"/>
                                          </p:val>
                                        </p:tav>
                                        <p:tav tm="100000">
                                          <p:val>
                                            <p:fltVal val="0"/>
                                          </p:val>
                                        </p:tav>
                                      </p:tavLst>
                                    </p:anim>
                                    <p:animEffect transition="in" filter="fade">
                                      <p:cBhvr>
                                        <p:cTn id="376" dur="2000"/>
                                        <p:tgtEl>
                                          <p:spTgt spid="69"/>
                                        </p:tgtEl>
                                      </p:cBhvr>
                                    </p:animEffect>
                                  </p:childTnLst>
                                </p:cTn>
                              </p:par>
                              <p:par>
                                <p:cTn id="377" presetID="31" presetClass="entr" presetSubtype="0" fill="hold" grpId="0" nodeType="withEffect">
                                  <p:stCondLst>
                                    <p:cond delay="0"/>
                                  </p:stCondLst>
                                  <p:childTnLst>
                                    <p:set>
                                      <p:cBhvr>
                                        <p:cTn id="378" dur="1" fill="hold">
                                          <p:stCondLst>
                                            <p:cond delay="0"/>
                                          </p:stCondLst>
                                        </p:cTn>
                                        <p:tgtEl>
                                          <p:spTgt spid="72"/>
                                        </p:tgtEl>
                                        <p:attrNameLst>
                                          <p:attrName>style.visibility</p:attrName>
                                        </p:attrNameLst>
                                      </p:cBhvr>
                                      <p:to>
                                        <p:strVal val="visible"/>
                                      </p:to>
                                    </p:set>
                                    <p:anim calcmode="lin" valueType="num">
                                      <p:cBhvr>
                                        <p:cTn id="379" dur="2000" fill="hold"/>
                                        <p:tgtEl>
                                          <p:spTgt spid="72"/>
                                        </p:tgtEl>
                                        <p:attrNameLst>
                                          <p:attrName>ppt_w</p:attrName>
                                        </p:attrNameLst>
                                      </p:cBhvr>
                                      <p:tavLst>
                                        <p:tav tm="0">
                                          <p:val>
                                            <p:fltVal val="0"/>
                                          </p:val>
                                        </p:tav>
                                        <p:tav tm="100000">
                                          <p:val>
                                            <p:strVal val="#ppt_w"/>
                                          </p:val>
                                        </p:tav>
                                      </p:tavLst>
                                    </p:anim>
                                    <p:anim calcmode="lin" valueType="num">
                                      <p:cBhvr>
                                        <p:cTn id="380" dur="2000" fill="hold"/>
                                        <p:tgtEl>
                                          <p:spTgt spid="72"/>
                                        </p:tgtEl>
                                        <p:attrNameLst>
                                          <p:attrName>ppt_h</p:attrName>
                                        </p:attrNameLst>
                                      </p:cBhvr>
                                      <p:tavLst>
                                        <p:tav tm="0">
                                          <p:val>
                                            <p:fltVal val="0"/>
                                          </p:val>
                                        </p:tav>
                                        <p:tav tm="100000">
                                          <p:val>
                                            <p:strVal val="#ppt_h"/>
                                          </p:val>
                                        </p:tav>
                                      </p:tavLst>
                                    </p:anim>
                                    <p:anim calcmode="lin" valueType="num">
                                      <p:cBhvr>
                                        <p:cTn id="381" dur="2000" fill="hold"/>
                                        <p:tgtEl>
                                          <p:spTgt spid="72"/>
                                        </p:tgtEl>
                                        <p:attrNameLst>
                                          <p:attrName>style.rotation</p:attrName>
                                        </p:attrNameLst>
                                      </p:cBhvr>
                                      <p:tavLst>
                                        <p:tav tm="0">
                                          <p:val>
                                            <p:fltVal val="90"/>
                                          </p:val>
                                        </p:tav>
                                        <p:tav tm="100000">
                                          <p:val>
                                            <p:fltVal val="0"/>
                                          </p:val>
                                        </p:tav>
                                      </p:tavLst>
                                    </p:anim>
                                    <p:animEffect transition="in" filter="fade">
                                      <p:cBhvr>
                                        <p:cTn id="382" dur="2000"/>
                                        <p:tgtEl>
                                          <p:spTgt spid="72"/>
                                        </p:tgtEl>
                                      </p:cBhvr>
                                    </p:animEffect>
                                  </p:childTnLst>
                                </p:cTn>
                              </p:par>
                              <p:par>
                                <p:cTn id="383" presetID="31" presetClass="entr" presetSubtype="0" fill="hold" grpId="0" nodeType="withEffect">
                                  <p:stCondLst>
                                    <p:cond delay="0"/>
                                  </p:stCondLst>
                                  <p:childTnLst>
                                    <p:set>
                                      <p:cBhvr>
                                        <p:cTn id="384" dur="1" fill="hold">
                                          <p:stCondLst>
                                            <p:cond delay="0"/>
                                          </p:stCondLst>
                                        </p:cTn>
                                        <p:tgtEl>
                                          <p:spTgt spid="73"/>
                                        </p:tgtEl>
                                        <p:attrNameLst>
                                          <p:attrName>style.visibility</p:attrName>
                                        </p:attrNameLst>
                                      </p:cBhvr>
                                      <p:to>
                                        <p:strVal val="visible"/>
                                      </p:to>
                                    </p:set>
                                    <p:anim calcmode="lin" valueType="num">
                                      <p:cBhvr>
                                        <p:cTn id="385" dur="2000" fill="hold"/>
                                        <p:tgtEl>
                                          <p:spTgt spid="73"/>
                                        </p:tgtEl>
                                        <p:attrNameLst>
                                          <p:attrName>ppt_w</p:attrName>
                                        </p:attrNameLst>
                                      </p:cBhvr>
                                      <p:tavLst>
                                        <p:tav tm="0">
                                          <p:val>
                                            <p:fltVal val="0"/>
                                          </p:val>
                                        </p:tav>
                                        <p:tav tm="100000">
                                          <p:val>
                                            <p:strVal val="#ppt_w"/>
                                          </p:val>
                                        </p:tav>
                                      </p:tavLst>
                                    </p:anim>
                                    <p:anim calcmode="lin" valueType="num">
                                      <p:cBhvr>
                                        <p:cTn id="386" dur="2000" fill="hold"/>
                                        <p:tgtEl>
                                          <p:spTgt spid="73"/>
                                        </p:tgtEl>
                                        <p:attrNameLst>
                                          <p:attrName>ppt_h</p:attrName>
                                        </p:attrNameLst>
                                      </p:cBhvr>
                                      <p:tavLst>
                                        <p:tav tm="0">
                                          <p:val>
                                            <p:fltVal val="0"/>
                                          </p:val>
                                        </p:tav>
                                        <p:tav tm="100000">
                                          <p:val>
                                            <p:strVal val="#ppt_h"/>
                                          </p:val>
                                        </p:tav>
                                      </p:tavLst>
                                    </p:anim>
                                    <p:anim calcmode="lin" valueType="num">
                                      <p:cBhvr>
                                        <p:cTn id="387" dur="2000" fill="hold"/>
                                        <p:tgtEl>
                                          <p:spTgt spid="73"/>
                                        </p:tgtEl>
                                        <p:attrNameLst>
                                          <p:attrName>style.rotation</p:attrName>
                                        </p:attrNameLst>
                                      </p:cBhvr>
                                      <p:tavLst>
                                        <p:tav tm="0">
                                          <p:val>
                                            <p:fltVal val="90"/>
                                          </p:val>
                                        </p:tav>
                                        <p:tav tm="100000">
                                          <p:val>
                                            <p:fltVal val="0"/>
                                          </p:val>
                                        </p:tav>
                                      </p:tavLst>
                                    </p:anim>
                                    <p:animEffect transition="in" filter="fade">
                                      <p:cBhvr>
                                        <p:cTn id="388" dur="2000"/>
                                        <p:tgtEl>
                                          <p:spTgt spid="73"/>
                                        </p:tgtEl>
                                      </p:cBhvr>
                                    </p:animEffect>
                                  </p:childTnLst>
                                </p:cTn>
                              </p:par>
                              <p:par>
                                <p:cTn id="389" presetID="31" presetClass="entr" presetSubtype="0" fill="hold" grpId="0" nodeType="withEffect">
                                  <p:stCondLst>
                                    <p:cond delay="0"/>
                                  </p:stCondLst>
                                  <p:childTnLst>
                                    <p:set>
                                      <p:cBhvr>
                                        <p:cTn id="390" dur="1" fill="hold">
                                          <p:stCondLst>
                                            <p:cond delay="0"/>
                                          </p:stCondLst>
                                        </p:cTn>
                                        <p:tgtEl>
                                          <p:spTgt spid="3"/>
                                        </p:tgtEl>
                                        <p:attrNameLst>
                                          <p:attrName>style.visibility</p:attrName>
                                        </p:attrNameLst>
                                      </p:cBhvr>
                                      <p:to>
                                        <p:strVal val="visible"/>
                                      </p:to>
                                    </p:set>
                                    <p:anim calcmode="lin" valueType="num">
                                      <p:cBhvr>
                                        <p:cTn id="391" dur="2000" fill="hold"/>
                                        <p:tgtEl>
                                          <p:spTgt spid="3"/>
                                        </p:tgtEl>
                                        <p:attrNameLst>
                                          <p:attrName>ppt_w</p:attrName>
                                        </p:attrNameLst>
                                      </p:cBhvr>
                                      <p:tavLst>
                                        <p:tav tm="0">
                                          <p:val>
                                            <p:fltVal val="0"/>
                                          </p:val>
                                        </p:tav>
                                        <p:tav tm="100000">
                                          <p:val>
                                            <p:strVal val="#ppt_w"/>
                                          </p:val>
                                        </p:tav>
                                      </p:tavLst>
                                    </p:anim>
                                    <p:anim calcmode="lin" valueType="num">
                                      <p:cBhvr>
                                        <p:cTn id="392" dur="2000" fill="hold"/>
                                        <p:tgtEl>
                                          <p:spTgt spid="3"/>
                                        </p:tgtEl>
                                        <p:attrNameLst>
                                          <p:attrName>ppt_h</p:attrName>
                                        </p:attrNameLst>
                                      </p:cBhvr>
                                      <p:tavLst>
                                        <p:tav tm="0">
                                          <p:val>
                                            <p:fltVal val="0"/>
                                          </p:val>
                                        </p:tav>
                                        <p:tav tm="100000">
                                          <p:val>
                                            <p:strVal val="#ppt_h"/>
                                          </p:val>
                                        </p:tav>
                                      </p:tavLst>
                                    </p:anim>
                                    <p:anim calcmode="lin" valueType="num">
                                      <p:cBhvr>
                                        <p:cTn id="393" dur="2000" fill="hold"/>
                                        <p:tgtEl>
                                          <p:spTgt spid="3"/>
                                        </p:tgtEl>
                                        <p:attrNameLst>
                                          <p:attrName>style.rotation</p:attrName>
                                        </p:attrNameLst>
                                      </p:cBhvr>
                                      <p:tavLst>
                                        <p:tav tm="0">
                                          <p:val>
                                            <p:fltVal val="90"/>
                                          </p:val>
                                        </p:tav>
                                        <p:tav tm="100000">
                                          <p:val>
                                            <p:fltVal val="0"/>
                                          </p:val>
                                        </p:tav>
                                      </p:tavLst>
                                    </p:anim>
                                    <p:animEffect transition="in" filter="fade">
                                      <p:cBhvr>
                                        <p:cTn id="394" dur="2000"/>
                                        <p:tgtEl>
                                          <p:spTgt spid="3"/>
                                        </p:tgtEl>
                                      </p:cBhvr>
                                    </p:animEffect>
                                  </p:childTnLst>
                                </p:cTn>
                              </p:par>
                              <p:par>
                                <p:cTn id="395" presetID="31" presetClass="entr" presetSubtype="0" fill="hold" grpId="0" nodeType="withEffect">
                                  <p:stCondLst>
                                    <p:cond delay="0"/>
                                  </p:stCondLst>
                                  <p:childTnLst>
                                    <p:set>
                                      <p:cBhvr>
                                        <p:cTn id="396" dur="1" fill="hold">
                                          <p:stCondLst>
                                            <p:cond delay="0"/>
                                          </p:stCondLst>
                                        </p:cTn>
                                        <p:tgtEl>
                                          <p:spTgt spid="75"/>
                                        </p:tgtEl>
                                        <p:attrNameLst>
                                          <p:attrName>style.visibility</p:attrName>
                                        </p:attrNameLst>
                                      </p:cBhvr>
                                      <p:to>
                                        <p:strVal val="visible"/>
                                      </p:to>
                                    </p:set>
                                    <p:anim calcmode="lin" valueType="num">
                                      <p:cBhvr>
                                        <p:cTn id="397" dur="2000" fill="hold"/>
                                        <p:tgtEl>
                                          <p:spTgt spid="75"/>
                                        </p:tgtEl>
                                        <p:attrNameLst>
                                          <p:attrName>ppt_w</p:attrName>
                                        </p:attrNameLst>
                                      </p:cBhvr>
                                      <p:tavLst>
                                        <p:tav tm="0">
                                          <p:val>
                                            <p:fltVal val="0"/>
                                          </p:val>
                                        </p:tav>
                                        <p:tav tm="100000">
                                          <p:val>
                                            <p:strVal val="#ppt_w"/>
                                          </p:val>
                                        </p:tav>
                                      </p:tavLst>
                                    </p:anim>
                                    <p:anim calcmode="lin" valueType="num">
                                      <p:cBhvr>
                                        <p:cTn id="398" dur="2000" fill="hold"/>
                                        <p:tgtEl>
                                          <p:spTgt spid="75"/>
                                        </p:tgtEl>
                                        <p:attrNameLst>
                                          <p:attrName>ppt_h</p:attrName>
                                        </p:attrNameLst>
                                      </p:cBhvr>
                                      <p:tavLst>
                                        <p:tav tm="0">
                                          <p:val>
                                            <p:fltVal val="0"/>
                                          </p:val>
                                        </p:tav>
                                        <p:tav tm="100000">
                                          <p:val>
                                            <p:strVal val="#ppt_h"/>
                                          </p:val>
                                        </p:tav>
                                      </p:tavLst>
                                    </p:anim>
                                    <p:anim calcmode="lin" valueType="num">
                                      <p:cBhvr>
                                        <p:cTn id="399" dur="2000" fill="hold"/>
                                        <p:tgtEl>
                                          <p:spTgt spid="75"/>
                                        </p:tgtEl>
                                        <p:attrNameLst>
                                          <p:attrName>style.rotation</p:attrName>
                                        </p:attrNameLst>
                                      </p:cBhvr>
                                      <p:tavLst>
                                        <p:tav tm="0">
                                          <p:val>
                                            <p:fltVal val="90"/>
                                          </p:val>
                                        </p:tav>
                                        <p:tav tm="100000">
                                          <p:val>
                                            <p:fltVal val="0"/>
                                          </p:val>
                                        </p:tav>
                                      </p:tavLst>
                                    </p:anim>
                                    <p:animEffect transition="in" filter="fade">
                                      <p:cBhvr>
                                        <p:cTn id="400" dur="2000"/>
                                        <p:tgtEl>
                                          <p:spTgt spid="75"/>
                                        </p:tgtEl>
                                      </p:cBhvr>
                                    </p:animEffect>
                                  </p:childTnLst>
                                </p:cTn>
                              </p:par>
                              <p:par>
                                <p:cTn id="401" presetID="31" presetClass="entr" presetSubtype="0" fill="hold" grpId="0" nodeType="withEffect">
                                  <p:stCondLst>
                                    <p:cond delay="0"/>
                                  </p:stCondLst>
                                  <p:childTnLst>
                                    <p:set>
                                      <p:cBhvr>
                                        <p:cTn id="402" dur="1" fill="hold">
                                          <p:stCondLst>
                                            <p:cond delay="0"/>
                                          </p:stCondLst>
                                        </p:cTn>
                                        <p:tgtEl>
                                          <p:spTgt spid="76"/>
                                        </p:tgtEl>
                                        <p:attrNameLst>
                                          <p:attrName>style.visibility</p:attrName>
                                        </p:attrNameLst>
                                      </p:cBhvr>
                                      <p:to>
                                        <p:strVal val="visible"/>
                                      </p:to>
                                    </p:set>
                                    <p:anim calcmode="lin" valueType="num">
                                      <p:cBhvr>
                                        <p:cTn id="403" dur="2000" fill="hold"/>
                                        <p:tgtEl>
                                          <p:spTgt spid="76"/>
                                        </p:tgtEl>
                                        <p:attrNameLst>
                                          <p:attrName>ppt_w</p:attrName>
                                        </p:attrNameLst>
                                      </p:cBhvr>
                                      <p:tavLst>
                                        <p:tav tm="0">
                                          <p:val>
                                            <p:fltVal val="0"/>
                                          </p:val>
                                        </p:tav>
                                        <p:tav tm="100000">
                                          <p:val>
                                            <p:strVal val="#ppt_w"/>
                                          </p:val>
                                        </p:tav>
                                      </p:tavLst>
                                    </p:anim>
                                    <p:anim calcmode="lin" valueType="num">
                                      <p:cBhvr>
                                        <p:cTn id="404" dur="2000" fill="hold"/>
                                        <p:tgtEl>
                                          <p:spTgt spid="76"/>
                                        </p:tgtEl>
                                        <p:attrNameLst>
                                          <p:attrName>ppt_h</p:attrName>
                                        </p:attrNameLst>
                                      </p:cBhvr>
                                      <p:tavLst>
                                        <p:tav tm="0">
                                          <p:val>
                                            <p:fltVal val="0"/>
                                          </p:val>
                                        </p:tav>
                                        <p:tav tm="100000">
                                          <p:val>
                                            <p:strVal val="#ppt_h"/>
                                          </p:val>
                                        </p:tav>
                                      </p:tavLst>
                                    </p:anim>
                                    <p:anim calcmode="lin" valueType="num">
                                      <p:cBhvr>
                                        <p:cTn id="405" dur="2000" fill="hold"/>
                                        <p:tgtEl>
                                          <p:spTgt spid="76"/>
                                        </p:tgtEl>
                                        <p:attrNameLst>
                                          <p:attrName>style.rotation</p:attrName>
                                        </p:attrNameLst>
                                      </p:cBhvr>
                                      <p:tavLst>
                                        <p:tav tm="0">
                                          <p:val>
                                            <p:fltVal val="90"/>
                                          </p:val>
                                        </p:tav>
                                        <p:tav tm="100000">
                                          <p:val>
                                            <p:fltVal val="0"/>
                                          </p:val>
                                        </p:tav>
                                      </p:tavLst>
                                    </p:anim>
                                    <p:animEffect transition="in" filter="fade">
                                      <p:cBhvr>
                                        <p:cTn id="406" dur="2000"/>
                                        <p:tgtEl>
                                          <p:spTgt spid="76"/>
                                        </p:tgtEl>
                                      </p:cBhvr>
                                    </p:animEffect>
                                  </p:childTnLst>
                                </p:cTn>
                              </p:par>
                              <p:par>
                                <p:cTn id="407" presetID="31" presetClass="entr" presetSubtype="0" fill="hold" grpId="0" nodeType="withEffect">
                                  <p:stCondLst>
                                    <p:cond delay="0"/>
                                  </p:stCondLst>
                                  <p:childTnLst>
                                    <p:set>
                                      <p:cBhvr>
                                        <p:cTn id="408" dur="1" fill="hold">
                                          <p:stCondLst>
                                            <p:cond delay="0"/>
                                          </p:stCondLst>
                                        </p:cTn>
                                        <p:tgtEl>
                                          <p:spTgt spid="79"/>
                                        </p:tgtEl>
                                        <p:attrNameLst>
                                          <p:attrName>style.visibility</p:attrName>
                                        </p:attrNameLst>
                                      </p:cBhvr>
                                      <p:to>
                                        <p:strVal val="visible"/>
                                      </p:to>
                                    </p:set>
                                    <p:anim calcmode="lin" valueType="num">
                                      <p:cBhvr>
                                        <p:cTn id="409" dur="2000" fill="hold"/>
                                        <p:tgtEl>
                                          <p:spTgt spid="79"/>
                                        </p:tgtEl>
                                        <p:attrNameLst>
                                          <p:attrName>ppt_w</p:attrName>
                                        </p:attrNameLst>
                                      </p:cBhvr>
                                      <p:tavLst>
                                        <p:tav tm="0">
                                          <p:val>
                                            <p:fltVal val="0"/>
                                          </p:val>
                                        </p:tav>
                                        <p:tav tm="100000">
                                          <p:val>
                                            <p:strVal val="#ppt_w"/>
                                          </p:val>
                                        </p:tav>
                                      </p:tavLst>
                                    </p:anim>
                                    <p:anim calcmode="lin" valueType="num">
                                      <p:cBhvr>
                                        <p:cTn id="410" dur="2000" fill="hold"/>
                                        <p:tgtEl>
                                          <p:spTgt spid="79"/>
                                        </p:tgtEl>
                                        <p:attrNameLst>
                                          <p:attrName>ppt_h</p:attrName>
                                        </p:attrNameLst>
                                      </p:cBhvr>
                                      <p:tavLst>
                                        <p:tav tm="0">
                                          <p:val>
                                            <p:fltVal val="0"/>
                                          </p:val>
                                        </p:tav>
                                        <p:tav tm="100000">
                                          <p:val>
                                            <p:strVal val="#ppt_h"/>
                                          </p:val>
                                        </p:tav>
                                      </p:tavLst>
                                    </p:anim>
                                    <p:anim calcmode="lin" valueType="num">
                                      <p:cBhvr>
                                        <p:cTn id="411" dur="2000" fill="hold"/>
                                        <p:tgtEl>
                                          <p:spTgt spid="79"/>
                                        </p:tgtEl>
                                        <p:attrNameLst>
                                          <p:attrName>style.rotation</p:attrName>
                                        </p:attrNameLst>
                                      </p:cBhvr>
                                      <p:tavLst>
                                        <p:tav tm="0">
                                          <p:val>
                                            <p:fltVal val="90"/>
                                          </p:val>
                                        </p:tav>
                                        <p:tav tm="100000">
                                          <p:val>
                                            <p:fltVal val="0"/>
                                          </p:val>
                                        </p:tav>
                                      </p:tavLst>
                                    </p:anim>
                                    <p:animEffect transition="in" filter="fade">
                                      <p:cBhvr>
                                        <p:cTn id="412" dur="2000"/>
                                        <p:tgtEl>
                                          <p:spTgt spid="79"/>
                                        </p:tgtEl>
                                      </p:cBhvr>
                                    </p:animEffect>
                                  </p:childTnLst>
                                </p:cTn>
                              </p:par>
                              <p:par>
                                <p:cTn id="413" presetID="31" presetClass="entr" presetSubtype="0" fill="hold" grpId="0" nodeType="withEffect">
                                  <p:stCondLst>
                                    <p:cond delay="0"/>
                                  </p:stCondLst>
                                  <p:childTnLst>
                                    <p:set>
                                      <p:cBhvr>
                                        <p:cTn id="414" dur="1" fill="hold">
                                          <p:stCondLst>
                                            <p:cond delay="0"/>
                                          </p:stCondLst>
                                        </p:cTn>
                                        <p:tgtEl>
                                          <p:spTgt spid="80"/>
                                        </p:tgtEl>
                                        <p:attrNameLst>
                                          <p:attrName>style.visibility</p:attrName>
                                        </p:attrNameLst>
                                      </p:cBhvr>
                                      <p:to>
                                        <p:strVal val="visible"/>
                                      </p:to>
                                    </p:set>
                                    <p:anim calcmode="lin" valueType="num">
                                      <p:cBhvr>
                                        <p:cTn id="415" dur="2000" fill="hold"/>
                                        <p:tgtEl>
                                          <p:spTgt spid="80"/>
                                        </p:tgtEl>
                                        <p:attrNameLst>
                                          <p:attrName>ppt_w</p:attrName>
                                        </p:attrNameLst>
                                      </p:cBhvr>
                                      <p:tavLst>
                                        <p:tav tm="0">
                                          <p:val>
                                            <p:fltVal val="0"/>
                                          </p:val>
                                        </p:tav>
                                        <p:tav tm="100000">
                                          <p:val>
                                            <p:strVal val="#ppt_w"/>
                                          </p:val>
                                        </p:tav>
                                      </p:tavLst>
                                    </p:anim>
                                    <p:anim calcmode="lin" valueType="num">
                                      <p:cBhvr>
                                        <p:cTn id="416" dur="2000" fill="hold"/>
                                        <p:tgtEl>
                                          <p:spTgt spid="80"/>
                                        </p:tgtEl>
                                        <p:attrNameLst>
                                          <p:attrName>ppt_h</p:attrName>
                                        </p:attrNameLst>
                                      </p:cBhvr>
                                      <p:tavLst>
                                        <p:tav tm="0">
                                          <p:val>
                                            <p:fltVal val="0"/>
                                          </p:val>
                                        </p:tav>
                                        <p:tav tm="100000">
                                          <p:val>
                                            <p:strVal val="#ppt_h"/>
                                          </p:val>
                                        </p:tav>
                                      </p:tavLst>
                                    </p:anim>
                                    <p:anim calcmode="lin" valueType="num">
                                      <p:cBhvr>
                                        <p:cTn id="417" dur="2000" fill="hold"/>
                                        <p:tgtEl>
                                          <p:spTgt spid="80"/>
                                        </p:tgtEl>
                                        <p:attrNameLst>
                                          <p:attrName>style.rotation</p:attrName>
                                        </p:attrNameLst>
                                      </p:cBhvr>
                                      <p:tavLst>
                                        <p:tav tm="0">
                                          <p:val>
                                            <p:fltVal val="90"/>
                                          </p:val>
                                        </p:tav>
                                        <p:tav tm="100000">
                                          <p:val>
                                            <p:fltVal val="0"/>
                                          </p:val>
                                        </p:tav>
                                      </p:tavLst>
                                    </p:anim>
                                    <p:animEffect transition="in" filter="fade">
                                      <p:cBhvr>
                                        <p:cTn id="418" dur="2000"/>
                                        <p:tgtEl>
                                          <p:spTgt spid="80"/>
                                        </p:tgtEl>
                                      </p:cBhvr>
                                    </p:animEffect>
                                  </p:childTnLst>
                                </p:cTn>
                              </p:par>
                              <p:par>
                                <p:cTn id="419" presetID="31" presetClass="entr" presetSubtype="0" fill="hold" grpId="0" nodeType="withEffect">
                                  <p:stCondLst>
                                    <p:cond delay="0"/>
                                  </p:stCondLst>
                                  <p:childTnLst>
                                    <p:set>
                                      <p:cBhvr>
                                        <p:cTn id="420" dur="1" fill="hold">
                                          <p:stCondLst>
                                            <p:cond delay="0"/>
                                          </p:stCondLst>
                                        </p:cTn>
                                        <p:tgtEl>
                                          <p:spTgt spid="60"/>
                                        </p:tgtEl>
                                        <p:attrNameLst>
                                          <p:attrName>style.visibility</p:attrName>
                                        </p:attrNameLst>
                                      </p:cBhvr>
                                      <p:to>
                                        <p:strVal val="visible"/>
                                      </p:to>
                                    </p:set>
                                    <p:anim calcmode="lin" valueType="num">
                                      <p:cBhvr>
                                        <p:cTn id="421" dur="2000" fill="hold"/>
                                        <p:tgtEl>
                                          <p:spTgt spid="60"/>
                                        </p:tgtEl>
                                        <p:attrNameLst>
                                          <p:attrName>ppt_w</p:attrName>
                                        </p:attrNameLst>
                                      </p:cBhvr>
                                      <p:tavLst>
                                        <p:tav tm="0">
                                          <p:val>
                                            <p:fltVal val="0"/>
                                          </p:val>
                                        </p:tav>
                                        <p:tav tm="100000">
                                          <p:val>
                                            <p:strVal val="#ppt_w"/>
                                          </p:val>
                                        </p:tav>
                                      </p:tavLst>
                                    </p:anim>
                                    <p:anim calcmode="lin" valueType="num">
                                      <p:cBhvr>
                                        <p:cTn id="422" dur="2000" fill="hold"/>
                                        <p:tgtEl>
                                          <p:spTgt spid="60"/>
                                        </p:tgtEl>
                                        <p:attrNameLst>
                                          <p:attrName>ppt_h</p:attrName>
                                        </p:attrNameLst>
                                      </p:cBhvr>
                                      <p:tavLst>
                                        <p:tav tm="0">
                                          <p:val>
                                            <p:fltVal val="0"/>
                                          </p:val>
                                        </p:tav>
                                        <p:tav tm="100000">
                                          <p:val>
                                            <p:strVal val="#ppt_h"/>
                                          </p:val>
                                        </p:tav>
                                      </p:tavLst>
                                    </p:anim>
                                    <p:anim calcmode="lin" valueType="num">
                                      <p:cBhvr>
                                        <p:cTn id="423" dur="2000" fill="hold"/>
                                        <p:tgtEl>
                                          <p:spTgt spid="60"/>
                                        </p:tgtEl>
                                        <p:attrNameLst>
                                          <p:attrName>style.rotation</p:attrName>
                                        </p:attrNameLst>
                                      </p:cBhvr>
                                      <p:tavLst>
                                        <p:tav tm="0">
                                          <p:val>
                                            <p:fltVal val="90"/>
                                          </p:val>
                                        </p:tav>
                                        <p:tav tm="100000">
                                          <p:val>
                                            <p:fltVal val="0"/>
                                          </p:val>
                                        </p:tav>
                                      </p:tavLst>
                                    </p:anim>
                                    <p:animEffect transition="in" filter="fade">
                                      <p:cBhvr>
                                        <p:cTn id="424" dur="2000"/>
                                        <p:tgtEl>
                                          <p:spTgt spid="60"/>
                                        </p:tgtEl>
                                      </p:cBhvr>
                                    </p:animEffect>
                                  </p:childTnLst>
                                </p:cTn>
                              </p:par>
                              <p:par>
                                <p:cTn id="425" presetID="31" presetClass="entr" presetSubtype="0" fill="hold" grpId="0" nodeType="withEffect">
                                  <p:stCondLst>
                                    <p:cond delay="0"/>
                                  </p:stCondLst>
                                  <p:childTnLst>
                                    <p:set>
                                      <p:cBhvr>
                                        <p:cTn id="426" dur="1" fill="hold">
                                          <p:stCondLst>
                                            <p:cond delay="0"/>
                                          </p:stCondLst>
                                        </p:cTn>
                                        <p:tgtEl>
                                          <p:spTgt spid="74"/>
                                        </p:tgtEl>
                                        <p:attrNameLst>
                                          <p:attrName>style.visibility</p:attrName>
                                        </p:attrNameLst>
                                      </p:cBhvr>
                                      <p:to>
                                        <p:strVal val="visible"/>
                                      </p:to>
                                    </p:set>
                                    <p:anim calcmode="lin" valueType="num">
                                      <p:cBhvr>
                                        <p:cTn id="427" dur="2000" fill="hold"/>
                                        <p:tgtEl>
                                          <p:spTgt spid="74"/>
                                        </p:tgtEl>
                                        <p:attrNameLst>
                                          <p:attrName>ppt_w</p:attrName>
                                        </p:attrNameLst>
                                      </p:cBhvr>
                                      <p:tavLst>
                                        <p:tav tm="0">
                                          <p:val>
                                            <p:fltVal val="0"/>
                                          </p:val>
                                        </p:tav>
                                        <p:tav tm="100000">
                                          <p:val>
                                            <p:strVal val="#ppt_w"/>
                                          </p:val>
                                        </p:tav>
                                      </p:tavLst>
                                    </p:anim>
                                    <p:anim calcmode="lin" valueType="num">
                                      <p:cBhvr>
                                        <p:cTn id="428" dur="2000" fill="hold"/>
                                        <p:tgtEl>
                                          <p:spTgt spid="74"/>
                                        </p:tgtEl>
                                        <p:attrNameLst>
                                          <p:attrName>ppt_h</p:attrName>
                                        </p:attrNameLst>
                                      </p:cBhvr>
                                      <p:tavLst>
                                        <p:tav tm="0">
                                          <p:val>
                                            <p:fltVal val="0"/>
                                          </p:val>
                                        </p:tav>
                                        <p:tav tm="100000">
                                          <p:val>
                                            <p:strVal val="#ppt_h"/>
                                          </p:val>
                                        </p:tav>
                                      </p:tavLst>
                                    </p:anim>
                                    <p:anim calcmode="lin" valueType="num">
                                      <p:cBhvr>
                                        <p:cTn id="429" dur="2000" fill="hold"/>
                                        <p:tgtEl>
                                          <p:spTgt spid="74"/>
                                        </p:tgtEl>
                                        <p:attrNameLst>
                                          <p:attrName>style.rotation</p:attrName>
                                        </p:attrNameLst>
                                      </p:cBhvr>
                                      <p:tavLst>
                                        <p:tav tm="0">
                                          <p:val>
                                            <p:fltVal val="90"/>
                                          </p:val>
                                        </p:tav>
                                        <p:tav tm="100000">
                                          <p:val>
                                            <p:fltVal val="0"/>
                                          </p:val>
                                        </p:tav>
                                      </p:tavLst>
                                    </p:anim>
                                    <p:animEffect transition="in" filter="fade">
                                      <p:cBhvr>
                                        <p:cTn id="430" dur="2000"/>
                                        <p:tgtEl>
                                          <p:spTgt spid="74"/>
                                        </p:tgtEl>
                                      </p:cBhvr>
                                    </p:animEffect>
                                  </p:childTnLst>
                                </p:cTn>
                              </p:par>
                              <p:par>
                                <p:cTn id="431" presetID="31" presetClass="entr" presetSubtype="0" fill="hold" grpId="0" nodeType="withEffect">
                                  <p:stCondLst>
                                    <p:cond delay="0"/>
                                  </p:stCondLst>
                                  <p:childTnLst>
                                    <p:set>
                                      <p:cBhvr>
                                        <p:cTn id="432" dur="1" fill="hold">
                                          <p:stCondLst>
                                            <p:cond delay="0"/>
                                          </p:stCondLst>
                                        </p:cTn>
                                        <p:tgtEl>
                                          <p:spTgt spid="37"/>
                                        </p:tgtEl>
                                        <p:attrNameLst>
                                          <p:attrName>style.visibility</p:attrName>
                                        </p:attrNameLst>
                                      </p:cBhvr>
                                      <p:to>
                                        <p:strVal val="visible"/>
                                      </p:to>
                                    </p:set>
                                    <p:anim calcmode="lin" valueType="num">
                                      <p:cBhvr>
                                        <p:cTn id="433" dur="2000" fill="hold"/>
                                        <p:tgtEl>
                                          <p:spTgt spid="37"/>
                                        </p:tgtEl>
                                        <p:attrNameLst>
                                          <p:attrName>ppt_w</p:attrName>
                                        </p:attrNameLst>
                                      </p:cBhvr>
                                      <p:tavLst>
                                        <p:tav tm="0">
                                          <p:val>
                                            <p:fltVal val="0"/>
                                          </p:val>
                                        </p:tav>
                                        <p:tav tm="100000">
                                          <p:val>
                                            <p:strVal val="#ppt_w"/>
                                          </p:val>
                                        </p:tav>
                                      </p:tavLst>
                                    </p:anim>
                                    <p:anim calcmode="lin" valueType="num">
                                      <p:cBhvr>
                                        <p:cTn id="434" dur="2000" fill="hold"/>
                                        <p:tgtEl>
                                          <p:spTgt spid="37"/>
                                        </p:tgtEl>
                                        <p:attrNameLst>
                                          <p:attrName>ppt_h</p:attrName>
                                        </p:attrNameLst>
                                      </p:cBhvr>
                                      <p:tavLst>
                                        <p:tav tm="0">
                                          <p:val>
                                            <p:fltVal val="0"/>
                                          </p:val>
                                        </p:tav>
                                        <p:tav tm="100000">
                                          <p:val>
                                            <p:strVal val="#ppt_h"/>
                                          </p:val>
                                        </p:tav>
                                      </p:tavLst>
                                    </p:anim>
                                    <p:anim calcmode="lin" valueType="num">
                                      <p:cBhvr>
                                        <p:cTn id="435" dur="2000" fill="hold"/>
                                        <p:tgtEl>
                                          <p:spTgt spid="37"/>
                                        </p:tgtEl>
                                        <p:attrNameLst>
                                          <p:attrName>style.rotation</p:attrName>
                                        </p:attrNameLst>
                                      </p:cBhvr>
                                      <p:tavLst>
                                        <p:tav tm="0">
                                          <p:val>
                                            <p:fltVal val="90"/>
                                          </p:val>
                                        </p:tav>
                                        <p:tav tm="100000">
                                          <p:val>
                                            <p:fltVal val="0"/>
                                          </p:val>
                                        </p:tav>
                                      </p:tavLst>
                                    </p:anim>
                                    <p:animEffect transition="in" filter="fade">
                                      <p:cBhvr>
                                        <p:cTn id="43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6" grpId="0"/>
      <p:bldP spid="27" grpId="0"/>
      <p:bldP spid="65" grpId="0"/>
      <p:bldP spid="49" grpId="0"/>
      <p:bldP spid="70" grpId="0"/>
      <p:bldP spid="77" grpId="0"/>
      <p:bldP spid="78" grpId="0"/>
      <p:bldP spid="20" grpId="0"/>
      <p:bldP spid="71"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4" grpId="0"/>
      <p:bldP spid="25" grpId="0"/>
      <p:bldP spid="26" grpId="0"/>
      <p:bldP spid="28" grpId="0"/>
      <p:bldP spid="29" grpId="0"/>
      <p:bldP spid="30" grpId="0"/>
      <p:bldP spid="32" grpId="0"/>
      <p:bldP spid="35" grpId="0"/>
      <p:bldP spid="37" grpId="0"/>
      <p:bldP spid="38" grpId="0"/>
      <p:bldP spid="39" grpId="0"/>
      <p:bldP spid="40" grpId="0"/>
      <p:bldP spid="41" grpId="0"/>
      <p:bldP spid="42" grpId="0"/>
      <p:bldP spid="43" grpId="0"/>
      <p:bldP spid="44" grpId="0"/>
      <p:bldP spid="45" grpId="0"/>
      <p:bldP spid="46" grpId="0"/>
      <p:bldP spid="47" grpId="0"/>
      <p:bldP spid="50" grpId="0"/>
      <p:bldP spid="51" grpId="0"/>
      <p:bldP spid="52" grpId="0"/>
      <p:bldP spid="53" grpId="0"/>
      <p:bldP spid="54" grpId="0"/>
      <p:bldP spid="55" grpId="0"/>
      <p:bldP spid="56" grpId="0"/>
      <p:bldP spid="57" grpId="0"/>
      <p:bldP spid="58" grpId="0"/>
      <p:bldP spid="59" grpId="0"/>
      <p:bldP spid="61" grpId="0"/>
      <p:bldP spid="62" grpId="0"/>
      <p:bldP spid="63" grpId="0"/>
      <p:bldP spid="64" grpId="0"/>
      <p:bldP spid="66" grpId="0"/>
      <p:bldP spid="67" grpId="0"/>
      <p:bldP spid="69" grpId="0"/>
      <p:bldP spid="72" grpId="0"/>
      <p:bldP spid="73" grpId="0"/>
      <p:bldP spid="3" grpId="0"/>
      <p:bldP spid="75" grpId="0"/>
      <p:bldP spid="76" grpId="0"/>
      <p:bldP spid="79" grpId="0"/>
      <p:bldP spid="80" grpId="0"/>
      <p:bldP spid="60" grpId="0"/>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z="3000" b="1" dirty="0">
                <a:latin typeface="Segoe UI Light" pitchFamily="34" charset="0"/>
                <a:ea typeface="Kozuka Gothic Pro L" pitchFamily="34" charset="-128"/>
              </a:rPr>
              <a:t>Security</a:t>
            </a:r>
          </a:p>
        </p:txBody>
      </p:sp>
      <p:sp>
        <p:nvSpPr>
          <p:cNvPr id="4" name="Slide Number Placeholder 3"/>
          <p:cNvSpPr>
            <a:spLocks noGrp="1"/>
          </p:cNvSpPr>
          <p:nvPr>
            <p:ph type="sldNum" sz="quarter" idx="10"/>
          </p:nvPr>
        </p:nvSpPr>
        <p:spPr/>
        <p:txBody>
          <a:bodyPr/>
          <a:lstStyle/>
          <a:p>
            <a:pPr>
              <a:defRPr/>
            </a:pPr>
            <a:fld id="{62A3B280-4143-446D-9D39-55381624B6FC}" type="slidenum">
              <a:rPr lang="en-US" smtClean="0"/>
              <a:pPr>
                <a:defRPr/>
              </a:pPr>
              <a:t>27</a:t>
            </a:fld>
            <a:endParaRPr lang="en-US" dirty="0"/>
          </a:p>
        </p:txBody>
      </p:sp>
      <p:pic>
        <p:nvPicPr>
          <p:cNvPr id="8" name="Picture 7"/>
          <p:cNvPicPr>
            <a:picLocks noChangeAspect="1"/>
          </p:cNvPicPr>
          <p:nvPr/>
        </p:nvPicPr>
        <p:blipFill>
          <a:blip r:embed="rId3"/>
          <a:stretch>
            <a:fillRect/>
          </a:stretch>
        </p:blipFill>
        <p:spPr>
          <a:xfrm>
            <a:off x="452959" y="1745432"/>
            <a:ext cx="8604013" cy="4753793"/>
          </a:xfrm>
          <a:prstGeom prst="rect">
            <a:avLst/>
          </a:prstGeom>
        </p:spPr>
      </p:pic>
      <p:sp>
        <p:nvSpPr>
          <p:cNvPr id="11" name="Oval Callout 10"/>
          <p:cNvSpPr/>
          <p:nvPr/>
        </p:nvSpPr>
        <p:spPr>
          <a:xfrm>
            <a:off x="953400" y="1530964"/>
            <a:ext cx="2289685" cy="1209675"/>
          </a:xfrm>
          <a:prstGeom prst="wedgeEllipseCallout">
            <a:avLst>
              <a:gd name="adj1" fmla="val 58070"/>
              <a:gd name="adj2" fmla="val 125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itchFamily="34" charset="0"/>
                <a:ea typeface="Segoe UI" pitchFamily="34" charset="0"/>
                <a:cs typeface="Segoe UI" pitchFamily="34" charset="0"/>
              </a:rPr>
              <a:t>Unauthorized Access</a:t>
            </a:r>
            <a:endParaRPr lang="en-US" dirty="0"/>
          </a:p>
        </p:txBody>
      </p:sp>
      <p:sp>
        <p:nvSpPr>
          <p:cNvPr id="12" name="Oval Callout 11"/>
          <p:cNvSpPr/>
          <p:nvPr/>
        </p:nvSpPr>
        <p:spPr>
          <a:xfrm>
            <a:off x="3851443" y="1441156"/>
            <a:ext cx="2073230" cy="1209675"/>
          </a:xfrm>
          <a:prstGeom prst="wedgeEllipseCallout">
            <a:avLst>
              <a:gd name="adj1" fmla="val 37237"/>
              <a:gd name="adj2" fmla="val 104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itchFamily="34" charset="0"/>
                <a:ea typeface="Segoe UI" pitchFamily="34" charset="0"/>
                <a:cs typeface="Segoe UI" pitchFamily="34" charset="0"/>
              </a:rPr>
              <a:t>Disclosure</a:t>
            </a:r>
            <a:endParaRPr lang="en-US" dirty="0"/>
          </a:p>
        </p:txBody>
      </p:sp>
      <p:sp>
        <p:nvSpPr>
          <p:cNvPr id="13" name="Oval Callout 12"/>
          <p:cNvSpPr/>
          <p:nvPr/>
        </p:nvSpPr>
        <p:spPr>
          <a:xfrm>
            <a:off x="3538805" y="3655483"/>
            <a:ext cx="2073230" cy="1209675"/>
          </a:xfrm>
          <a:prstGeom prst="wedgeEllipseCallout">
            <a:avLst>
              <a:gd name="adj1" fmla="val 47355"/>
              <a:gd name="adj2" fmla="val 103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itchFamily="34" charset="0"/>
                <a:ea typeface="Segoe UI" pitchFamily="34" charset="0"/>
                <a:cs typeface="Segoe UI" pitchFamily="34" charset="0"/>
              </a:rPr>
              <a:t>Disruption</a:t>
            </a:r>
            <a:endParaRPr lang="en-US" dirty="0"/>
          </a:p>
        </p:txBody>
      </p:sp>
      <p:sp>
        <p:nvSpPr>
          <p:cNvPr id="14" name="Oval Callout 13"/>
          <p:cNvSpPr/>
          <p:nvPr/>
        </p:nvSpPr>
        <p:spPr>
          <a:xfrm>
            <a:off x="449783" y="3464310"/>
            <a:ext cx="2254251" cy="1209675"/>
          </a:xfrm>
          <a:prstGeom prst="wedgeEllipseCallout">
            <a:avLst>
              <a:gd name="adj1" fmla="val 60104"/>
              <a:gd name="adj2" fmla="val 971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itchFamily="34" charset="0"/>
                <a:ea typeface="Segoe UI" pitchFamily="34" charset="0"/>
                <a:cs typeface="Segoe UI" pitchFamily="34" charset="0"/>
              </a:rPr>
              <a:t>Modifications</a:t>
            </a:r>
            <a:endParaRPr lang="en-US" dirty="0"/>
          </a:p>
        </p:txBody>
      </p:sp>
      <p:sp>
        <p:nvSpPr>
          <p:cNvPr id="15" name="Oval Callout 14"/>
          <p:cNvSpPr/>
          <p:nvPr/>
        </p:nvSpPr>
        <p:spPr>
          <a:xfrm>
            <a:off x="5924673" y="3517490"/>
            <a:ext cx="2254251" cy="1209675"/>
          </a:xfrm>
          <a:prstGeom prst="wedgeEllipseCallout">
            <a:avLst>
              <a:gd name="adj1" fmla="val 38554"/>
              <a:gd name="adj2" fmla="val 13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itchFamily="34" charset="0"/>
                <a:ea typeface="Segoe UI" pitchFamily="34" charset="0"/>
                <a:cs typeface="Segoe UI" pitchFamily="34" charset="0"/>
              </a:rPr>
              <a:t>Destruction</a:t>
            </a:r>
            <a:endParaRPr 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4479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Segoe UI Light" pitchFamily="34" charset="0"/>
                <a:ea typeface="Kozuka Gothic Pro L" pitchFamily="34" charset="-128"/>
              </a:rPr>
              <a:t>Security</a:t>
            </a:r>
            <a:endParaRPr lang="en-US" dirty="0"/>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28</a:t>
            </a:fld>
            <a:endParaRPr lang="en-US" dirty="0"/>
          </a:p>
        </p:txBody>
      </p:sp>
      <p:pic>
        <p:nvPicPr>
          <p:cNvPr id="5" name="Picture 4"/>
          <p:cNvPicPr>
            <a:picLocks noChangeAspect="1"/>
          </p:cNvPicPr>
          <p:nvPr/>
        </p:nvPicPr>
        <p:blipFill>
          <a:blip r:embed="rId3"/>
          <a:stretch>
            <a:fillRect/>
          </a:stretch>
        </p:blipFill>
        <p:spPr>
          <a:xfrm>
            <a:off x="1457638" y="1558143"/>
            <a:ext cx="5800412" cy="5012777"/>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3914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dirty="0">
                <a:latin typeface="Segoe UI Light" pitchFamily="34" charset="0"/>
                <a:ea typeface="Kozuka Gothic Pro L" pitchFamily="34" charset="-128"/>
              </a:rPr>
              <a:t>Software Security</a:t>
            </a:r>
          </a:p>
        </p:txBody>
      </p:sp>
      <p:sp>
        <p:nvSpPr>
          <p:cNvPr id="3" name="Rectangle 2"/>
          <p:cNvSpPr/>
          <p:nvPr/>
        </p:nvSpPr>
        <p:spPr>
          <a:xfrm>
            <a:off x="596900" y="1727200"/>
            <a:ext cx="7937500" cy="2923877"/>
          </a:xfrm>
          <a:prstGeom prst="rect">
            <a:avLst/>
          </a:prstGeom>
        </p:spPr>
        <p:txBody>
          <a:bodyPr wrap="square">
            <a:spAutoFit/>
          </a:bodyPr>
          <a:lstStyle/>
          <a:p>
            <a:pPr marL="742950" lvl="1" indent="-285750">
              <a:buFont typeface="Wingdings" pitchFamily="2" charset="2"/>
              <a:buChar char="Ø"/>
            </a:pPr>
            <a:r>
              <a:rPr lang="en-US" sz="1600" dirty="0">
                <a:latin typeface="Segoe UI" pitchFamily="34" charset="0"/>
                <a:ea typeface="Segoe UI" pitchFamily="34" charset="0"/>
                <a:cs typeface="Segoe UI" pitchFamily="34" charset="0"/>
              </a:rPr>
              <a:t>“Software security is about making software </a:t>
            </a:r>
            <a:r>
              <a:rPr lang="en-US" sz="1600" b="1" dirty="0">
                <a:latin typeface="Segoe UI" pitchFamily="34" charset="0"/>
                <a:ea typeface="Segoe UI" pitchFamily="34" charset="0"/>
                <a:cs typeface="Segoe UI" pitchFamily="34" charset="0"/>
              </a:rPr>
              <a:t>behave correctly </a:t>
            </a:r>
            <a:r>
              <a:rPr lang="en-US" sz="1600" dirty="0">
                <a:latin typeface="Segoe UI" pitchFamily="34" charset="0"/>
                <a:ea typeface="Segoe UI" pitchFamily="34" charset="0"/>
                <a:cs typeface="Segoe UI" pitchFamily="34" charset="0"/>
              </a:rPr>
              <a:t>in the presence of a malicious attack”</a:t>
            </a:r>
          </a:p>
          <a:p>
            <a:pPr lvl="1"/>
            <a:endParaRPr lang="en-US" sz="1600" dirty="0" smtClean="0">
              <a:latin typeface="Segoe UI" pitchFamily="34" charset="0"/>
              <a:ea typeface="Segoe UI" pitchFamily="34" charset="0"/>
              <a:cs typeface="Segoe UI" pitchFamily="34" charset="0"/>
            </a:endParaRPr>
          </a:p>
          <a:p>
            <a:pPr marL="742950" lvl="1" indent="-285750">
              <a:buFont typeface="Wingdings" pitchFamily="2" charset="2"/>
              <a:buChar char="Ø"/>
            </a:pPr>
            <a:r>
              <a:rPr lang="en-US" sz="1600" dirty="0" smtClean="0">
                <a:latin typeface="Segoe UI" pitchFamily="34" charset="0"/>
                <a:ea typeface="Segoe UI" pitchFamily="34" charset="0"/>
                <a:cs typeface="Segoe UI" pitchFamily="34" charset="0"/>
              </a:rPr>
              <a:t>It includes</a:t>
            </a:r>
            <a:endParaRPr lang="en-US" sz="1600" dirty="0">
              <a:latin typeface="Segoe UI" pitchFamily="34" charset="0"/>
              <a:ea typeface="Segoe UI" pitchFamily="34" charset="0"/>
              <a:cs typeface="Segoe UI" pitchFamily="34" charset="0"/>
            </a:endParaRPr>
          </a:p>
          <a:p>
            <a:pPr marL="1657350" lvl="3" indent="-285750">
              <a:lnSpc>
                <a:spcPct val="250000"/>
              </a:lnSpc>
              <a:buFont typeface="Wingdings" pitchFamily="2" charset="2"/>
              <a:buChar char="Ø"/>
            </a:pPr>
            <a:r>
              <a:rPr lang="en-US" sz="1600" b="1" dirty="0" smtClean="0">
                <a:latin typeface="Segoe UI" pitchFamily="34" charset="0"/>
                <a:ea typeface="Segoe UI" pitchFamily="34" charset="0"/>
                <a:cs typeface="Segoe UI" pitchFamily="34" charset="0"/>
              </a:rPr>
              <a:t>Authentication</a:t>
            </a:r>
            <a:endParaRPr lang="en-US" sz="1600" dirty="0">
              <a:latin typeface="Segoe UI" pitchFamily="34" charset="0"/>
              <a:ea typeface="Segoe UI" pitchFamily="34" charset="0"/>
              <a:cs typeface="Segoe UI" pitchFamily="34" charset="0"/>
            </a:endParaRPr>
          </a:p>
          <a:p>
            <a:pPr marL="1657350" lvl="3" indent="-285750">
              <a:lnSpc>
                <a:spcPct val="250000"/>
              </a:lnSpc>
              <a:buFont typeface="Wingdings" pitchFamily="2" charset="2"/>
              <a:buChar char="Ø"/>
            </a:pPr>
            <a:r>
              <a:rPr lang="en-US" sz="1600" b="1" dirty="0" smtClean="0">
                <a:latin typeface="Segoe UI" pitchFamily="34" charset="0"/>
                <a:ea typeface="Segoe UI" pitchFamily="34" charset="0"/>
                <a:cs typeface="Segoe UI" pitchFamily="34" charset="0"/>
              </a:rPr>
              <a:t>Authorization</a:t>
            </a:r>
            <a:endParaRPr lang="en-US" sz="1600" b="1" dirty="0">
              <a:latin typeface="Segoe UI" pitchFamily="34" charset="0"/>
              <a:ea typeface="Segoe UI" pitchFamily="34" charset="0"/>
              <a:cs typeface="Segoe UI" pitchFamily="34" charset="0"/>
            </a:endParaRPr>
          </a:p>
          <a:p>
            <a:pPr marL="1657350" lvl="3" indent="-285750">
              <a:lnSpc>
                <a:spcPct val="250000"/>
              </a:lnSpc>
              <a:buFont typeface="Wingdings" pitchFamily="2" charset="2"/>
              <a:buChar char="Ø"/>
            </a:pPr>
            <a:r>
              <a:rPr lang="en-US" sz="1600" b="1" dirty="0" smtClean="0">
                <a:latin typeface="Segoe UI" pitchFamily="34" charset="0"/>
                <a:ea typeface="Segoe UI" pitchFamily="34" charset="0"/>
                <a:cs typeface="Segoe UI" pitchFamily="34" charset="0"/>
              </a:rPr>
              <a:t>Accountability</a:t>
            </a:r>
            <a:endParaRPr lang="en-US" sz="1600" b="1" dirty="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29</a:t>
            </a:fld>
            <a:endParaRPr lang="en-US" dirty="0">
              <a:solidFill>
                <a:prstClr val="black">
                  <a:lumMod val="85000"/>
                  <a:lumOff val="15000"/>
                </a:prst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3902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182" y="3240918"/>
            <a:ext cx="6049818" cy="3252246"/>
          </a:xfrm>
          <a:prstGeom prst="rect">
            <a:avLst/>
          </a:prstGeom>
        </p:spPr>
      </p:pic>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1444625" y="1475058"/>
            <a:ext cx="5038725" cy="1677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28600" indent="-228600" fontAlgn="auto">
              <a:spcBef>
                <a:spcPts val="0"/>
              </a:spcBef>
              <a:spcAft>
                <a:spcPts val="0"/>
              </a:spcAft>
              <a:buClr>
                <a:srgbClr val="0075B0"/>
              </a:buClr>
              <a:buFont typeface="Arial" pitchFamily="34" charset="0"/>
              <a:buChar char="•"/>
              <a:defRPr/>
            </a:pPr>
            <a:endParaRPr lang="en-US" sz="1600" dirty="0">
              <a:solidFill>
                <a:schemeClr val="tx1">
                  <a:lumMod val="85000"/>
                  <a:lumOff val="15000"/>
                </a:schemeClr>
              </a:solidFill>
              <a:latin typeface="Segoe UI" pitchFamily="34" charset="0"/>
              <a:ea typeface="Segoe UI" pitchFamily="34" charset="0"/>
              <a:cs typeface="Segoe UI" pitchFamily="34" charset="0"/>
            </a:endParaRPr>
          </a:p>
          <a:p>
            <a:pPr marL="228600" indent="-228600" fontAlgn="auto">
              <a:spcBef>
                <a:spcPts val="0"/>
              </a:spcBef>
              <a:spcAft>
                <a:spcPts val="0"/>
              </a:spcAft>
              <a:buClr>
                <a:srgbClr val="0075B0"/>
              </a:buClr>
              <a:buFont typeface="Arial" pitchFamily="34" charset="0"/>
              <a:buChar char="•"/>
              <a:defRPr/>
            </a:pPr>
            <a:r>
              <a:rPr lang="en-US" sz="1600" b="1" dirty="0" smtClean="0">
                <a:solidFill>
                  <a:schemeClr val="tx1">
                    <a:lumMod val="85000"/>
                    <a:lumOff val="15000"/>
                  </a:schemeClr>
                </a:solidFill>
                <a:latin typeface="Segoe UI" pitchFamily="34" charset="0"/>
                <a:ea typeface="Segoe UI" pitchFamily="34" charset="0"/>
                <a:cs typeface="Segoe UI" pitchFamily="34" charset="0"/>
              </a:rPr>
              <a:t>Security Overview</a:t>
            </a:r>
          </a:p>
          <a:p>
            <a:pPr marL="685800" lvl="1" indent="-228600">
              <a:buClr>
                <a:srgbClr val="0075B0"/>
              </a:buClr>
              <a:buFont typeface="Arial" pitchFamily="34" charset="0"/>
              <a:buChar char="•"/>
              <a:defRPr/>
            </a:pPr>
            <a:r>
              <a:rPr lang="en-US" sz="1600" dirty="0">
                <a:solidFill>
                  <a:schemeClr val="tx1">
                    <a:lumMod val="85000"/>
                    <a:lumOff val="15000"/>
                  </a:schemeClr>
                </a:solidFill>
                <a:latin typeface="Segoe UI" pitchFamily="34" charset="0"/>
                <a:ea typeface="Segoe UI" pitchFamily="34" charset="0"/>
                <a:cs typeface="Segoe UI" pitchFamily="34" charset="0"/>
              </a:rPr>
              <a:t>Software Security </a:t>
            </a:r>
            <a:r>
              <a:rPr lang="en-US" sz="1600" dirty="0" smtClean="0">
                <a:solidFill>
                  <a:schemeClr val="tx1">
                    <a:lumMod val="85000"/>
                    <a:lumOff val="15000"/>
                  </a:schemeClr>
                </a:solidFill>
                <a:latin typeface="Segoe UI" pitchFamily="34" charset="0"/>
                <a:ea typeface="Segoe UI" pitchFamily="34" charset="0"/>
                <a:cs typeface="Segoe UI" pitchFamily="34" charset="0"/>
              </a:rPr>
              <a:t>Introduction</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Security Keywords</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OWASP Top 13 – 2013 Introduction</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Security Testing Strategy</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Tools </a:t>
            </a:r>
            <a:r>
              <a:rPr lang="en-US" sz="1600" dirty="0">
                <a:solidFill>
                  <a:schemeClr val="tx1">
                    <a:lumMod val="85000"/>
                    <a:lumOff val="15000"/>
                  </a:schemeClr>
                </a:solidFill>
                <a:latin typeface="Segoe UI" pitchFamily="34" charset="0"/>
                <a:ea typeface="Segoe UI" pitchFamily="34" charset="0"/>
                <a:cs typeface="Segoe UI" pitchFamily="34" charset="0"/>
              </a:rPr>
              <a:t>&amp; Techniques</a:t>
            </a:r>
          </a:p>
          <a:p>
            <a:pPr marL="685800" lvl="1" indent="-228600">
              <a:buClr>
                <a:srgbClr val="0075B0"/>
              </a:buClr>
              <a:buFont typeface="Arial" pitchFamily="34" charset="0"/>
              <a:buChar char="•"/>
              <a:defRPr/>
            </a:pPr>
            <a:r>
              <a:rPr lang="en-US" sz="1600" dirty="0" smtClean="0">
                <a:solidFill>
                  <a:schemeClr val="tx1">
                    <a:lumMod val="85000"/>
                    <a:lumOff val="15000"/>
                  </a:schemeClr>
                </a:solidFill>
                <a:latin typeface="Segoe UI" pitchFamily="34" charset="0"/>
                <a:ea typeface="Segoe UI" pitchFamily="34" charset="0"/>
                <a:cs typeface="Segoe UI" pitchFamily="34" charset="0"/>
              </a:rPr>
              <a:t>Security </a:t>
            </a:r>
            <a:r>
              <a:rPr lang="en-US" sz="1600" dirty="0">
                <a:solidFill>
                  <a:schemeClr val="tx1">
                    <a:lumMod val="85000"/>
                    <a:lumOff val="15000"/>
                  </a:schemeClr>
                </a:solidFill>
                <a:latin typeface="Segoe UI" pitchFamily="34" charset="0"/>
                <a:ea typeface="Segoe UI" pitchFamily="34" charset="0"/>
                <a:cs typeface="Segoe UI" pitchFamily="34" charset="0"/>
              </a:rPr>
              <a:t>Read &amp; References</a:t>
            </a:r>
            <a:endParaRPr lang="en-US" sz="1600" dirty="0" smtClean="0">
              <a:solidFill>
                <a:schemeClr val="tx1">
                  <a:lumMod val="85000"/>
                  <a:lumOff val="15000"/>
                </a:schemeClr>
              </a:solidFill>
              <a:latin typeface="Segoe UI" pitchFamily="34" charset="0"/>
              <a:ea typeface="Segoe UI" pitchFamily="34" charset="0"/>
              <a:cs typeface="Segoe UI" pitchFamily="34" charset="0"/>
            </a:endParaRPr>
          </a:p>
          <a:p>
            <a:pPr marL="685800" lvl="1" indent="-228600">
              <a:buClr>
                <a:srgbClr val="0075B0"/>
              </a:buClr>
              <a:buFont typeface="Arial" pitchFamily="34" charset="0"/>
              <a:buChar char="•"/>
              <a:defRPr/>
            </a:pPr>
            <a:endParaRPr lang="en-US" sz="1600" dirty="0">
              <a:solidFill>
                <a:schemeClr val="tx1">
                  <a:lumMod val="85000"/>
                  <a:lumOff val="15000"/>
                </a:schemeClr>
              </a:solidFill>
              <a:latin typeface="Segoe UI" pitchFamily="34" charset="0"/>
              <a:ea typeface="Segoe UI" pitchFamily="34" charset="0"/>
              <a:cs typeface="Segoe UI" pitchFamily="34" charset="0"/>
            </a:endParaRPr>
          </a:p>
        </p:txBody>
      </p:sp>
      <p:sp>
        <p:nvSpPr>
          <p:cNvPr id="18" name="Slide Number Placeholder 4"/>
          <p:cNvSpPr>
            <a:spLocks noGrp="1"/>
          </p:cNvSpPr>
          <p:nvPr>
            <p:ph type="sldNum" sz="quarter" idx="4294967295"/>
          </p:nvPr>
        </p:nvSpPr>
        <p:spPr>
          <a:xfrm>
            <a:off x="128588" y="6392863"/>
            <a:ext cx="493712" cy="365125"/>
          </a:xfrm>
          <a:prstGeom prst="rect">
            <a:avLst/>
          </a:prstGeom>
        </p:spPr>
        <p:txBody>
          <a:bodyPr/>
          <a:lstStyle/>
          <a:p>
            <a:pPr algn="l" rtl="0">
              <a:defRPr/>
            </a:pPr>
            <a:r>
              <a:rPr lang="en-US" sz="1000" kern="1200" dirty="0" smtClean="0">
                <a:solidFill>
                  <a:prstClr val="black">
                    <a:lumMod val="85000"/>
                    <a:lumOff val="15000"/>
                  </a:prstClr>
                </a:solidFill>
                <a:latin typeface="Arial" pitchFamily="34" charset="0"/>
                <a:ea typeface="+mn-ea"/>
                <a:cs typeface="Arial" pitchFamily="34" charset="0"/>
              </a:rPr>
              <a:t>3</a:t>
            </a:r>
            <a:endParaRPr lang="en-US" sz="1000" kern="1200" dirty="0">
              <a:solidFill>
                <a:prstClr val="black">
                  <a:lumMod val="85000"/>
                  <a:lumOff val="15000"/>
                </a:prstClr>
              </a:solidFill>
              <a:latin typeface="Arial" pitchFamily="34" charset="0"/>
              <a:ea typeface="+mn-ea"/>
              <a:cs typeface="Arial" pitchFamily="34" charset="0"/>
            </a:endParaRPr>
          </a:p>
        </p:txBody>
      </p:sp>
      <p:sp>
        <p:nvSpPr>
          <p:cNvPr id="19" name="Rectangle 2"/>
          <p:cNvSpPr>
            <a:spLocks noChangeArrowheads="1"/>
          </p:cNvSpPr>
          <p:nvPr/>
        </p:nvSpPr>
        <p:spPr bwMode="auto">
          <a:xfrm>
            <a:off x="133350" y="228600"/>
            <a:ext cx="1371600" cy="177800"/>
          </a:xfrm>
          <a:prstGeom prst="rect">
            <a:avLst/>
          </a:prstGeom>
          <a:noFill/>
          <a:ln w="9525">
            <a:noFill/>
            <a:miter lim="800000"/>
            <a:headEnd/>
            <a:tailEnd/>
          </a:ln>
        </p:spPr>
        <p:txBody>
          <a:bodyPr anchor="ctr"/>
          <a:lstStyle/>
          <a:p>
            <a:pPr>
              <a:lnSpc>
                <a:spcPct val="150000"/>
              </a:lnSpc>
            </a:pPr>
            <a:r>
              <a:rPr lang="en-US" sz="1000" dirty="0">
                <a:solidFill>
                  <a:srgbClr val="0075B0"/>
                </a:solidFill>
                <a:latin typeface="Arial" pitchFamily="34" charset="0"/>
                <a:ea typeface="Kozuka Gothic Pro R" pitchFamily="34" charset="-128"/>
                <a:cs typeface="Arial" pitchFamily="34" charset="0"/>
              </a:rPr>
              <a:t>www.cybage.com</a:t>
            </a:r>
          </a:p>
        </p:txBody>
      </p:sp>
      <p:sp>
        <p:nvSpPr>
          <p:cNvPr id="10" name="Rectangle 3"/>
          <p:cNvSpPr>
            <a:spLocks noChangeArrowheads="1"/>
          </p:cNvSpPr>
          <p:nvPr/>
        </p:nvSpPr>
        <p:spPr bwMode="auto">
          <a:xfrm>
            <a:off x="1698625" y="812800"/>
            <a:ext cx="3371850" cy="553998"/>
          </a:xfrm>
          <a:prstGeom prst="rect">
            <a:avLst/>
          </a:prstGeom>
          <a:noFill/>
          <a:ln w="9525">
            <a:noFill/>
            <a:miter lim="800000"/>
            <a:headEnd/>
            <a:tailEnd/>
          </a:ln>
        </p:spPr>
        <p:txBody>
          <a:bodyPr>
            <a:spAutoFit/>
          </a:bodyPr>
          <a:lstStyle/>
          <a:p>
            <a:r>
              <a:rPr lang="en-US" sz="3000" b="1" dirty="0">
                <a:solidFill>
                  <a:schemeClr val="bg1"/>
                </a:solidFill>
                <a:latin typeface="Segoe UI Light" pitchFamily="34" charset="0"/>
                <a:ea typeface="Segoe UI" pitchFamily="34" charset="0"/>
                <a:cs typeface="Segoe UI" pitchFamily="34" charset="0"/>
              </a:rPr>
              <a:t>Agenda</a:t>
            </a:r>
            <a:endParaRPr lang="en-US" sz="3000" dirty="0">
              <a:solidFill>
                <a:schemeClr val="bg1"/>
              </a:solidFill>
              <a:latin typeface="Segoe UI Light" pitchFamily="34" charset="0"/>
              <a:ea typeface="Segoe UI" pitchFamily="34" charset="0"/>
              <a:cs typeface="Segoe UI"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4416" y="141287"/>
            <a:ext cx="1419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699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dirty="0" smtClean="0">
                <a:latin typeface="Segoe UI Light" pitchFamily="34" charset="0"/>
                <a:ea typeface="Kozuka Gothic Pro L" pitchFamily="34" charset="-128"/>
              </a:rPr>
              <a:t>Software Security Keywords</a:t>
            </a:r>
            <a:endParaRPr lang="en-US" sz="3000" dirty="0">
              <a:latin typeface="Segoe UI Light" pitchFamily="34" charset="0"/>
              <a:ea typeface="Kozuka Gothic Pro L" pitchFamily="34" charset="-128"/>
            </a:endParaRPr>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30</a:t>
            </a:fld>
            <a:endParaRPr lang="en-US" dirty="0">
              <a:solidFill>
                <a:prstClr val="black">
                  <a:lumMod val="85000"/>
                  <a:lumOff val="15000"/>
                </a:prstClr>
              </a:solidFill>
            </a:endParaRPr>
          </a:p>
        </p:txBody>
      </p:sp>
      <p:graphicFrame>
        <p:nvGraphicFramePr>
          <p:cNvPr id="8" name="Diagram 7"/>
          <p:cNvGraphicFramePr/>
          <p:nvPr>
            <p:extLst>
              <p:ext uri="{D42A27DB-BD31-4B8C-83A1-F6EECF244321}">
                <p14:modId xmlns:p14="http://schemas.microsoft.com/office/powerpoint/2010/main" val="3443129631"/>
              </p:ext>
            </p:extLst>
          </p:nvPr>
        </p:nvGraphicFramePr>
        <p:xfrm>
          <a:off x="622300" y="1504950"/>
          <a:ext cx="7797800" cy="5070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2149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935C77CA-1D60-4BD7-9F7E-56ACA3591251}"/>
                                            </p:graphicEl>
                                          </p:spTgt>
                                        </p:tgtEl>
                                        <p:attrNameLst>
                                          <p:attrName>style.visibility</p:attrName>
                                        </p:attrNameLst>
                                      </p:cBhvr>
                                      <p:to>
                                        <p:strVal val="visible"/>
                                      </p:to>
                                    </p:set>
                                    <p:animEffect transition="in" filter="fade">
                                      <p:cBhvr>
                                        <p:cTn id="7" dur="500"/>
                                        <p:tgtEl>
                                          <p:spTgt spid="8">
                                            <p:graphicEl>
                                              <a:dgm id="{935C77CA-1D60-4BD7-9F7E-56ACA359125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0560F897-E23A-48C4-A82C-6193AFC40347}"/>
                                            </p:graphicEl>
                                          </p:spTgt>
                                        </p:tgtEl>
                                        <p:attrNameLst>
                                          <p:attrName>style.visibility</p:attrName>
                                        </p:attrNameLst>
                                      </p:cBhvr>
                                      <p:to>
                                        <p:strVal val="visible"/>
                                      </p:to>
                                    </p:set>
                                    <p:animEffect transition="in" filter="fade">
                                      <p:cBhvr>
                                        <p:cTn id="12" dur="500"/>
                                        <p:tgtEl>
                                          <p:spTgt spid="8">
                                            <p:graphicEl>
                                              <a:dgm id="{0560F897-E23A-48C4-A82C-6193AFC4034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2D9F9598-AC7E-4D24-8CEF-1FECF4378770}"/>
                                            </p:graphicEl>
                                          </p:spTgt>
                                        </p:tgtEl>
                                        <p:attrNameLst>
                                          <p:attrName>style.visibility</p:attrName>
                                        </p:attrNameLst>
                                      </p:cBhvr>
                                      <p:to>
                                        <p:strVal val="visible"/>
                                      </p:to>
                                    </p:set>
                                    <p:animEffect transition="in" filter="fade">
                                      <p:cBhvr>
                                        <p:cTn id="17" dur="500"/>
                                        <p:tgtEl>
                                          <p:spTgt spid="8">
                                            <p:graphicEl>
                                              <a:dgm id="{2D9F9598-AC7E-4D24-8CEF-1FECF4378770}"/>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graphicEl>
                                              <a:dgm id="{B93EF10B-4877-497A-9572-3585583B0F6A}"/>
                                            </p:graphicEl>
                                          </p:spTgt>
                                        </p:tgtEl>
                                        <p:attrNameLst>
                                          <p:attrName>style.visibility</p:attrName>
                                        </p:attrNameLst>
                                      </p:cBhvr>
                                      <p:to>
                                        <p:strVal val="visible"/>
                                      </p:to>
                                    </p:set>
                                    <p:animEffect transition="in" filter="fade">
                                      <p:cBhvr>
                                        <p:cTn id="20" dur="500"/>
                                        <p:tgtEl>
                                          <p:spTgt spid="8">
                                            <p:graphicEl>
                                              <a:dgm id="{B93EF10B-4877-497A-9572-3585583B0F6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graphicEl>
                                              <a:dgm id="{98FF357E-5147-4982-80AB-D4D5A83CC532}"/>
                                            </p:graphicEl>
                                          </p:spTgt>
                                        </p:tgtEl>
                                        <p:attrNameLst>
                                          <p:attrName>style.visibility</p:attrName>
                                        </p:attrNameLst>
                                      </p:cBhvr>
                                      <p:to>
                                        <p:strVal val="visible"/>
                                      </p:to>
                                    </p:set>
                                    <p:animEffect transition="in" filter="fade">
                                      <p:cBhvr>
                                        <p:cTn id="25" dur="500"/>
                                        <p:tgtEl>
                                          <p:spTgt spid="8">
                                            <p:graphicEl>
                                              <a:dgm id="{98FF357E-5147-4982-80AB-D4D5A83CC532}"/>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graphicEl>
                                              <a:dgm id="{413FA286-86A7-4CF8-A4BF-1A3E08D7BB3E}"/>
                                            </p:graphicEl>
                                          </p:spTgt>
                                        </p:tgtEl>
                                        <p:attrNameLst>
                                          <p:attrName>style.visibility</p:attrName>
                                        </p:attrNameLst>
                                      </p:cBhvr>
                                      <p:to>
                                        <p:strVal val="visible"/>
                                      </p:to>
                                    </p:set>
                                    <p:animEffect transition="in" filter="fade">
                                      <p:cBhvr>
                                        <p:cTn id="28" dur="500"/>
                                        <p:tgtEl>
                                          <p:spTgt spid="8">
                                            <p:graphicEl>
                                              <a:dgm id="{413FA286-86A7-4CF8-A4BF-1A3E08D7BB3E}"/>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graphicEl>
                                              <a:dgm id="{87BBEC7A-9807-47DF-B236-436D85AD5C29}"/>
                                            </p:graphicEl>
                                          </p:spTgt>
                                        </p:tgtEl>
                                        <p:attrNameLst>
                                          <p:attrName>style.visibility</p:attrName>
                                        </p:attrNameLst>
                                      </p:cBhvr>
                                      <p:to>
                                        <p:strVal val="visible"/>
                                      </p:to>
                                    </p:set>
                                    <p:animEffect transition="in" filter="fade">
                                      <p:cBhvr>
                                        <p:cTn id="33" dur="500"/>
                                        <p:tgtEl>
                                          <p:spTgt spid="8">
                                            <p:graphicEl>
                                              <a:dgm id="{87BBEC7A-9807-47DF-B236-436D85AD5C2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graphicEl>
                                              <a:dgm id="{2F3A1A0D-930F-4E70-884E-301B4B848898}"/>
                                            </p:graphicEl>
                                          </p:spTgt>
                                        </p:tgtEl>
                                        <p:attrNameLst>
                                          <p:attrName>style.visibility</p:attrName>
                                        </p:attrNameLst>
                                      </p:cBhvr>
                                      <p:to>
                                        <p:strVal val="visible"/>
                                      </p:to>
                                    </p:set>
                                    <p:animEffect transition="in" filter="fade">
                                      <p:cBhvr>
                                        <p:cTn id="36" dur="500"/>
                                        <p:tgtEl>
                                          <p:spTgt spid="8">
                                            <p:graphicEl>
                                              <a:dgm id="{2F3A1A0D-930F-4E70-884E-301B4B848898}"/>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graphicEl>
                                              <a:dgm id="{51257E45-0386-4D6B-9CC1-895D1BCAE739}"/>
                                            </p:graphicEl>
                                          </p:spTgt>
                                        </p:tgtEl>
                                        <p:attrNameLst>
                                          <p:attrName>style.visibility</p:attrName>
                                        </p:attrNameLst>
                                      </p:cBhvr>
                                      <p:to>
                                        <p:strVal val="visible"/>
                                      </p:to>
                                    </p:set>
                                    <p:animEffect transition="in" filter="fade">
                                      <p:cBhvr>
                                        <p:cTn id="41" dur="500"/>
                                        <p:tgtEl>
                                          <p:spTgt spid="8">
                                            <p:graphicEl>
                                              <a:dgm id="{51257E45-0386-4D6B-9CC1-895D1BCAE739}"/>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graphicEl>
                                              <a:dgm id="{B1E7FA4D-07F8-4BC8-A14E-3AC83655E939}"/>
                                            </p:graphicEl>
                                          </p:spTgt>
                                        </p:tgtEl>
                                        <p:attrNameLst>
                                          <p:attrName>style.visibility</p:attrName>
                                        </p:attrNameLst>
                                      </p:cBhvr>
                                      <p:to>
                                        <p:strVal val="visible"/>
                                      </p:to>
                                    </p:set>
                                    <p:animEffect transition="in" filter="fade">
                                      <p:cBhvr>
                                        <p:cTn id="44" dur="500"/>
                                        <p:tgtEl>
                                          <p:spTgt spid="8">
                                            <p:graphicEl>
                                              <a:dgm id="{B1E7FA4D-07F8-4BC8-A14E-3AC83655E93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graphicEl>
                                              <a:dgm id="{6889967B-B64B-4D14-ABF1-0FCC47B82B89}"/>
                                            </p:graphicEl>
                                          </p:spTgt>
                                        </p:tgtEl>
                                        <p:attrNameLst>
                                          <p:attrName>style.visibility</p:attrName>
                                        </p:attrNameLst>
                                      </p:cBhvr>
                                      <p:to>
                                        <p:strVal val="visible"/>
                                      </p:to>
                                    </p:set>
                                    <p:animEffect transition="in" filter="fade">
                                      <p:cBhvr>
                                        <p:cTn id="49" dur="500"/>
                                        <p:tgtEl>
                                          <p:spTgt spid="8">
                                            <p:graphicEl>
                                              <a:dgm id="{6889967B-B64B-4D14-ABF1-0FCC47B82B89}"/>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graphicEl>
                                              <a:dgm id="{9CAD63D7-1F35-46F0-BD30-6BCE9EEC2E5E}"/>
                                            </p:graphicEl>
                                          </p:spTgt>
                                        </p:tgtEl>
                                        <p:attrNameLst>
                                          <p:attrName>style.visibility</p:attrName>
                                        </p:attrNameLst>
                                      </p:cBhvr>
                                      <p:to>
                                        <p:strVal val="visible"/>
                                      </p:to>
                                    </p:set>
                                    <p:animEffect transition="in" filter="fade">
                                      <p:cBhvr>
                                        <p:cTn id="52" dur="500"/>
                                        <p:tgtEl>
                                          <p:spTgt spid="8">
                                            <p:graphicEl>
                                              <a:dgm id="{9CAD63D7-1F35-46F0-BD30-6BCE9EEC2E5E}"/>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graphicEl>
                                              <a:dgm id="{33B2CC87-32F2-4009-BAB1-7D66DD0C7F65}"/>
                                            </p:graphicEl>
                                          </p:spTgt>
                                        </p:tgtEl>
                                        <p:attrNameLst>
                                          <p:attrName>style.visibility</p:attrName>
                                        </p:attrNameLst>
                                      </p:cBhvr>
                                      <p:to>
                                        <p:strVal val="visible"/>
                                      </p:to>
                                    </p:set>
                                    <p:animEffect transition="in" filter="fade">
                                      <p:cBhvr>
                                        <p:cTn id="55" dur="500"/>
                                        <p:tgtEl>
                                          <p:spTgt spid="8">
                                            <p:graphicEl>
                                              <a:dgm id="{33B2CC87-32F2-4009-BAB1-7D66DD0C7F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b="1" dirty="0" smtClean="0">
                <a:latin typeface="Segoe UI Light" pitchFamily="34" charset="0"/>
                <a:ea typeface="Kozuka Gothic Pro L" pitchFamily="34" charset="-128"/>
              </a:rPr>
              <a:t>Driving Factors of Software Security</a:t>
            </a:r>
            <a:endParaRPr lang="en-US" sz="3000" b="1" dirty="0">
              <a:latin typeface="Segoe UI Light" pitchFamily="34" charset="0"/>
              <a:ea typeface="Kozuka Gothic Pro L" pitchFamily="34" charset="-128"/>
            </a:endParaRPr>
          </a:p>
        </p:txBody>
      </p:sp>
      <p:sp>
        <p:nvSpPr>
          <p:cNvPr id="5" name="Slide Number Placeholder 3"/>
          <p:cNvSpPr>
            <a:spLocks noGrp="1"/>
          </p:cNvSpPr>
          <p:nvPr>
            <p:ph type="sldNum" sz="quarter" idx="10"/>
          </p:nvPr>
        </p:nvSpPr>
        <p:spPr>
          <a:xfrm>
            <a:off x="128588" y="6405563"/>
            <a:ext cx="493712" cy="365125"/>
          </a:xfrm>
        </p:spPr>
        <p:txBody>
          <a:bodyPr/>
          <a:lstStyle/>
          <a:p>
            <a:pPr>
              <a:defRPr/>
            </a:pPr>
            <a:fld id="{2770105C-75BA-4D3C-9737-FF2454E923E6}" type="slidenum">
              <a:rPr lang="en-US" smtClean="0">
                <a:solidFill>
                  <a:prstClr val="black">
                    <a:lumMod val="85000"/>
                    <a:lumOff val="15000"/>
                  </a:prstClr>
                </a:solidFill>
              </a:rPr>
              <a:pPr>
                <a:defRPr/>
              </a:pPr>
              <a:t>31</a:t>
            </a:fld>
            <a:endParaRPr lang="en-US" dirty="0">
              <a:solidFill>
                <a:prstClr val="black">
                  <a:lumMod val="85000"/>
                  <a:lumOff val="15000"/>
                </a:prstClr>
              </a:solidFill>
            </a:endParaRPr>
          </a:p>
        </p:txBody>
      </p:sp>
      <p:graphicFrame>
        <p:nvGraphicFramePr>
          <p:cNvPr id="6" name="Diagram 5"/>
          <p:cNvGraphicFramePr/>
          <p:nvPr>
            <p:extLst>
              <p:ext uri="{D42A27DB-BD31-4B8C-83A1-F6EECF244321}">
                <p14:modId xmlns:p14="http://schemas.microsoft.com/office/powerpoint/2010/main" val="795045496"/>
              </p:ext>
            </p:extLst>
          </p:nvPr>
        </p:nvGraphicFramePr>
        <p:xfrm>
          <a:off x="1176337" y="1566863"/>
          <a:ext cx="7091363" cy="4838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1820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6B047633-5ECC-43DC-8990-E1186B569700}"/>
                                            </p:graphicEl>
                                          </p:spTgt>
                                        </p:tgtEl>
                                        <p:attrNameLst>
                                          <p:attrName>style.visibility</p:attrName>
                                        </p:attrNameLst>
                                      </p:cBhvr>
                                      <p:to>
                                        <p:strVal val="visible"/>
                                      </p:to>
                                    </p:set>
                                    <p:animEffect transition="in" filter="fade">
                                      <p:cBhvr>
                                        <p:cTn id="7" dur="500"/>
                                        <p:tgtEl>
                                          <p:spTgt spid="6">
                                            <p:graphicEl>
                                              <a:dgm id="{6B047633-5ECC-43DC-8990-E1186B56970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5002F2A5-B4D3-4D3E-834F-13E65E243F07}"/>
                                            </p:graphicEl>
                                          </p:spTgt>
                                        </p:tgtEl>
                                        <p:attrNameLst>
                                          <p:attrName>style.visibility</p:attrName>
                                        </p:attrNameLst>
                                      </p:cBhvr>
                                      <p:to>
                                        <p:strVal val="visible"/>
                                      </p:to>
                                    </p:set>
                                    <p:animEffect transition="in" filter="fade">
                                      <p:cBhvr>
                                        <p:cTn id="12" dur="500"/>
                                        <p:tgtEl>
                                          <p:spTgt spid="6">
                                            <p:graphicEl>
                                              <a:dgm id="{5002F2A5-B4D3-4D3E-834F-13E65E243F07}"/>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E80097EE-0B88-44AC-BED3-8D096D5509FF}"/>
                                            </p:graphicEl>
                                          </p:spTgt>
                                        </p:tgtEl>
                                        <p:attrNameLst>
                                          <p:attrName>style.visibility</p:attrName>
                                        </p:attrNameLst>
                                      </p:cBhvr>
                                      <p:to>
                                        <p:strVal val="visible"/>
                                      </p:to>
                                    </p:set>
                                    <p:animEffect transition="in" filter="fade">
                                      <p:cBhvr>
                                        <p:cTn id="15" dur="500"/>
                                        <p:tgtEl>
                                          <p:spTgt spid="6">
                                            <p:graphicEl>
                                              <a:dgm id="{E80097EE-0B88-44AC-BED3-8D096D5509F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F517A083-6C9A-4CAF-9D99-FD6078909121}"/>
                                            </p:graphicEl>
                                          </p:spTgt>
                                        </p:tgtEl>
                                        <p:attrNameLst>
                                          <p:attrName>style.visibility</p:attrName>
                                        </p:attrNameLst>
                                      </p:cBhvr>
                                      <p:to>
                                        <p:strVal val="visible"/>
                                      </p:to>
                                    </p:set>
                                    <p:animEffect transition="in" filter="fade">
                                      <p:cBhvr>
                                        <p:cTn id="20" dur="500"/>
                                        <p:tgtEl>
                                          <p:spTgt spid="6">
                                            <p:graphicEl>
                                              <a:dgm id="{F517A083-6C9A-4CAF-9D99-FD607890912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F7680513-6D33-4B81-AD63-9AA82594A0F2}"/>
                                            </p:graphicEl>
                                          </p:spTgt>
                                        </p:tgtEl>
                                        <p:attrNameLst>
                                          <p:attrName>style.visibility</p:attrName>
                                        </p:attrNameLst>
                                      </p:cBhvr>
                                      <p:to>
                                        <p:strVal val="visible"/>
                                      </p:to>
                                    </p:set>
                                    <p:animEffect transition="in" filter="fade">
                                      <p:cBhvr>
                                        <p:cTn id="23" dur="500"/>
                                        <p:tgtEl>
                                          <p:spTgt spid="6">
                                            <p:graphicEl>
                                              <a:dgm id="{F7680513-6D33-4B81-AD63-9AA82594A0F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E8B0E5FD-EF14-4C3F-B358-87960B3B9093}"/>
                                            </p:graphicEl>
                                          </p:spTgt>
                                        </p:tgtEl>
                                        <p:attrNameLst>
                                          <p:attrName>style.visibility</p:attrName>
                                        </p:attrNameLst>
                                      </p:cBhvr>
                                      <p:to>
                                        <p:strVal val="visible"/>
                                      </p:to>
                                    </p:set>
                                    <p:animEffect transition="in" filter="fade">
                                      <p:cBhvr>
                                        <p:cTn id="28" dur="500"/>
                                        <p:tgtEl>
                                          <p:spTgt spid="6">
                                            <p:graphicEl>
                                              <a:dgm id="{E8B0E5FD-EF14-4C3F-B358-87960B3B9093}"/>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97BD9692-F797-42BB-9E1C-7C00D078EA73}"/>
                                            </p:graphicEl>
                                          </p:spTgt>
                                        </p:tgtEl>
                                        <p:attrNameLst>
                                          <p:attrName>style.visibility</p:attrName>
                                        </p:attrNameLst>
                                      </p:cBhvr>
                                      <p:to>
                                        <p:strVal val="visible"/>
                                      </p:to>
                                    </p:set>
                                    <p:animEffect transition="in" filter="fade">
                                      <p:cBhvr>
                                        <p:cTn id="31" dur="500"/>
                                        <p:tgtEl>
                                          <p:spTgt spid="6">
                                            <p:graphicEl>
                                              <a:dgm id="{97BD9692-F797-42BB-9E1C-7C00D078EA7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2219684B-DFEF-4A44-8B5D-2A53AB6C32CB}"/>
                                            </p:graphicEl>
                                          </p:spTgt>
                                        </p:tgtEl>
                                        <p:attrNameLst>
                                          <p:attrName>style.visibility</p:attrName>
                                        </p:attrNameLst>
                                      </p:cBhvr>
                                      <p:to>
                                        <p:strVal val="visible"/>
                                      </p:to>
                                    </p:set>
                                    <p:animEffect transition="in" filter="fade">
                                      <p:cBhvr>
                                        <p:cTn id="36" dur="500"/>
                                        <p:tgtEl>
                                          <p:spTgt spid="6">
                                            <p:graphicEl>
                                              <a:dgm id="{2219684B-DFEF-4A44-8B5D-2A53AB6C32CB}"/>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47048276-41B8-4E80-889B-37D324501549}"/>
                                            </p:graphicEl>
                                          </p:spTgt>
                                        </p:tgtEl>
                                        <p:attrNameLst>
                                          <p:attrName>style.visibility</p:attrName>
                                        </p:attrNameLst>
                                      </p:cBhvr>
                                      <p:to>
                                        <p:strVal val="visible"/>
                                      </p:to>
                                    </p:set>
                                    <p:animEffect transition="in" filter="fade">
                                      <p:cBhvr>
                                        <p:cTn id="39" dur="500"/>
                                        <p:tgtEl>
                                          <p:spTgt spid="6">
                                            <p:graphicEl>
                                              <a:dgm id="{47048276-41B8-4E80-889B-37D32450154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4A0CB00F-D128-40B7-B065-304F91144079}"/>
                                            </p:graphicEl>
                                          </p:spTgt>
                                        </p:tgtEl>
                                        <p:attrNameLst>
                                          <p:attrName>style.visibility</p:attrName>
                                        </p:attrNameLst>
                                      </p:cBhvr>
                                      <p:to>
                                        <p:strVal val="visible"/>
                                      </p:to>
                                    </p:set>
                                    <p:animEffect transition="in" filter="fade">
                                      <p:cBhvr>
                                        <p:cTn id="44" dur="500"/>
                                        <p:tgtEl>
                                          <p:spTgt spid="6">
                                            <p:graphicEl>
                                              <a:dgm id="{4A0CB00F-D128-40B7-B065-304F9114407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67EB4C76-4F18-4B6C-9316-5F7CC9E1DDF1}"/>
                                            </p:graphicEl>
                                          </p:spTgt>
                                        </p:tgtEl>
                                        <p:attrNameLst>
                                          <p:attrName>style.visibility</p:attrName>
                                        </p:attrNameLst>
                                      </p:cBhvr>
                                      <p:to>
                                        <p:strVal val="visible"/>
                                      </p:to>
                                    </p:set>
                                    <p:animEffect transition="in" filter="fade">
                                      <p:cBhvr>
                                        <p:cTn id="47" dur="500"/>
                                        <p:tgtEl>
                                          <p:spTgt spid="6">
                                            <p:graphicEl>
                                              <a:dgm id="{67EB4C76-4F18-4B6C-9316-5F7CC9E1DDF1}"/>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4C56ABE3-9675-4882-9AA9-8BA88CFE78CF}"/>
                                            </p:graphicEl>
                                          </p:spTgt>
                                        </p:tgtEl>
                                        <p:attrNameLst>
                                          <p:attrName>style.visibility</p:attrName>
                                        </p:attrNameLst>
                                      </p:cBhvr>
                                      <p:to>
                                        <p:strVal val="visible"/>
                                      </p:to>
                                    </p:set>
                                    <p:animEffect transition="in" filter="fade">
                                      <p:cBhvr>
                                        <p:cTn id="52" dur="500"/>
                                        <p:tgtEl>
                                          <p:spTgt spid="6">
                                            <p:graphicEl>
                                              <a:dgm id="{4C56ABE3-9675-4882-9AA9-8BA88CFE78C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193" y="815595"/>
            <a:ext cx="7257288" cy="566610"/>
          </a:xfrm>
        </p:spPr>
        <p:txBody>
          <a:bodyPr/>
          <a:lstStyle/>
          <a:p>
            <a:pPr eaLnBrk="1" hangingPunct="1"/>
            <a:r>
              <a:rPr lang="en-US" dirty="0">
                <a:latin typeface="Segoe UI Light" pitchFamily="34" charset="0"/>
                <a:ea typeface="Kozuka Gothic Pro L" pitchFamily="34" charset="-128"/>
              </a:rPr>
              <a:t>Security Testing | </a:t>
            </a:r>
            <a:r>
              <a:rPr lang="en-US" dirty="0" smtClean="0">
                <a:latin typeface="Segoe UI Light" pitchFamily="34" charset="0"/>
                <a:ea typeface="Kozuka Gothic Pro L" pitchFamily="34" charset="-128"/>
              </a:rPr>
              <a:t>Strategy</a:t>
            </a:r>
            <a:endParaRPr lang="en-US" dirty="0">
              <a:latin typeface="Segoe UI Light" pitchFamily="34" charset="0"/>
              <a:ea typeface="Kozuka Gothic Pro L" pitchFamily="34" charset="-128"/>
            </a:endParaRPr>
          </a:p>
        </p:txBody>
      </p:sp>
      <p:sp>
        <p:nvSpPr>
          <p:cNvPr id="4" name="Slide Number Placeholder 3"/>
          <p:cNvSpPr>
            <a:spLocks noGrp="1"/>
          </p:cNvSpPr>
          <p:nvPr>
            <p:ph type="sldNum" sz="quarter" idx="10"/>
          </p:nvPr>
        </p:nvSpPr>
        <p:spPr/>
        <p:txBody>
          <a:bodyPr/>
          <a:lstStyle/>
          <a:p>
            <a:pPr>
              <a:defRPr/>
            </a:pPr>
            <a:fld id="{E3571E65-9FF4-48B8-B1B5-4419DE1070A0}" type="slidenum">
              <a:rPr lang="en-US" smtClean="0"/>
              <a:pPr>
                <a:defRPr/>
              </a:pPr>
              <a:t>32</a:t>
            </a:fld>
            <a:endParaRPr lang="en-US" dirty="0"/>
          </a:p>
        </p:txBody>
      </p:sp>
      <p:grpSp>
        <p:nvGrpSpPr>
          <p:cNvPr id="12" name="Group 11"/>
          <p:cNvGrpSpPr/>
          <p:nvPr/>
        </p:nvGrpSpPr>
        <p:grpSpPr>
          <a:xfrm>
            <a:off x="5558036" y="2039938"/>
            <a:ext cx="1511300" cy="3781425"/>
            <a:chOff x="5558036" y="1849438"/>
            <a:chExt cx="1511300" cy="3781425"/>
          </a:xfrm>
        </p:grpSpPr>
        <p:sp>
          <p:nvSpPr>
            <p:cNvPr id="56" name="Rounded Rectangle 55"/>
            <p:cNvSpPr/>
            <p:nvPr/>
          </p:nvSpPr>
          <p:spPr>
            <a:xfrm>
              <a:off x="5558036"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7" name="Rounded Rectangle 56"/>
            <p:cNvSpPr/>
            <p:nvPr/>
          </p:nvSpPr>
          <p:spPr>
            <a:xfrm>
              <a:off x="5558036" y="18494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8" name="Rounded Rectangle 57"/>
            <p:cNvSpPr/>
            <p:nvPr/>
          </p:nvSpPr>
          <p:spPr>
            <a:xfrm>
              <a:off x="5599311" y="187958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5580378" y="2068154"/>
              <a:ext cx="1480821" cy="384721"/>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Analysis</a:t>
              </a:r>
              <a:endParaRPr lang="en-US" sz="1900" dirty="0">
                <a:solidFill>
                  <a:schemeClr val="bg1"/>
                </a:solidFill>
                <a:latin typeface="Segoe UI" pitchFamily="34" charset="0"/>
                <a:ea typeface="Segoe UI" pitchFamily="34" charset="0"/>
                <a:cs typeface="Segoe UI" pitchFamily="34" charset="0"/>
              </a:endParaRPr>
            </a:p>
          </p:txBody>
        </p:sp>
        <p:sp>
          <p:nvSpPr>
            <p:cNvPr id="55" name="TextBox 54"/>
            <p:cNvSpPr txBox="1"/>
            <p:nvPr/>
          </p:nvSpPr>
          <p:spPr>
            <a:xfrm>
              <a:off x="5562600" y="2998335"/>
              <a:ext cx="1498600" cy="1477328"/>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Vulnerability </a:t>
              </a:r>
              <a:r>
                <a:rPr lang="en-US" sz="1500" dirty="0" smtClean="0">
                  <a:latin typeface="Segoe UI" pitchFamily="34" charset="0"/>
                  <a:ea typeface="Segoe UI" pitchFamily="34" charset="0"/>
                  <a:cs typeface="Segoe UI" pitchFamily="34" charset="0"/>
                </a:rPr>
                <a:t>Analysis</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smtClean="0">
                  <a:latin typeface="Segoe UI" pitchFamily="34" charset="0"/>
                  <a:ea typeface="Segoe UI" pitchFamily="34" charset="0"/>
                  <a:cs typeface="Segoe UI" pitchFamily="34" charset="0"/>
                </a:rPr>
                <a:t>Additional </a:t>
              </a:r>
              <a:r>
                <a:rPr lang="en-US" sz="1500" dirty="0">
                  <a:latin typeface="Segoe UI" pitchFamily="34" charset="0"/>
                  <a:ea typeface="Segoe UI" pitchFamily="34" charset="0"/>
                  <a:cs typeface="Segoe UI" pitchFamily="34" charset="0"/>
                </a:rPr>
                <a:t>Discovery</a:t>
              </a:r>
            </a:p>
            <a:p>
              <a:pPr marL="17780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p:txBody>
        </p:sp>
      </p:grpSp>
      <p:grpSp>
        <p:nvGrpSpPr>
          <p:cNvPr id="3" name="Group 2"/>
          <p:cNvGrpSpPr/>
          <p:nvPr/>
        </p:nvGrpSpPr>
        <p:grpSpPr>
          <a:xfrm>
            <a:off x="415924" y="2039938"/>
            <a:ext cx="1568451" cy="3781425"/>
            <a:chOff x="415924" y="1849438"/>
            <a:chExt cx="1568451" cy="3781425"/>
          </a:xfrm>
        </p:grpSpPr>
        <p:sp>
          <p:nvSpPr>
            <p:cNvPr id="35" name="Rounded Rectangle 34"/>
            <p:cNvSpPr/>
            <p:nvPr/>
          </p:nvSpPr>
          <p:spPr>
            <a:xfrm>
              <a:off x="473075"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6" name="Rounded Rectangle 35"/>
            <p:cNvSpPr/>
            <p:nvPr/>
          </p:nvSpPr>
          <p:spPr>
            <a:xfrm>
              <a:off x="473075" y="1849438"/>
              <a:ext cx="1511300" cy="1033462"/>
            </a:xfrm>
            <a:prstGeom prst="roundRect">
              <a:avLst>
                <a:gd name="adj" fmla="val 9011"/>
              </a:avLst>
            </a:prstGeom>
            <a:gradFill flip="none" rotWithShape="1">
              <a:gsLst>
                <a:gs pos="0">
                  <a:srgbClr val="0070C0"/>
                </a:gs>
                <a:gs pos="48000">
                  <a:srgbClr val="00B0F0"/>
                </a:gs>
                <a:gs pos="100000">
                  <a:srgbClr val="00B0F0"/>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37" name="Rounded Rectangle 36"/>
            <p:cNvSpPr/>
            <p:nvPr/>
          </p:nvSpPr>
          <p:spPr>
            <a:xfrm>
              <a:off x="514350" y="187958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415924" y="2998335"/>
              <a:ext cx="1528992" cy="1246495"/>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Test Planning </a:t>
              </a:r>
              <a:r>
                <a:rPr lang="en-US" sz="1500" dirty="0" smtClean="0">
                  <a:latin typeface="Segoe UI" pitchFamily="34" charset="0"/>
                  <a:ea typeface="Segoe UI" pitchFamily="34" charset="0"/>
                  <a:cs typeface="Segoe UI" pitchFamily="34" charset="0"/>
                </a:rPr>
                <a:t>and Scoping</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 Client  Approvals</a:t>
              </a:r>
            </a:p>
          </p:txBody>
        </p:sp>
        <p:sp>
          <p:nvSpPr>
            <p:cNvPr id="33" name="TextBox 32"/>
            <p:cNvSpPr txBox="1"/>
            <p:nvPr/>
          </p:nvSpPr>
          <p:spPr>
            <a:xfrm>
              <a:off x="469900" y="2068154"/>
              <a:ext cx="1511300" cy="384721"/>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Plan</a:t>
              </a:r>
              <a:endParaRPr lang="en-US" sz="1900" dirty="0">
                <a:solidFill>
                  <a:schemeClr val="bg1"/>
                </a:solidFill>
                <a:latin typeface="Segoe UI" pitchFamily="34" charset="0"/>
                <a:ea typeface="Segoe UI" pitchFamily="34" charset="0"/>
                <a:cs typeface="Segoe UI" pitchFamily="34" charset="0"/>
              </a:endParaRPr>
            </a:p>
          </p:txBody>
        </p:sp>
      </p:grpSp>
      <p:grpSp>
        <p:nvGrpSpPr>
          <p:cNvPr id="28" name="Group 27"/>
          <p:cNvGrpSpPr/>
          <p:nvPr/>
        </p:nvGrpSpPr>
        <p:grpSpPr>
          <a:xfrm>
            <a:off x="2164358" y="2039938"/>
            <a:ext cx="1638387" cy="3781425"/>
            <a:chOff x="2164358" y="2039938"/>
            <a:chExt cx="1638387" cy="3781425"/>
          </a:xfrm>
        </p:grpSpPr>
        <p:sp>
          <p:nvSpPr>
            <p:cNvPr id="42" name="Rounded Rectangle 41"/>
            <p:cNvSpPr/>
            <p:nvPr/>
          </p:nvSpPr>
          <p:spPr>
            <a:xfrm>
              <a:off x="2164358" y="30940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1" name="TextBox 40"/>
            <p:cNvSpPr txBox="1"/>
            <p:nvPr/>
          </p:nvSpPr>
          <p:spPr>
            <a:xfrm>
              <a:off x="2177143" y="3188835"/>
              <a:ext cx="1625602" cy="1246495"/>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Map App </a:t>
              </a:r>
              <a:r>
                <a:rPr lang="en-US" sz="1500" dirty="0" smtClean="0">
                  <a:latin typeface="Segoe UI" pitchFamily="34" charset="0"/>
                  <a:ea typeface="Segoe UI" pitchFamily="34" charset="0"/>
                  <a:cs typeface="Segoe UI" pitchFamily="34" charset="0"/>
                </a:rPr>
                <a:t>Content</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smtClean="0">
                  <a:latin typeface="Segoe UI" pitchFamily="34" charset="0"/>
                  <a:ea typeface="Segoe UI" pitchFamily="34" charset="0"/>
                  <a:cs typeface="Segoe UI" pitchFamily="34" charset="0"/>
                </a:rPr>
                <a:t>Analyze </a:t>
              </a:r>
              <a:r>
                <a:rPr lang="en-US" sz="1500" dirty="0">
                  <a:latin typeface="Segoe UI" pitchFamily="34" charset="0"/>
                  <a:ea typeface="Segoe UI" pitchFamily="34" charset="0"/>
                  <a:cs typeface="Segoe UI" pitchFamily="34" charset="0"/>
                </a:rPr>
                <a:t>the Application</a:t>
              </a:r>
            </a:p>
          </p:txBody>
        </p:sp>
        <p:sp>
          <p:nvSpPr>
            <p:cNvPr id="43" name="Rounded Rectangle 42"/>
            <p:cNvSpPr/>
            <p:nvPr/>
          </p:nvSpPr>
          <p:spPr>
            <a:xfrm>
              <a:off x="2164358" y="20399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0" name="TextBox 39"/>
            <p:cNvSpPr txBox="1"/>
            <p:nvPr/>
          </p:nvSpPr>
          <p:spPr>
            <a:xfrm>
              <a:off x="2174715" y="2258654"/>
              <a:ext cx="1495585" cy="384721"/>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Discovery</a:t>
              </a:r>
              <a:endParaRPr lang="en-US" sz="1900" dirty="0">
                <a:solidFill>
                  <a:schemeClr val="bg1"/>
                </a:solidFill>
                <a:latin typeface="Segoe UI" pitchFamily="34" charset="0"/>
                <a:ea typeface="Segoe UI" pitchFamily="34" charset="0"/>
                <a:cs typeface="Segoe UI" pitchFamily="34" charset="0"/>
              </a:endParaRPr>
            </a:p>
          </p:txBody>
        </p:sp>
      </p:grpSp>
      <p:grpSp>
        <p:nvGrpSpPr>
          <p:cNvPr id="10" name="Group 9"/>
          <p:cNvGrpSpPr/>
          <p:nvPr/>
        </p:nvGrpSpPr>
        <p:grpSpPr>
          <a:xfrm>
            <a:off x="3771900" y="2039938"/>
            <a:ext cx="1727200" cy="3781425"/>
            <a:chOff x="3771900" y="1849438"/>
            <a:chExt cx="1727200" cy="3781425"/>
          </a:xfrm>
        </p:grpSpPr>
        <p:sp>
          <p:nvSpPr>
            <p:cNvPr id="49" name="Rounded Rectangle 48"/>
            <p:cNvSpPr/>
            <p:nvPr/>
          </p:nvSpPr>
          <p:spPr>
            <a:xfrm>
              <a:off x="3866753"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0" name="Rounded Rectangle 49"/>
            <p:cNvSpPr/>
            <p:nvPr/>
          </p:nvSpPr>
          <p:spPr>
            <a:xfrm>
              <a:off x="3866753" y="1849438"/>
              <a:ext cx="1511300" cy="1033462"/>
            </a:xfrm>
            <a:prstGeom prst="roundRect">
              <a:avLst>
                <a:gd name="adj" fmla="val 9011"/>
              </a:avLst>
            </a:prstGeom>
            <a:gradFill flip="none" rotWithShape="1">
              <a:gsLst>
                <a:gs pos="0">
                  <a:srgbClr val="0070C0"/>
                </a:gs>
                <a:gs pos="48000">
                  <a:srgbClr val="00B0F0"/>
                </a:gs>
                <a:gs pos="100000">
                  <a:srgbClr val="00B0F0"/>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51" name="Rounded Rectangle 50"/>
            <p:cNvSpPr/>
            <p:nvPr/>
          </p:nvSpPr>
          <p:spPr>
            <a:xfrm>
              <a:off x="3908028" y="187958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3896178" y="2998335"/>
              <a:ext cx="1517650" cy="1708160"/>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Run </a:t>
              </a:r>
              <a:r>
                <a:rPr lang="en-US" sz="1500" dirty="0" smtClean="0">
                  <a:latin typeface="Segoe UI" pitchFamily="34" charset="0"/>
                  <a:ea typeface="Segoe UI" pitchFamily="34" charset="0"/>
                  <a:cs typeface="Segoe UI" pitchFamily="34" charset="0"/>
                </a:rPr>
                <a:t>Scanner</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smtClean="0">
                  <a:latin typeface="Segoe UI" pitchFamily="34" charset="0"/>
                  <a:ea typeface="Segoe UI" pitchFamily="34" charset="0"/>
                  <a:cs typeface="Segoe UI" pitchFamily="34" charset="0"/>
                </a:rPr>
                <a:t>Manual Exploit</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Access/Input Handling</a:t>
              </a:r>
            </a:p>
          </p:txBody>
        </p:sp>
        <p:sp>
          <p:nvSpPr>
            <p:cNvPr id="47" name="TextBox 46"/>
            <p:cNvSpPr txBox="1"/>
            <p:nvPr/>
          </p:nvSpPr>
          <p:spPr>
            <a:xfrm>
              <a:off x="3771900" y="2068154"/>
              <a:ext cx="1727200" cy="384721"/>
            </a:xfrm>
            <a:prstGeom prst="rect">
              <a:avLst/>
            </a:prstGeom>
            <a:noFill/>
          </p:spPr>
          <p:txBody>
            <a:bodyPr wrap="square" rtlCol="0">
              <a:spAutoFit/>
            </a:bodyPr>
            <a:lstStyle/>
            <a:p>
              <a:pPr lvl="0" algn="ctr"/>
              <a:r>
                <a:rPr lang="en-US" sz="1900" dirty="0" smtClean="0">
                  <a:solidFill>
                    <a:schemeClr val="bg1"/>
                  </a:solidFill>
                  <a:latin typeface="Segoe UI" pitchFamily="34" charset="0"/>
                  <a:ea typeface="Segoe UI" pitchFamily="34" charset="0"/>
                  <a:cs typeface="Segoe UI" pitchFamily="34" charset="0"/>
                </a:rPr>
                <a:t>Attack </a:t>
              </a:r>
              <a:endParaRPr lang="en-US" sz="1900" dirty="0">
                <a:solidFill>
                  <a:schemeClr val="bg1"/>
                </a:solidFill>
                <a:latin typeface="Segoe UI" pitchFamily="34" charset="0"/>
                <a:ea typeface="Segoe UI" pitchFamily="34" charset="0"/>
                <a:cs typeface="Segoe UI" pitchFamily="34" charset="0"/>
              </a:endParaRPr>
            </a:p>
          </p:txBody>
        </p:sp>
      </p:grpSp>
      <p:grpSp>
        <p:nvGrpSpPr>
          <p:cNvPr id="16" name="Group 15"/>
          <p:cNvGrpSpPr/>
          <p:nvPr/>
        </p:nvGrpSpPr>
        <p:grpSpPr>
          <a:xfrm>
            <a:off x="7221413" y="2039938"/>
            <a:ext cx="1605087" cy="3781425"/>
            <a:chOff x="7221413" y="1849438"/>
            <a:chExt cx="1605087" cy="3781425"/>
          </a:xfrm>
        </p:grpSpPr>
        <p:sp>
          <p:nvSpPr>
            <p:cNvPr id="60" name="Rounded Rectangle 59"/>
            <p:cNvSpPr/>
            <p:nvPr/>
          </p:nvSpPr>
          <p:spPr>
            <a:xfrm>
              <a:off x="7262019" y="2903538"/>
              <a:ext cx="1511300" cy="2727325"/>
            </a:xfrm>
            <a:prstGeom prst="roundRect">
              <a:avLst>
                <a:gd name="adj" fmla="val 9011"/>
              </a:avLst>
            </a:prstGeom>
            <a:solidFill>
              <a:srgbClr val="00B0F0">
                <a:alpha val="17000"/>
              </a:srgb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64" name="Rounded Rectangle 63"/>
            <p:cNvSpPr/>
            <p:nvPr/>
          </p:nvSpPr>
          <p:spPr>
            <a:xfrm>
              <a:off x="7262019" y="1849438"/>
              <a:ext cx="1511300" cy="1033462"/>
            </a:xfrm>
            <a:prstGeom prst="roundRect">
              <a:avLst>
                <a:gd name="adj" fmla="val 9011"/>
              </a:avLst>
            </a:prstGeom>
            <a:gradFill flip="none" rotWithShape="1">
              <a:gsLst>
                <a:gs pos="0">
                  <a:srgbClr val="0070C0"/>
                </a:gs>
                <a:gs pos="48000">
                  <a:srgbClr val="00B0F0"/>
                </a:gs>
                <a:gs pos="100000">
                  <a:srgbClr val="00B0F0"/>
                </a:gs>
              </a:gsLst>
              <a:lin ang="18900000" scaled="1"/>
              <a:tileRect/>
            </a:gradFill>
            <a:effectLst>
              <a:outerShdw blurRad="76200" dir="13500000" sy="23000" kx="12000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65" name="Rounded Rectangle 64"/>
            <p:cNvSpPr/>
            <p:nvPr/>
          </p:nvSpPr>
          <p:spPr>
            <a:xfrm>
              <a:off x="7303294" y="187958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7280728" y="2998335"/>
              <a:ext cx="1524000" cy="1246495"/>
            </a:xfrm>
            <a:prstGeom prst="rect">
              <a:avLst/>
            </a:prstGeom>
            <a:noFill/>
          </p:spPr>
          <p:txBody>
            <a:bodyPr wrap="square" rtlCol="0">
              <a:spAutoFit/>
            </a:bodyPr>
            <a:lstStyle/>
            <a:p>
              <a:pPr marL="177800" lvl="0" indent="-114300" fontAlgn="b">
                <a:buClr>
                  <a:srgbClr val="0070C0"/>
                </a:buClr>
                <a:buFont typeface="Arial" pitchFamily="34" charset="0"/>
                <a:buChar char="•"/>
              </a:pPr>
              <a:r>
                <a:rPr lang="en-US" sz="1500" dirty="0">
                  <a:latin typeface="Segoe UI" pitchFamily="34" charset="0"/>
                  <a:ea typeface="Segoe UI" pitchFamily="34" charset="0"/>
                  <a:cs typeface="Segoe UI" pitchFamily="34" charset="0"/>
                </a:rPr>
                <a:t>Risk </a:t>
              </a:r>
              <a:r>
                <a:rPr lang="en-US" sz="1500" dirty="0" smtClean="0">
                  <a:latin typeface="Segoe UI" pitchFamily="34" charset="0"/>
                  <a:ea typeface="Segoe UI" pitchFamily="34" charset="0"/>
                  <a:cs typeface="Segoe UI" pitchFamily="34" charset="0"/>
                </a:rPr>
                <a:t>Rating</a:t>
              </a:r>
            </a:p>
            <a:p>
              <a:pPr marL="63500" lvl="0" fontAlgn="b">
                <a:buClr>
                  <a:srgbClr val="0070C0"/>
                </a:buClr>
              </a:pPr>
              <a:r>
                <a:rPr lang="en-US" sz="1500" dirty="0" smtClean="0">
                  <a:latin typeface="Segoe UI" pitchFamily="34" charset="0"/>
                  <a:ea typeface="Segoe UI" pitchFamily="34" charset="0"/>
                  <a:cs typeface="Segoe UI" pitchFamily="34" charset="0"/>
                </a:rPr>
                <a:t> </a:t>
              </a:r>
              <a:endParaRPr lang="en-US" sz="1500" dirty="0">
                <a:latin typeface="Segoe UI" pitchFamily="34" charset="0"/>
                <a:ea typeface="Segoe UI" pitchFamily="34" charset="0"/>
                <a:cs typeface="Segoe UI" pitchFamily="34" charset="0"/>
              </a:endParaRPr>
            </a:p>
            <a:p>
              <a:pPr marL="177800" lvl="0" indent="-114300" fontAlgn="b">
                <a:buClr>
                  <a:srgbClr val="0070C0"/>
                </a:buClr>
                <a:buFont typeface="Arial" pitchFamily="34" charset="0"/>
                <a:buChar char="•"/>
              </a:pPr>
              <a:r>
                <a:rPr lang="en-US" sz="1500" dirty="0" smtClean="0">
                  <a:latin typeface="Segoe UI" pitchFamily="34" charset="0"/>
                  <a:ea typeface="Segoe UI" pitchFamily="34" charset="0"/>
                  <a:cs typeface="Segoe UI" pitchFamily="34" charset="0"/>
                </a:rPr>
                <a:t>Report </a:t>
              </a:r>
              <a:r>
                <a:rPr lang="en-US" sz="1500" dirty="0">
                  <a:latin typeface="Segoe UI" pitchFamily="34" charset="0"/>
                  <a:ea typeface="Segoe UI" pitchFamily="34" charset="0"/>
                  <a:cs typeface="Segoe UI" pitchFamily="34" charset="0"/>
                </a:rPr>
                <a:t>Creation</a:t>
              </a:r>
            </a:p>
            <a:p>
              <a:pPr marL="177800" lvl="0" indent="-114300" fontAlgn="b">
                <a:buClr>
                  <a:srgbClr val="0070C0"/>
                </a:buClr>
                <a:buFont typeface="Arial" pitchFamily="34" charset="0"/>
                <a:buChar char="•"/>
              </a:pPr>
              <a:endParaRPr lang="en-US" sz="1500" dirty="0">
                <a:latin typeface="Segoe UI" pitchFamily="34" charset="0"/>
                <a:ea typeface="Segoe UI" pitchFamily="34" charset="0"/>
                <a:cs typeface="Segoe UI" pitchFamily="34" charset="0"/>
              </a:endParaRPr>
            </a:p>
          </p:txBody>
        </p:sp>
        <p:sp>
          <p:nvSpPr>
            <p:cNvPr id="62" name="TextBox 61"/>
            <p:cNvSpPr txBox="1"/>
            <p:nvPr/>
          </p:nvSpPr>
          <p:spPr>
            <a:xfrm>
              <a:off x="7221413" y="2068154"/>
              <a:ext cx="1605087" cy="392415"/>
            </a:xfrm>
            <a:prstGeom prst="rect">
              <a:avLst/>
            </a:prstGeom>
            <a:noFill/>
          </p:spPr>
          <p:txBody>
            <a:bodyPr wrap="square" rtlCol="0">
              <a:spAutoFit/>
            </a:bodyPr>
            <a:lstStyle/>
            <a:p>
              <a:pPr algn="ctr"/>
              <a:r>
                <a:rPr lang="en-US" sz="1900" dirty="0" smtClean="0">
                  <a:solidFill>
                    <a:schemeClr val="bg1"/>
                  </a:solidFill>
                  <a:latin typeface="Segoe UI" pitchFamily="34" charset="0"/>
                  <a:ea typeface="Segoe UI" pitchFamily="34" charset="0"/>
                  <a:cs typeface="Segoe UI" pitchFamily="34" charset="0"/>
                </a:rPr>
                <a:t>Report</a:t>
              </a:r>
              <a:endParaRPr lang="en-US" sz="1900" dirty="0">
                <a:solidFill>
                  <a:schemeClr val="bg1"/>
                </a:solidFill>
                <a:latin typeface="Segoe UI" pitchFamily="34" charset="0"/>
                <a:ea typeface="Segoe UI" pitchFamily="34" charset="0"/>
                <a:cs typeface="Segoe UI" pitchFamily="34" charset="0"/>
              </a:endParaRPr>
            </a:p>
          </p:txBody>
        </p:sp>
      </p:grpSp>
      <p:sp>
        <p:nvSpPr>
          <p:cNvPr id="66" name="Rounded Rectangle 65"/>
          <p:cNvSpPr/>
          <p:nvPr/>
        </p:nvSpPr>
        <p:spPr>
          <a:xfrm>
            <a:off x="349624" y="2027351"/>
            <a:ext cx="8572124" cy="1066687"/>
          </a:xfrm>
          <a:prstGeom prst="round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rot="5400000">
            <a:off x="4517074" y="93028"/>
            <a:ext cx="102711" cy="3402809"/>
          </a:xfrm>
          <a:prstGeom prst="rect">
            <a:avLst/>
          </a:prstGeom>
          <a:gradFill flip="none" rotWithShape="1">
            <a:gsLst>
              <a:gs pos="0">
                <a:srgbClr val="084692"/>
              </a:gs>
              <a:gs pos="38000">
                <a:srgbClr val="0070C0"/>
              </a:gs>
              <a:gs pos="100000">
                <a:schemeClr val="tx2"/>
              </a:gs>
            </a:gsLst>
            <a:path path="circle">
              <a:fillToRect l="100000" t="100000"/>
            </a:path>
            <a:tileRect r="-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9" name="Rectangle 58"/>
          <p:cNvSpPr/>
          <p:nvPr/>
        </p:nvSpPr>
        <p:spPr>
          <a:xfrm>
            <a:off x="6262688" y="1743075"/>
            <a:ext cx="135732" cy="381000"/>
          </a:xfrm>
          <a:prstGeom prst="rect">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4" name="Rounded Rectangle 43"/>
          <p:cNvSpPr/>
          <p:nvPr/>
        </p:nvSpPr>
        <p:spPr>
          <a:xfrm>
            <a:off x="2205633" y="2070082"/>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Arrow 24"/>
          <p:cNvSpPr/>
          <p:nvPr/>
        </p:nvSpPr>
        <p:spPr>
          <a:xfrm rot="5400000">
            <a:off x="2568590" y="1734360"/>
            <a:ext cx="467202" cy="484632"/>
          </a:xfrm>
          <a:prstGeom prst="rightArrow">
            <a:avLst>
              <a:gd name="adj1" fmla="val 27399"/>
              <a:gd name="adj2" fmla="val 46772"/>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9706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500"/>
                                        <p:tgtEl>
                                          <p:spTgt spid="26"/>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9"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b="1" dirty="0">
                <a:latin typeface="Segoe UI Light" pitchFamily="34" charset="0"/>
                <a:ea typeface="Kozuka Gothic Pro L" pitchFamily="34" charset="-128"/>
              </a:rPr>
              <a:t>OWASP Top 10 - </a:t>
            </a:r>
            <a:r>
              <a:rPr lang="en-US" sz="3000" b="1" dirty="0" smtClean="0">
                <a:latin typeface="Segoe UI Light" pitchFamily="34" charset="0"/>
                <a:ea typeface="Kozuka Gothic Pro L" pitchFamily="34" charset="-128"/>
              </a:rPr>
              <a:t>2013</a:t>
            </a:r>
            <a:endParaRPr lang="en-US" sz="3000" b="1" dirty="0">
              <a:latin typeface="Segoe UI Light" pitchFamily="34" charset="0"/>
              <a:ea typeface="Kozuka Gothic Pro L" pitchFamily="34" charset="-128"/>
            </a:endParaRPr>
          </a:p>
        </p:txBody>
      </p:sp>
      <p:sp>
        <p:nvSpPr>
          <p:cNvPr id="4" name="Text Placeholder 2"/>
          <p:cNvSpPr>
            <a:spLocks noGrp="1"/>
          </p:cNvSpPr>
          <p:nvPr>
            <p:ph type="body" sz="half" idx="2"/>
          </p:nvPr>
        </p:nvSpPr>
        <p:spPr>
          <a:xfrm>
            <a:off x="203200" y="1721803"/>
            <a:ext cx="8712200" cy="4817542"/>
          </a:xfrm>
        </p:spPr>
        <p:txBody>
          <a:bodyPr/>
          <a:lstStyle/>
          <a:p>
            <a:pPr marL="285750" indent="-285750">
              <a:buFont typeface="Wingdings" pitchFamily="2" charset="2"/>
              <a:buChar char="Ø"/>
            </a:pPr>
            <a:r>
              <a:rPr lang="en-US" sz="1600" dirty="0">
                <a:latin typeface="Segoe UI" pitchFamily="34" charset="0"/>
                <a:ea typeface="Segoe UI" pitchFamily="34" charset="0"/>
                <a:cs typeface="Segoe UI" pitchFamily="34" charset="0"/>
              </a:rPr>
              <a:t>The Open Web Application Security Project (</a:t>
            </a:r>
            <a:r>
              <a:rPr lang="en-US" sz="1600" dirty="0">
                <a:latin typeface="Segoe UI" pitchFamily="34" charset="0"/>
                <a:ea typeface="Segoe UI" pitchFamily="34" charset="0"/>
                <a:cs typeface="Segoe UI" pitchFamily="34" charset="0"/>
                <a:hlinkClick r:id="rId3"/>
              </a:rPr>
              <a:t>www.owasp.org</a:t>
            </a:r>
            <a:r>
              <a:rPr lang="en-US" sz="1600" dirty="0">
                <a:latin typeface="Segoe UI" pitchFamily="34" charset="0"/>
                <a:ea typeface="Segoe UI" pitchFamily="34" charset="0"/>
                <a:cs typeface="Segoe UI" pitchFamily="34" charset="0"/>
              </a:rPr>
              <a:t>)</a:t>
            </a:r>
          </a:p>
          <a:p>
            <a:pPr marL="742950" lvl="1" indent="-285750">
              <a:buFont typeface="Wingdings" pitchFamily="2" charset="2"/>
              <a:buChar char="Ø"/>
            </a:pPr>
            <a:endParaRPr lang="en-US" sz="1600" dirty="0">
              <a:latin typeface="Segoe UI" pitchFamily="34" charset="0"/>
              <a:ea typeface="Segoe UI" pitchFamily="34" charset="0"/>
              <a:cs typeface="Segoe UI" pitchFamily="34" charset="0"/>
            </a:endParaRPr>
          </a:p>
          <a:p>
            <a:pPr marL="285750" indent="-285750">
              <a:buFont typeface="Wingdings" pitchFamily="2" charset="2"/>
              <a:buChar char="Ø"/>
            </a:pPr>
            <a:r>
              <a:rPr lang="en-US" sz="1600" dirty="0">
                <a:latin typeface="Segoe UI" pitchFamily="34" charset="0"/>
                <a:ea typeface="Segoe UI" pitchFamily="34" charset="0"/>
                <a:cs typeface="Segoe UI" pitchFamily="34" charset="0"/>
              </a:rPr>
              <a:t>Awareness for “The Ten Most Critical Web Application Security Risks”</a:t>
            </a:r>
          </a:p>
          <a:p>
            <a:pPr marL="742950" lvl="1" indent="-285750">
              <a:buFont typeface="Wingdings" pitchFamily="2" charset="2"/>
              <a:buChar char="Ø"/>
            </a:pPr>
            <a:endParaRPr lang="en-US" sz="1600" dirty="0">
              <a:latin typeface="Segoe UI" pitchFamily="34" charset="0"/>
              <a:ea typeface="Segoe UI" pitchFamily="34" charset="0"/>
              <a:cs typeface="Segoe UI" pitchFamily="34" charset="0"/>
            </a:endParaRPr>
          </a:p>
          <a:p>
            <a:pPr marL="742950" lvl="1" indent="-285750">
              <a:buFont typeface="Wingdings" pitchFamily="2" charset="2"/>
              <a:buChar char="Ø"/>
            </a:pPr>
            <a:r>
              <a:rPr lang="en-US" sz="1600" dirty="0">
                <a:latin typeface="Segoe UI" pitchFamily="34" charset="0"/>
                <a:ea typeface="Segoe UI" pitchFamily="34" charset="0"/>
                <a:cs typeface="Segoe UI" pitchFamily="34" charset="0"/>
              </a:rPr>
              <a:t>Injection:		Whenever untrusted data is sent to an interpreter as a part of a 			command or </a:t>
            </a:r>
            <a:r>
              <a:rPr lang="en-US" sz="1600" dirty="0" smtClean="0">
                <a:latin typeface="Segoe UI" pitchFamily="34" charset="0"/>
                <a:ea typeface="Segoe UI" pitchFamily="34" charset="0"/>
                <a:cs typeface="Segoe UI" pitchFamily="34" charset="0"/>
              </a:rPr>
              <a:t>query 								[</a:t>
            </a:r>
            <a:r>
              <a:rPr lang="en-US" sz="1600" b="1" dirty="0" smtClean="0">
                <a:latin typeface="Segoe UI" pitchFamily="34" charset="0"/>
                <a:ea typeface="Segoe UI" pitchFamily="34" charset="0"/>
                <a:cs typeface="Segoe UI" pitchFamily="34" charset="0"/>
              </a:rPr>
              <a:t>SQL</a:t>
            </a:r>
            <a:r>
              <a:rPr lang="en-US" sz="1600" b="1" dirty="0" smtClean="0"/>
              <a:t> Injection, LDAP</a:t>
            </a:r>
            <a:r>
              <a:rPr lang="en-US" sz="1600" dirty="0" smtClean="0">
                <a:latin typeface="Segoe UI" pitchFamily="34" charset="0"/>
                <a:ea typeface="Segoe UI" pitchFamily="34" charset="0"/>
                <a:cs typeface="Segoe UI" pitchFamily="34" charset="0"/>
              </a:rPr>
              <a:t>]</a:t>
            </a:r>
          </a:p>
          <a:p>
            <a:pPr lvl="1"/>
            <a:endParaRPr lang="en-US" dirty="0" smtClean="0">
              <a:latin typeface="Segoe UI" pitchFamily="34" charset="0"/>
              <a:ea typeface="Segoe UI" pitchFamily="34" charset="0"/>
              <a:cs typeface="Segoe UI" pitchFamily="34" charset="0"/>
            </a:endParaRPr>
          </a:p>
          <a:p>
            <a:pPr lvl="1"/>
            <a:endParaRPr lang="en-US" sz="1600" dirty="0">
              <a:latin typeface="Segoe UI" pitchFamily="34" charset="0"/>
              <a:ea typeface="Segoe UI" pitchFamily="34" charset="0"/>
              <a:cs typeface="Segoe UI" pitchFamily="34" charset="0"/>
            </a:endParaRPr>
          </a:p>
          <a:p>
            <a:pPr marL="742950" lvl="1" indent="-285750">
              <a:buFont typeface="Wingdings" pitchFamily="2" charset="2"/>
              <a:buChar char="Ø"/>
            </a:pPr>
            <a:r>
              <a:rPr lang="en-US" sz="1600" dirty="0" smtClean="0">
                <a:latin typeface="Segoe UI" pitchFamily="34" charset="0"/>
                <a:ea typeface="Segoe UI" pitchFamily="34" charset="0"/>
                <a:cs typeface="Segoe UI" pitchFamily="34" charset="0"/>
              </a:rPr>
              <a:t>BASM</a:t>
            </a:r>
            <a:r>
              <a:rPr lang="en-US" sz="1600" dirty="0">
                <a:latin typeface="Segoe UI" pitchFamily="34" charset="0"/>
                <a:ea typeface="Segoe UI" pitchFamily="34" charset="0"/>
                <a:cs typeface="Segoe UI" pitchFamily="34" charset="0"/>
              </a:rPr>
              <a:t>:		Whenever application functions related to authentication and 			session management is not implemented properly</a:t>
            </a:r>
            <a:r>
              <a:rPr lang="en-US" sz="1600" dirty="0" smtClean="0">
                <a:latin typeface="Segoe UI" pitchFamily="34" charset="0"/>
                <a:ea typeface="Segoe UI" pitchFamily="34" charset="0"/>
                <a:cs typeface="Segoe UI" pitchFamily="34" charset="0"/>
              </a:rPr>
              <a:t>. 					[</a:t>
            </a:r>
            <a:r>
              <a:rPr lang="en-US" sz="1600" b="1" dirty="0"/>
              <a:t>Broken Authentication and Session </a:t>
            </a:r>
            <a:r>
              <a:rPr lang="en-US" sz="1600" b="1" dirty="0" smtClean="0"/>
              <a:t>Management</a:t>
            </a:r>
            <a:r>
              <a:rPr lang="en-US" sz="1600" dirty="0" smtClean="0"/>
              <a:t>]</a:t>
            </a:r>
            <a:endParaRPr lang="en-US" sz="1600" dirty="0">
              <a:latin typeface="Segoe UI" pitchFamily="34" charset="0"/>
              <a:ea typeface="Segoe UI" pitchFamily="34" charset="0"/>
              <a:cs typeface="Segoe UI" pitchFamily="34" charset="0"/>
            </a:endParaRPr>
          </a:p>
          <a:p>
            <a:pPr marL="228600" lvl="1"/>
            <a:endParaRPr lang="en-US" dirty="0" smtClean="0">
              <a:latin typeface="Segoe UI" pitchFamily="34" charset="0"/>
              <a:ea typeface="Segoe UI" pitchFamily="34" charset="0"/>
              <a:cs typeface="Segoe UI" pitchFamily="34" charset="0"/>
            </a:endParaRPr>
          </a:p>
          <a:p>
            <a:pPr marL="228600" lvl="1"/>
            <a:endParaRPr lang="en-US" sz="1600" dirty="0" smtClean="0">
              <a:latin typeface="Segoe UI" pitchFamily="34" charset="0"/>
              <a:ea typeface="Segoe UI" pitchFamily="34" charset="0"/>
              <a:cs typeface="Segoe UI" pitchFamily="34" charset="0"/>
            </a:endParaRPr>
          </a:p>
          <a:p>
            <a:pPr marL="738188" lvl="2" indent="-276225" defTabSz="1371600">
              <a:buFont typeface="Wingdings" pitchFamily="2" charset="2"/>
              <a:buChar char="Ø"/>
              <a:tabLst>
                <a:tab pos="738188" algn="l"/>
              </a:tabLst>
            </a:pPr>
            <a:r>
              <a:rPr lang="en-US" sz="1600" dirty="0">
                <a:latin typeface="Segoe UI" pitchFamily="34" charset="0"/>
                <a:ea typeface="Segoe UI" pitchFamily="34" charset="0"/>
                <a:cs typeface="Segoe UI" pitchFamily="34" charset="0"/>
              </a:rPr>
              <a:t>XSS</a:t>
            </a:r>
            <a:r>
              <a:rPr lang="en-US" sz="1400" dirty="0">
                <a:latin typeface="Segoe UI" pitchFamily="34" charset="0"/>
                <a:ea typeface="Segoe UI" pitchFamily="34" charset="0"/>
                <a:cs typeface="Segoe UI" pitchFamily="34" charset="0"/>
              </a:rPr>
              <a:t>:		</a:t>
            </a:r>
            <a:r>
              <a:rPr lang="en-US" sz="1600" dirty="0">
                <a:latin typeface="Segoe UI" pitchFamily="34" charset="0"/>
                <a:ea typeface="Segoe UI" pitchFamily="34" charset="0"/>
                <a:cs typeface="Segoe UI" pitchFamily="34" charset="0"/>
              </a:rPr>
              <a:t>Whenever an application takes untrusted data and sends it to 		</a:t>
            </a:r>
            <a:r>
              <a:rPr lang="en-US" sz="1600" dirty="0" smtClean="0">
                <a:latin typeface="Segoe UI" pitchFamily="34" charset="0"/>
                <a:ea typeface="Segoe UI" pitchFamily="34" charset="0"/>
                <a:cs typeface="Segoe UI" pitchFamily="34" charset="0"/>
              </a:rPr>
              <a:t>web </a:t>
            </a:r>
            <a:r>
              <a:rPr lang="en-US" sz="1600" dirty="0">
                <a:latin typeface="Segoe UI" pitchFamily="34" charset="0"/>
                <a:ea typeface="Segoe UI" pitchFamily="34" charset="0"/>
                <a:cs typeface="Segoe UI" pitchFamily="34" charset="0"/>
              </a:rPr>
              <a:t>browser without proper validation. </a:t>
            </a:r>
          </a:p>
          <a:p>
            <a:pPr marL="1833563" lvl="5" defTabSz="1371600">
              <a:tabLst>
                <a:tab pos="738188" algn="l"/>
              </a:tabLst>
            </a:pPr>
            <a:r>
              <a:rPr lang="en-US" sz="1300" dirty="0">
                <a:latin typeface="Segoe UI" pitchFamily="34" charset="0"/>
                <a:ea typeface="Segoe UI" pitchFamily="34" charset="0"/>
                <a:cs typeface="Segoe UI" pitchFamily="34" charset="0"/>
              </a:rPr>
              <a:t>	</a:t>
            </a:r>
            <a:r>
              <a:rPr lang="en-US" sz="1600" b="1" dirty="0"/>
              <a:t>[Cross Site Scripting ]</a:t>
            </a:r>
          </a:p>
          <a:p>
            <a:pPr marL="514350" lvl="1" indent="-285750">
              <a:buFont typeface="Wingdings" pitchFamily="2" charset="2"/>
              <a:buChar char="Ø"/>
            </a:pPr>
            <a:endParaRPr lang="en-US" sz="1600" dirty="0">
              <a:latin typeface="Segoe UI" pitchFamily="34" charset="0"/>
              <a:ea typeface="Segoe UI" pitchFamily="34" charset="0"/>
              <a:cs typeface="Segoe UI" pitchFamily="34" charset="0"/>
            </a:endParaRPr>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33</a:t>
            </a:fld>
            <a:endParaRPr lang="en-US" dirty="0">
              <a:solidFill>
                <a:prstClr val="black">
                  <a:lumMod val="85000"/>
                  <a:lumOff val="15000"/>
                </a:prstClr>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9293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b="1" dirty="0">
                <a:latin typeface="Segoe UI Light" pitchFamily="34" charset="0"/>
                <a:ea typeface="Kozuka Gothic Pro L" pitchFamily="34" charset="-128"/>
              </a:rPr>
              <a:t>OWASP Top 10 - </a:t>
            </a:r>
            <a:r>
              <a:rPr lang="en-US" sz="3000" b="1" dirty="0" smtClean="0">
                <a:latin typeface="Segoe UI Light" pitchFamily="34" charset="0"/>
                <a:ea typeface="Kozuka Gothic Pro L" pitchFamily="34" charset="-128"/>
              </a:rPr>
              <a:t>2013</a:t>
            </a:r>
            <a:endParaRPr lang="en-US" sz="3000" b="1" dirty="0">
              <a:latin typeface="Segoe UI Light" pitchFamily="34" charset="0"/>
              <a:ea typeface="Kozuka Gothic Pro L" pitchFamily="34" charset="-128"/>
            </a:endParaRPr>
          </a:p>
        </p:txBody>
      </p:sp>
      <p:sp>
        <p:nvSpPr>
          <p:cNvPr id="4" name="Text Placeholder 2"/>
          <p:cNvSpPr>
            <a:spLocks noGrp="1"/>
          </p:cNvSpPr>
          <p:nvPr>
            <p:ph type="body" sz="half" idx="2"/>
          </p:nvPr>
        </p:nvSpPr>
        <p:spPr>
          <a:xfrm>
            <a:off x="0" y="1721802"/>
            <a:ext cx="8915400" cy="4996497"/>
          </a:xfrm>
        </p:spPr>
        <p:txBody>
          <a:bodyPr/>
          <a:lstStyle/>
          <a:p>
            <a:pPr marL="514350" lvl="1" indent="-285750">
              <a:buFont typeface="Wingdings" pitchFamily="2" charset="2"/>
              <a:buChar char="Ø"/>
            </a:pPr>
            <a:r>
              <a:rPr lang="en-US" sz="1600" dirty="0">
                <a:latin typeface="Segoe UI" pitchFamily="34" charset="0"/>
                <a:ea typeface="Segoe UI" pitchFamily="34" charset="0"/>
                <a:cs typeface="Segoe UI" pitchFamily="34" charset="0"/>
              </a:rPr>
              <a:t>IDOR:		Whenever a developer exposes a reference to an internal 				implementation object, such as a file, directory, or database </a:t>
            </a:r>
            <a:r>
              <a:rPr lang="en-US" sz="1600" dirty="0" smtClean="0">
                <a:latin typeface="Segoe UI" pitchFamily="34" charset="0"/>
                <a:ea typeface="Segoe UI" pitchFamily="34" charset="0"/>
                <a:cs typeface="Segoe UI" pitchFamily="34" charset="0"/>
              </a:rPr>
              <a:t>key.</a:t>
            </a:r>
            <a:r>
              <a:rPr lang="en-US" sz="1600" dirty="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a:t>
            </a:r>
            <a:r>
              <a:rPr lang="en-US" sz="1600" b="1" dirty="0"/>
              <a:t>[Insecure Direct Object References]</a:t>
            </a:r>
          </a:p>
          <a:p>
            <a:endParaRPr lang="en-US" sz="2400" dirty="0">
              <a:latin typeface="Segoe UI" pitchFamily="34" charset="0"/>
              <a:ea typeface="Segoe UI" pitchFamily="34" charset="0"/>
              <a:cs typeface="Segoe UI" pitchFamily="34" charset="0"/>
            </a:endParaRPr>
          </a:p>
          <a:p>
            <a:pPr marL="514350" lvl="1" indent="-285750">
              <a:buFont typeface="Wingdings" pitchFamily="2" charset="2"/>
              <a:buChar char="Ø"/>
            </a:pPr>
            <a:r>
              <a:rPr lang="en-US" sz="1600" dirty="0">
                <a:latin typeface="Segoe UI" pitchFamily="34" charset="0"/>
                <a:ea typeface="Segoe UI" pitchFamily="34" charset="0"/>
                <a:cs typeface="Segoe UI" pitchFamily="34" charset="0"/>
              </a:rPr>
              <a:t>Sec. </a:t>
            </a:r>
            <a:r>
              <a:rPr lang="en-US" sz="1600" dirty="0" err="1">
                <a:latin typeface="Segoe UI" pitchFamily="34" charset="0"/>
                <a:ea typeface="Segoe UI" pitchFamily="34" charset="0"/>
                <a:cs typeface="Segoe UI" pitchFamily="34" charset="0"/>
              </a:rPr>
              <a:t>Misconfig</a:t>
            </a:r>
            <a:r>
              <a:rPr lang="en-US" sz="1600" dirty="0">
                <a:latin typeface="Segoe UI" pitchFamily="34" charset="0"/>
                <a:ea typeface="Segoe UI" pitchFamily="34" charset="0"/>
                <a:cs typeface="Segoe UI" pitchFamily="34" charset="0"/>
              </a:rPr>
              <a:t>:	Whenever application, frameworks, application/web/</a:t>
            </a:r>
            <a:r>
              <a:rPr lang="en-US" sz="1600" dirty="0" err="1">
                <a:latin typeface="Segoe UI" pitchFamily="34" charset="0"/>
                <a:ea typeface="Segoe UI" pitchFamily="34" charset="0"/>
                <a:cs typeface="Segoe UI" pitchFamily="34" charset="0"/>
              </a:rPr>
              <a:t>db</a:t>
            </a:r>
            <a:r>
              <a:rPr lang="en-US" sz="1600" dirty="0">
                <a:latin typeface="Segoe UI" pitchFamily="34" charset="0"/>
                <a:ea typeface="Segoe UI" pitchFamily="34" charset="0"/>
                <a:cs typeface="Segoe UI" pitchFamily="34" charset="0"/>
              </a:rPr>
              <a:t> server 			security is not defined/configured/maintained </a:t>
            </a:r>
            <a:r>
              <a:rPr lang="en-US" sz="1600" dirty="0" smtClean="0">
                <a:latin typeface="Segoe UI" pitchFamily="34" charset="0"/>
                <a:ea typeface="Segoe UI" pitchFamily="34" charset="0"/>
                <a:cs typeface="Segoe UI" pitchFamily="34" charset="0"/>
              </a:rPr>
              <a:t>properly.</a:t>
            </a:r>
            <a:endParaRPr lang="en-US" sz="1600" dirty="0">
              <a:latin typeface="Segoe UI" pitchFamily="34" charset="0"/>
              <a:ea typeface="Segoe UI" pitchFamily="34" charset="0"/>
              <a:cs typeface="Segoe UI" pitchFamily="34" charset="0"/>
            </a:endParaRPr>
          </a:p>
          <a:p>
            <a:endParaRPr lang="en-US" sz="2000" dirty="0">
              <a:latin typeface="Segoe UI" pitchFamily="34" charset="0"/>
              <a:ea typeface="Segoe UI" pitchFamily="34" charset="0"/>
              <a:cs typeface="Segoe UI" pitchFamily="34" charset="0"/>
            </a:endParaRP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SDE:			</a:t>
            </a:r>
            <a:r>
              <a:rPr lang="en-US" sz="1600" dirty="0">
                <a:latin typeface="Segoe UI" pitchFamily="34" charset="0"/>
                <a:ea typeface="Segoe UI" pitchFamily="34" charset="0"/>
                <a:cs typeface="Segoe UI" pitchFamily="34" charset="0"/>
              </a:rPr>
              <a:t>When Unprotected transactions </a:t>
            </a:r>
            <a:r>
              <a:rPr lang="en-US" sz="1600" dirty="0" smtClean="0">
                <a:latin typeface="Segoe UI" pitchFamily="34" charset="0"/>
                <a:ea typeface="Segoe UI" pitchFamily="34" charset="0"/>
                <a:cs typeface="Segoe UI" pitchFamily="34" charset="0"/>
              </a:rPr>
              <a:t>done </a:t>
            </a:r>
            <a:r>
              <a:rPr lang="en-US" sz="1600" dirty="0">
                <a:latin typeface="Segoe UI" pitchFamily="34" charset="0"/>
                <a:ea typeface="Segoe UI" pitchFamily="34" charset="0"/>
                <a:cs typeface="Segoe UI" pitchFamily="34" charset="0"/>
              </a:rPr>
              <a:t>via Credit Cards, Tax Id, 			Authentication </a:t>
            </a:r>
            <a:r>
              <a:rPr lang="en-US" sz="1600" dirty="0" smtClean="0">
                <a:latin typeface="Segoe UI" pitchFamily="34" charset="0"/>
                <a:ea typeface="Segoe UI" pitchFamily="34" charset="0"/>
                <a:cs typeface="Segoe UI" pitchFamily="34" charset="0"/>
              </a:rPr>
              <a:t>credentials.</a:t>
            </a:r>
            <a:endParaRPr lang="en-US" sz="1600" dirty="0">
              <a:latin typeface="Segoe UI" pitchFamily="34" charset="0"/>
              <a:ea typeface="Segoe UI" pitchFamily="34" charset="0"/>
              <a:cs typeface="Segoe UI" pitchFamily="34" charset="0"/>
            </a:endParaRPr>
          </a:p>
          <a:p>
            <a:pPr marL="228600" lvl="1"/>
            <a:r>
              <a:rPr lang="en-US" sz="1300" dirty="0" smtClean="0">
                <a:latin typeface="Segoe UI" pitchFamily="34" charset="0"/>
                <a:ea typeface="Segoe UI" pitchFamily="34" charset="0"/>
                <a:cs typeface="Segoe UI" pitchFamily="34" charset="0"/>
              </a:rPr>
              <a:t>	</a:t>
            </a:r>
            <a:r>
              <a:rPr lang="en-US" sz="1300" dirty="0">
                <a:latin typeface="Segoe UI" pitchFamily="34" charset="0"/>
                <a:ea typeface="Segoe UI" pitchFamily="34" charset="0"/>
                <a:cs typeface="Segoe UI" pitchFamily="34" charset="0"/>
              </a:rPr>
              <a:t>	</a:t>
            </a:r>
            <a:r>
              <a:rPr lang="en-US" sz="1300" dirty="0" smtClean="0">
                <a:latin typeface="Segoe UI" pitchFamily="34" charset="0"/>
                <a:ea typeface="Segoe UI" pitchFamily="34" charset="0"/>
                <a:cs typeface="Segoe UI" pitchFamily="34" charset="0"/>
              </a:rPr>
              <a:t>	</a:t>
            </a:r>
            <a:r>
              <a:rPr lang="en-US" sz="1600" b="1" dirty="0"/>
              <a:t>[ Sensitive Data Exposure]</a:t>
            </a:r>
          </a:p>
          <a:p>
            <a:pPr marL="1600200" lvl="4"/>
            <a:endParaRPr lang="en-US" sz="3200" b="1" dirty="0" smtClean="0">
              <a:latin typeface="Segoe UI" pitchFamily="34" charset="0"/>
              <a:ea typeface="Segoe UI" pitchFamily="34" charset="0"/>
              <a:cs typeface="Segoe UI" pitchFamily="34" charset="0"/>
            </a:endParaRP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MFLAC:		</a:t>
            </a:r>
            <a:r>
              <a:rPr lang="en-US" sz="1600" dirty="0">
                <a:latin typeface="Segoe UI" pitchFamily="34" charset="0"/>
                <a:ea typeface="Segoe UI" pitchFamily="34" charset="0"/>
                <a:cs typeface="Segoe UI" pitchFamily="34" charset="0"/>
              </a:rPr>
              <a:t>If requests are not verified on both Server and client side , </a:t>
            </a:r>
            <a:r>
              <a:rPr lang="en-US" sz="1600" dirty="0" smtClean="0">
                <a:latin typeface="Segoe UI" pitchFamily="34" charset="0"/>
                <a:ea typeface="Segoe UI" pitchFamily="34" charset="0"/>
                <a:cs typeface="Segoe UI" pitchFamily="34" charset="0"/>
              </a:rPr>
              <a:t>				attackers </a:t>
            </a:r>
            <a:r>
              <a:rPr lang="en-US" sz="1600" dirty="0">
                <a:latin typeface="Segoe UI" pitchFamily="34" charset="0"/>
                <a:ea typeface="Segoe UI" pitchFamily="34" charset="0"/>
                <a:cs typeface="Segoe UI" pitchFamily="34" charset="0"/>
              </a:rPr>
              <a:t>will </a:t>
            </a:r>
            <a:r>
              <a:rPr lang="en-US" sz="1600" dirty="0" smtClean="0">
                <a:latin typeface="Segoe UI" pitchFamily="34" charset="0"/>
                <a:ea typeface="Segoe UI" pitchFamily="34" charset="0"/>
                <a:cs typeface="Segoe UI" pitchFamily="34" charset="0"/>
              </a:rPr>
              <a:t>be </a:t>
            </a:r>
            <a:r>
              <a:rPr lang="en-US" sz="1600" dirty="0">
                <a:latin typeface="Segoe UI" pitchFamily="34" charset="0"/>
                <a:ea typeface="Segoe UI" pitchFamily="34" charset="0"/>
                <a:cs typeface="Segoe UI" pitchFamily="34" charset="0"/>
              </a:rPr>
              <a:t>able to forge requests in order to access </a:t>
            </a:r>
            <a:r>
              <a:rPr lang="en-US" sz="1600" dirty="0" smtClean="0">
                <a:latin typeface="Segoe UI" pitchFamily="34" charset="0"/>
                <a:ea typeface="Segoe UI" pitchFamily="34" charset="0"/>
                <a:cs typeface="Segoe UI" pitchFamily="34" charset="0"/>
              </a:rPr>
              <a:t>				functionality </a:t>
            </a:r>
            <a:r>
              <a:rPr lang="en-US" sz="1600" dirty="0">
                <a:latin typeface="Segoe UI" pitchFamily="34" charset="0"/>
                <a:ea typeface="Segoe UI" pitchFamily="34" charset="0"/>
                <a:cs typeface="Segoe UI" pitchFamily="34" charset="0"/>
              </a:rPr>
              <a:t>without proper </a:t>
            </a:r>
            <a:r>
              <a:rPr lang="en-US" sz="1600" dirty="0" smtClean="0">
                <a:latin typeface="Segoe UI" pitchFamily="34" charset="0"/>
                <a:ea typeface="Segoe UI" pitchFamily="34" charset="0"/>
                <a:cs typeface="Segoe UI" pitchFamily="34" charset="0"/>
              </a:rPr>
              <a:t>authorization</a:t>
            </a:r>
            <a:r>
              <a:rPr lang="en-US" sz="1600" dirty="0"/>
              <a:t>. </a:t>
            </a:r>
            <a:endParaRPr lang="en-US" sz="1600" dirty="0" smtClean="0"/>
          </a:p>
          <a:p>
            <a:pPr marL="228600" lvl="1"/>
            <a:r>
              <a:rPr lang="en-US" sz="1600" b="1" dirty="0" smtClean="0"/>
              <a:t>			[Missing Function Level Access Control]</a:t>
            </a:r>
          </a:p>
          <a:p>
            <a:pPr marL="228600" lvl="1"/>
            <a:endParaRPr lang="en-US" sz="1400" dirty="0" smtClean="0">
              <a:latin typeface="Segoe UI" pitchFamily="34" charset="0"/>
              <a:ea typeface="Segoe UI" pitchFamily="34" charset="0"/>
              <a:cs typeface="Segoe UI" pitchFamily="34" charset="0"/>
            </a:endParaRPr>
          </a:p>
          <a:p>
            <a:pPr marL="514350" lvl="1" indent="-285750">
              <a:buFont typeface="Wingdings" pitchFamily="2" charset="2"/>
              <a:buChar char="Ø"/>
            </a:pPr>
            <a:endParaRPr lang="en-US" sz="1600" dirty="0">
              <a:latin typeface="Segoe UI" pitchFamily="34" charset="0"/>
              <a:ea typeface="Segoe UI" pitchFamily="34" charset="0"/>
              <a:cs typeface="Segoe UI" pitchFamily="34" charset="0"/>
            </a:endParaRPr>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34</a:t>
            </a:fld>
            <a:endParaRPr lang="en-US" dirty="0">
              <a:solidFill>
                <a:prstClr val="black">
                  <a:lumMod val="85000"/>
                  <a:lumOff val="15000"/>
                </a:prstClr>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8895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500"/>
                                        <p:tgtEl>
                                          <p:spTgt spid="4">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187" y="821945"/>
            <a:ext cx="7257288" cy="566610"/>
          </a:xfrm>
        </p:spPr>
        <p:txBody>
          <a:bodyPr/>
          <a:lstStyle/>
          <a:p>
            <a:pPr eaLnBrk="1" hangingPunct="1"/>
            <a:r>
              <a:rPr lang="en-US" sz="3000" b="1" dirty="0">
                <a:latin typeface="Segoe UI Light" pitchFamily="34" charset="0"/>
                <a:ea typeface="Kozuka Gothic Pro L" pitchFamily="34" charset="-128"/>
              </a:rPr>
              <a:t>OWASP Top 10 - </a:t>
            </a:r>
            <a:r>
              <a:rPr lang="en-US" sz="3000" b="1" dirty="0" smtClean="0">
                <a:latin typeface="Segoe UI Light" pitchFamily="34" charset="0"/>
                <a:ea typeface="Kozuka Gothic Pro L" pitchFamily="34" charset="-128"/>
              </a:rPr>
              <a:t>2013</a:t>
            </a:r>
            <a:endParaRPr lang="en-US" sz="3000" b="1" dirty="0">
              <a:latin typeface="Segoe UI Light" pitchFamily="34" charset="0"/>
              <a:ea typeface="Kozuka Gothic Pro L" pitchFamily="34" charset="-128"/>
            </a:endParaRPr>
          </a:p>
        </p:txBody>
      </p:sp>
      <p:sp>
        <p:nvSpPr>
          <p:cNvPr id="4" name="Text Placeholder 2"/>
          <p:cNvSpPr>
            <a:spLocks noGrp="1"/>
          </p:cNvSpPr>
          <p:nvPr>
            <p:ph type="body" sz="half" idx="2"/>
          </p:nvPr>
        </p:nvSpPr>
        <p:spPr>
          <a:xfrm>
            <a:off x="127000" y="1721803"/>
            <a:ext cx="8788400" cy="4638656"/>
          </a:xfrm>
        </p:spPr>
        <p:txBody>
          <a:bodyPr/>
          <a:lstStyle/>
          <a:p>
            <a:pPr marL="514350" lvl="1" indent="-285750">
              <a:buFont typeface="Wingdings" pitchFamily="2" charset="2"/>
              <a:buChar char="Ø"/>
            </a:pPr>
            <a:endParaRPr lang="en-US" sz="1600" dirty="0">
              <a:latin typeface="Segoe UI" pitchFamily="34" charset="0"/>
              <a:ea typeface="Segoe UI" pitchFamily="34" charset="0"/>
              <a:cs typeface="Segoe UI" pitchFamily="34" charset="0"/>
            </a:endParaRPr>
          </a:p>
          <a:p>
            <a:pPr marL="514350" lvl="1" indent="-285750">
              <a:buFont typeface="Wingdings" pitchFamily="2" charset="2"/>
              <a:buChar char="Ø"/>
            </a:pPr>
            <a:r>
              <a:rPr lang="en-US" sz="1600" dirty="0">
                <a:latin typeface="Segoe UI" pitchFamily="34" charset="0"/>
                <a:ea typeface="Segoe UI" pitchFamily="34" charset="0"/>
                <a:cs typeface="Segoe UI" pitchFamily="34" charset="0"/>
              </a:rPr>
              <a:t>CSRF:		Whenever vulnerable web application thinks victim forged HTTP 			(including victim’s session cookie) request as </a:t>
            </a:r>
            <a:r>
              <a:rPr lang="en-US" sz="1600" dirty="0" smtClean="0">
                <a:latin typeface="Segoe UI" pitchFamily="34" charset="0"/>
                <a:ea typeface="Segoe UI" pitchFamily="34" charset="0"/>
                <a:cs typeface="Segoe UI" pitchFamily="34" charset="0"/>
              </a:rPr>
              <a:t>legitimate.			</a:t>
            </a:r>
            <a:r>
              <a:rPr lang="en-US" sz="1600" dirty="0">
                <a:latin typeface="Segoe UI" pitchFamily="34" charset="0"/>
                <a:ea typeface="Segoe UI" pitchFamily="34" charset="0"/>
                <a:cs typeface="Segoe UI" pitchFamily="34" charset="0"/>
              </a:rPr>
              <a:t>	</a:t>
            </a:r>
            <a:r>
              <a:rPr lang="en-US" sz="1600" b="1" dirty="0"/>
              <a:t>[Cross-Site Request Forgery ]</a:t>
            </a:r>
          </a:p>
          <a:p>
            <a:endParaRPr lang="en-US" sz="3200" dirty="0">
              <a:latin typeface="Segoe UI" pitchFamily="34" charset="0"/>
              <a:ea typeface="Segoe UI" pitchFamily="34" charset="0"/>
              <a:cs typeface="Segoe UI" pitchFamily="34" charset="0"/>
            </a:endParaRP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UCKV: 		</a:t>
            </a:r>
            <a:r>
              <a:rPr lang="en-US" sz="1600" dirty="0">
                <a:latin typeface="Segoe UI" pitchFamily="34" charset="0"/>
                <a:ea typeface="Segoe UI" pitchFamily="34" charset="0"/>
                <a:cs typeface="Segoe UI" pitchFamily="34" charset="0"/>
              </a:rPr>
              <a:t>Applications using components with known vulnerabilities may 			</a:t>
            </a:r>
            <a:r>
              <a:rPr lang="en-US" sz="1600" dirty="0" smtClean="0">
                <a:latin typeface="Segoe UI" pitchFamily="34" charset="0"/>
                <a:ea typeface="Segoe UI" pitchFamily="34" charset="0"/>
                <a:cs typeface="Segoe UI" pitchFamily="34" charset="0"/>
              </a:rPr>
              <a:t>undermine </a:t>
            </a:r>
            <a:r>
              <a:rPr lang="en-US" sz="1600" dirty="0">
                <a:latin typeface="Segoe UI" pitchFamily="34" charset="0"/>
                <a:ea typeface="Segoe UI" pitchFamily="34" charset="0"/>
                <a:cs typeface="Segoe UI" pitchFamily="34" charset="0"/>
              </a:rPr>
              <a:t>application defenses and enable a range of possible </a:t>
            </a:r>
            <a:r>
              <a:rPr lang="en-US" sz="1600" dirty="0" smtClean="0">
                <a:latin typeface="Segoe UI" pitchFamily="34" charset="0"/>
                <a:ea typeface="Segoe UI" pitchFamily="34" charset="0"/>
                <a:cs typeface="Segoe UI" pitchFamily="34" charset="0"/>
              </a:rPr>
              <a:t>			attacks and </a:t>
            </a:r>
            <a:r>
              <a:rPr lang="en-US" sz="1600" dirty="0">
                <a:latin typeface="Segoe UI" pitchFamily="34" charset="0"/>
                <a:ea typeface="Segoe UI" pitchFamily="34" charset="0"/>
                <a:cs typeface="Segoe UI" pitchFamily="34" charset="0"/>
              </a:rPr>
              <a:t>impacts. </a:t>
            </a:r>
          </a:p>
          <a:p>
            <a:pPr marL="228600" lvl="1"/>
            <a:r>
              <a:rPr lang="en-US" sz="1600" b="1" dirty="0"/>
              <a:t>	</a:t>
            </a:r>
            <a:r>
              <a:rPr lang="en-US" sz="1600" b="1" dirty="0" smtClean="0"/>
              <a:t>		[Using Components with Known Vulnerabilities]</a:t>
            </a:r>
            <a:endParaRPr lang="en-US" sz="1600" b="1" dirty="0" smtClean="0">
              <a:latin typeface="Segoe UI" pitchFamily="34" charset="0"/>
              <a:ea typeface="Segoe UI" pitchFamily="34" charset="0"/>
              <a:cs typeface="Segoe UI" pitchFamily="34" charset="0"/>
            </a:endParaRPr>
          </a:p>
          <a:p>
            <a:pPr marL="514350" lvl="1" indent="-285750">
              <a:buFont typeface="Wingdings" pitchFamily="2" charset="2"/>
              <a:buChar char="Ø"/>
            </a:pPr>
            <a:endParaRPr lang="en-US" sz="3200" dirty="0" smtClean="0">
              <a:latin typeface="Segoe UI" pitchFamily="34" charset="0"/>
              <a:ea typeface="Segoe UI" pitchFamily="34" charset="0"/>
              <a:cs typeface="Segoe UI" pitchFamily="34" charset="0"/>
            </a:endParaRPr>
          </a:p>
          <a:p>
            <a:pPr marL="514350" lvl="1" indent="-285750">
              <a:buFont typeface="Wingdings" pitchFamily="2" charset="2"/>
              <a:buChar char="Ø"/>
            </a:pPr>
            <a:r>
              <a:rPr lang="en-US" sz="1600" dirty="0" smtClean="0">
                <a:latin typeface="Segoe UI" pitchFamily="34" charset="0"/>
                <a:ea typeface="Segoe UI" pitchFamily="34" charset="0"/>
                <a:cs typeface="Segoe UI" pitchFamily="34" charset="0"/>
              </a:rPr>
              <a:t>URF: 		</a:t>
            </a:r>
            <a:r>
              <a:rPr lang="en-US" sz="1600" dirty="0">
                <a:latin typeface="Segoe UI" pitchFamily="34" charset="0"/>
                <a:ea typeface="Segoe UI" pitchFamily="34" charset="0"/>
                <a:cs typeface="Segoe UI" pitchFamily="34" charset="0"/>
              </a:rPr>
              <a:t>Whenever web applications frequently redirect and forward 				users to other pages and websites, and use untrusted data to 			determine the destination </a:t>
            </a:r>
            <a:r>
              <a:rPr lang="en-US" sz="1600" dirty="0" smtClean="0">
                <a:latin typeface="Segoe UI" pitchFamily="34" charset="0"/>
                <a:ea typeface="Segoe UI" pitchFamily="34" charset="0"/>
                <a:cs typeface="Segoe UI" pitchFamily="34" charset="0"/>
              </a:rPr>
              <a:t>pages.	</a:t>
            </a:r>
            <a:r>
              <a:rPr lang="en-US" sz="1400" dirty="0" smtClean="0">
                <a:latin typeface="Segoe UI" pitchFamily="34" charset="0"/>
                <a:ea typeface="Segoe UI" pitchFamily="34" charset="0"/>
                <a:cs typeface="Segoe UI" pitchFamily="34" charset="0"/>
              </a:rPr>
              <a:t>     					</a:t>
            </a:r>
            <a:r>
              <a:rPr lang="en-US" sz="1600" b="1" dirty="0" smtClean="0"/>
              <a:t>[</a:t>
            </a:r>
            <a:r>
              <a:rPr lang="en-US" sz="1600" b="1" dirty="0"/>
              <a:t>Invalidated Redirects and Forwards]</a:t>
            </a:r>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35</a:t>
            </a:fld>
            <a:endParaRPr lang="en-US" dirty="0">
              <a:solidFill>
                <a:prstClr val="black">
                  <a:lumMod val="85000"/>
                  <a:lumOff val="15000"/>
                </a:prstClr>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441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b="1" dirty="0" smtClean="0">
                <a:latin typeface="Segoe UI Light" pitchFamily="34" charset="0"/>
                <a:ea typeface="Kozuka Gothic Pro L" pitchFamily="34" charset="-128"/>
              </a:rPr>
              <a:t>Sample Sql Injection</a:t>
            </a:r>
            <a:endParaRPr lang="en-US" sz="3000" b="1" dirty="0">
              <a:latin typeface="Segoe UI Light" pitchFamily="34" charset="0"/>
              <a:ea typeface="Kozuka Gothic Pro L" pitchFamily="34" charset="-128"/>
            </a:endParaRPr>
          </a:p>
        </p:txBody>
      </p:sp>
      <p:sp>
        <p:nvSpPr>
          <p:cNvPr id="4" name="Text Placeholder 2"/>
          <p:cNvSpPr>
            <a:spLocks noGrp="1"/>
          </p:cNvSpPr>
          <p:nvPr>
            <p:ph type="body" sz="half" idx="2"/>
          </p:nvPr>
        </p:nvSpPr>
        <p:spPr>
          <a:xfrm>
            <a:off x="317500" y="1721803"/>
            <a:ext cx="8597900" cy="4638656"/>
          </a:xfrm>
        </p:spPr>
        <p:txBody>
          <a:bodyPr/>
          <a:lstStyle/>
          <a:p>
            <a:pPr marL="685800" lvl="2"/>
            <a:endParaRPr lang="en-US" sz="1600" dirty="0">
              <a:latin typeface="Segoe UI" pitchFamily="34" charset="0"/>
              <a:ea typeface="Segoe UI" pitchFamily="34" charset="0"/>
              <a:cs typeface="Segoe UI" pitchFamily="34" charset="0"/>
            </a:endParaRPr>
          </a:p>
          <a:p>
            <a:pPr marL="685800" lvl="2"/>
            <a:r>
              <a:rPr lang="en-US" sz="1400" b="1" dirty="0" smtClean="0">
                <a:latin typeface="Segoe UI" pitchFamily="34" charset="0"/>
                <a:ea typeface="Segoe UI" pitchFamily="34" charset="0"/>
                <a:cs typeface="Segoe UI" pitchFamily="34" charset="0"/>
              </a:rPr>
              <a:t>Sql Injection</a:t>
            </a:r>
          </a:p>
          <a:p>
            <a:pPr marL="685800" lvl="2"/>
            <a:r>
              <a:rPr lang="en-US" sz="1400" dirty="0" smtClean="0">
                <a:latin typeface="Segoe UI" pitchFamily="34" charset="0"/>
                <a:ea typeface="Segoe UI" pitchFamily="34" charset="0"/>
                <a:cs typeface="Segoe UI" pitchFamily="34" charset="0"/>
              </a:rPr>
              <a:t>select * from </a:t>
            </a:r>
            <a:r>
              <a:rPr lang="en-US" sz="1400" dirty="0" err="1" smtClean="0">
                <a:latin typeface="Segoe UI" pitchFamily="34" charset="0"/>
                <a:ea typeface="Segoe UI" pitchFamily="34" charset="0"/>
                <a:cs typeface="Segoe UI" pitchFamily="34" charset="0"/>
              </a:rPr>
              <a:t>dbo.Employee</a:t>
            </a:r>
            <a:r>
              <a:rPr lang="en-US" sz="1400" dirty="0" smtClean="0">
                <a:latin typeface="Segoe UI" pitchFamily="34" charset="0"/>
                <a:ea typeface="Segoe UI" pitchFamily="34" charset="0"/>
                <a:cs typeface="Segoe UI" pitchFamily="34" charset="0"/>
              </a:rPr>
              <a:t> where </a:t>
            </a:r>
            <a:r>
              <a:rPr lang="en-US" sz="1400" dirty="0" err="1" smtClean="0">
                <a:latin typeface="Segoe UI" pitchFamily="34" charset="0"/>
                <a:ea typeface="Segoe UI" pitchFamily="34" charset="0"/>
                <a:cs typeface="Segoe UI" pitchFamily="34" charset="0"/>
              </a:rPr>
              <a:t>EmployeeName</a:t>
            </a:r>
            <a:r>
              <a:rPr lang="en-US" sz="1400" dirty="0" smtClean="0">
                <a:latin typeface="Segoe UI" pitchFamily="34" charset="0"/>
                <a:ea typeface="Segoe UI" pitchFamily="34" charset="0"/>
                <a:cs typeface="Segoe UI" pitchFamily="34" charset="0"/>
              </a:rPr>
              <a:t> like </a:t>
            </a:r>
            <a:r>
              <a:rPr lang="en-US" sz="1400" dirty="0" smtClean="0">
                <a:solidFill>
                  <a:srgbClr val="92D050"/>
                </a:solidFill>
                <a:latin typeface="Segoe UI" pitchFamily="34" charset="0"/>
                <a:ea typeface="Segoe UI" pitchFamily="34" charset="0"/>
                <a:cs typeface="Segoe UI" pitchFamily="34" charset="0"/>
              </a:rPr>
              <a:t>‘Amit</a:t>
            </a:r>
            <a:r>
              <a:rPr lang="en-US" sz="1400" dirty="0" smtClean="0">
                <a:solidFill>
                  <a:srgbClr val="FF0000"/>
                </a:solidFill>
                <a:latin typeface="Segoe UI" pitchFamily="34" charset="0"/>
                <a:ea typeface="Segoe UI" pitchFamily="34" charset="0"/>
                <a:cs typeface="Segoe UI" pitchFamily="34" charset="0"/>
              </a:rPr>
              <a:t>’ </a:t>
            </a:r>
          </a:p>
          <a:p>
            <a:pPr marL="685800" lvl="2"/>
            <a:r>
              <a:rPr lang="en-US" sz="1400" dirty="0" smtClean="0">
                <a:latin typeface="Segoe UI" pitchFamily="34" charset="0"/>
                <a:ea typeface="Segoe UI" pitchFamily="34" charset="0"/>
                <a:cs typeface="Segoe UI" pitchFamily="34" charset="0"/>
              </a:rPr>
              <a:t>select * from </a:t>
            </a:r>
            <a:r>
              <a:rPr lang="en-US" sz="1400" dirty="0" err="1" smtClean="0">
                <a:latin typeface="Segoe UI" pitchFamily="34" charset="0"/>
                <a:ea typeface="Segoe UI" pitchFamily="34" charset="0"/>
                <a:cs typeface="Segoe UI" pitchFamily="34" charset="0"/>
              </a:rPr>
              <a:t>dbo.Employee</a:t>
            </a:r>
            <a:r>
              <a:rPr lang="en-US" sz="1400" dirty="0" smtClean="0">
                <a:latin typeface="Segoe UI" pitchFamily="34" charset="0"/>
                <a:ea typeface="Segoe UI" pitchFamily="34" charset="0"/>
                <a:cs typeface="Segoe UI" pitchFamily="34" charset="0"/>
              </a:rPr>
              <a:t> where </a:t>
            </a:r>
            <a:r>
              <a:rPr lang="en-US" sz="1400" dirty="0" err="1" smtClean="0">
                <a:latin typeface="Segoe UI" pitchFamily="34" charset="0"/>
                <a:ea typeface="Segoe UI" pitchFamily="34" charset="0"/>
                <a:cs typeface="Segoe UI" pitchFamily="34" charset="0"/>
              </a:rPr>
              <a:t>EmployeeName</a:t>
            </a:r>
            <a:r>
              <a:rPr lang="en-US" sz="1400" dirty="0" smtClean="0">
                <a:latin typeface="Segoe UI" pitchFamily="34" charset="0"/>
                <a:ea typeface="Segoe UI" pitchFamily="34" charset="0"/>
                <a:cs typeface="Segoe UI" pitchFamily="34" charset="0"/>
              </a:rPr>
              <a:t> like </a:t>
            </a:r>
            <a:r>
              <a:rPr lang="en-US" sz="1400" dirty="0" smtClean="0">
                <a:solidFill>
                  <a:srgbClr val="92D050"/>
                </a:solidFill>
                <a:latin typeface="Segoe UI" pitchFamily="34" charset="0"/>
                <a:ea typeface="Segoe UI" pitchFamily="34" charset="0"/>
                <a:cs typeface="Segoe UI" pitchFamily="34" charset="0"/>
              </a:rPr>
              <a:t>‘Amit</a:t>
            </a:r>
            <a:r>
              <a:rPr lang="en-US" sz="1400" dirty="0" smtClean="0">
                <a:solidFill>
                  <a:srgbClr val="FF0000"/>
                </a:solidFill>
                <a:latin typeface="Segoe UI" pitchFamily="34" charset="0"/>
                <a:ea typeface="Segoe UI" pitchFamily="34" charset="0"/>
                <a:cs typeface="Segoe UI" pitchFamily="34" charset="0"/>
              </a:rPr>
              <a:t>’ Or 1=1 --</a:t>
            </a:r>
            <a:endParaRPr lang="en-US" sz="1400" dirty="0" smtClean="0">
              <a:latin typeface="Segoe UI" pitchFamily="34" charset="0"/>
              <a:ea typeface="Segoe UI" pitchFamily="34" charset="0"/>
              <a:cs typeface="Segoe UI" pitchFamily="34" charset="0"/>
            </a:endParaRPr>
          </a:p>
          <a:p>
            <a:pPr marL="685800" lvl="2"/>
            <a:endParaRPr lang="en-US" sz="1600" dirty="0" smtClean="0">
              <a:latin typeface="Segoe UI" pitchFamily="34" charset="0"/>
              <a:ea typeface="Segoe UI" pitchFamily="34" charset="0"/>
              <a:cs typeface="Segoe UI" pitchFamily="34" charset="0"/>
            </a:endParaRPr>
          </a:p>
          <a:p>
            <a:pPr marL="685800" lvl="2"/>
            <a:endParaRPr lang="en-US" sz="1600" dirty="0">
              <a:latin typeface="Segoe UI" pitchFamily="34" charset="0"/>
              <a:ea typeface="Segoe UI" pitchFamily="34" charset="0"/>
              <a:cs typeface="Segoe UI" pitchFamily="34" charset="0"/>
            </a:endParaRPr>
          </a:p>
          <a:p>
            <a:pPr marL="685800" lvl="2"/>
            <a:r>
              <a:rPr lang="en-US" sz="1600" b="1" dirty="0"/>
              <a:t>Insert into DB using SQL Injection:</a:t>
            </a:r>
          </a:p>
          <a:p>
            <a:pPr marL="685800" lvl="2"/>
            <a:r>
              <a:rPr lang="en-US" sz="1600" dirty="0"/>
              <a:t>string query = select * from </a:t>
            </a:r>
            <a:r>
              <a:rPr lang="en-US" sz="1600" dirty="0" err="1"/>
              <a:t>dbo.Employee</a:t>
            </a:r>
            <a:r>
              <a:rPr lang="en-US" sz="1600" dirty="0"/>
              <a:t> where </a:t>
            </a:r>
            <a:r>
              <a:rPr lang="en-US" sz="1600" dirty="0" err="1"/>
              <a:t>EmployeeName</a:t>
            </a:r>
            <a:r>
              <a:rPr lang="en-US" sz="1600" dirty="0"/>
              <a:t> like  </a:t>
            </a:r>
            <a:r>
              <a:rPr lang="en-US" sz="1600" dirty="0" smtClean="0"/>
              <a:t> </a:t>
            </a:r>
            <a:r>
              <a:rPr lang="en-US" sz="1600" dirty="0"/>
              <a:t>'Amit</a:t>
            </a:r>
            <a:r>
              <a:rPr lang="en-US" sz="1600" dirty="0">
                <a:solidFill>
                  <a:srgbClr val="FF0000"/>
                </a:solidFill>
              </a:rPr>
              <a:t>’ ;insert into users (id, username, </a:t>
            </a:r>
            <a:r>
              <a:rPr lang="en-US" sz="1600" dirty="0" err="1">
                <a:solidFill>
                  <a:srgbClr val="FF0000"/>
                </a:solidFill>
              </a:rPr>
              <a:t>pword</a:t>
            </a:r>
            <a:r>
              <a:rPr lang="en-US" sz="1600" dirty="0">
                <a:solidFill>
                  <a:srgbClr val="FF0000"/>
                </a:solidFill>
              </a:rPr>
              <a:t>) values (3,'Nitin','Pune');--</a:t>
            </a:r>
            <a:endParaRPr lang="en-US" sz="1600" dirty="0">
              <a:latin typeface="Segoe UI" pitchFamily="34" charset="0"/>
              <a:ea typeface="Segoe UI" pitchFamily="34" charset="0"/>
              <a:cs typeface="Segoe UI" pitchFamily="34" charset="0"/>
            </a:endParaRPr>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36</a:t>
            </a:fld>
            <a:endParaRPr lang="en-US" dirty="0">
              <a:solidFill>
                <a:prstClr val="black">
                  <a:lumMod val="85000"/>
                  <a:lumOff val="15000"/>
                </a:prstClr>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6217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000" dirty="0" smtClean="0">
                <a:latin typeface="Segoe UI Light" pitchFamily="34" charset="0"/>
                <a:ea typeface="Kozuka Gothic Pro L" pitchFamily="34" charset="-128"/>
              </a:rPr>
              <a:t>Sample XSS Attack</a:t>
            </a:r>
            <a:endParaRPr lang="en-US" sz="3000" dirty="0">
              <a:latin typeface="Segoe UI Light" pitchFamily="34" charset="0"/>
              <a:ea typeface="Kozuka Gothic Pro L" pitchFamily="34" charset="-128"/>
            </a:endParaRPr>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37</a:t>
            </a:fld>
            <a:endParaRPr lang="en-US" dirty="0">
              <a:solidFill>
                <a:prstClr val="black">
                  <a:lumMod val="85000"/>
                  <a:lumOff val="15000"/>
                </a:prstClr>
              </a:solidFill>
            </a:endParaRPr>
          </a:p>
        </p:txBody>
      </p:sp>
      <p:sp>
        <p:nvSpPr>
          <p:cNvPr id="6" name="Content Placeholder 2"/>
          <p:cNvSpPr>
            <a:spLocks noGrp="1"/>
          </p:cNvSpPr>
          <p:nvPr>
            <p:ph type="body" sz="half" idx="2"/>
          </p:nvPr>
        </p:nvSpPr>
        <p:spPr>
          <a:xfrm>
            <a:off x="317500" y="1722438"/>
            <a:ext cx="8597900" cy="4638675"/>
          </a:xfrm>
        </p:spPr>
        <p:txBody>
          <a:bodyPr/>
          <a:lstStyle/>
          <a:p>
            <a:endParaRPr lang="en-US" smtClean="0"/>
          </a:p>
          <a:p>
            <a:endParaRPr lang="en-US" smtClean="0"/>
          </a:p>
          <a:p>
            <a:endParaRPr lang="en-US" smtClean="0"/>
          </a:p>
        </p:txBody>
      </p:sp>
      <p:sp>
        <p:nvSpPr>
          <p:cNvPr id="9" name="Content Placeholder 2"/>
          <p:cNvSpPr txBox="1">
            <a:spLocks/>
          </p:cNvSpPr>
          <p:nvPr/>
        </p:nvSpPr>
        <p:spPr>
          <a:xfrm>
            <a:off x="177800" y="927100"/>
            <a:ext cx="8658225" cy="5591175"/>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en-US" smtClean="0"/>
          </a:p>
          <a:p>
            <a:endParaRPr lang="en-US" smtClean="0"/>
          </a:p>
        </p:txBody>
      </p:sp>
      <p:pic>
        <p:nvPicPr>
          <p:cNvPr id="14" name="Picture 18" descr="normal_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2386013"/>
            <a:ext cx="48768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3"/>
          <p:cNvSpPr txBox="1">
            <a:spLocks noChangeArrowheads="1"/>
          </p:cNvSpPr>
          <p:nvPr/>
        </p:nvSpPr>
        <p:spPr bwMode="auto">
          <a:xfrm>
            <a:off x="254000" y="1866900"/>
            <a:ext cx="5054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2B4C"/>
                </a:solidFill>
                <a:latin typeface="Trebuchet MS" pitchFamily="34" charset="0"/>
              </a:defRPr>
            </a:lvl1pPr>
            <a:lvl2pPr marL="742950" indent="-285750" eaLnBrk="0" hangingPunct="0">
              <a:defRPr sz="2000" b="1">
                <a:solidFill>
                  <a:srgbClr val="002B4C"/>
                </a:solidFill>
                <a:latin typeface="Trebuchet MS" pitchFamily="34" charset="0"/>
              </a:defRPr>
            </a:lvl2pPr>
            <a:lvl3pPr marL="1143000" indent="-228600" eaLnBrk="0" hangingPunct="0">
              <a:defRPr sz="2000" b="1">
                <a:solidFill>
                  <a:srgbClr val="002B4C"/>
                </a:solidFill>
                <a:latin typeface="Trebuchet MS" pitchFamily="34" charset="0"/>
              </a:defRPr>
            </a:lvl3pPr>
            <a:lvl4pPr marL="1600200" indent="-228600" eaLnBrk="0" hangingPunct="0">
              <a:defRPr sz="2000" b="1">
                <a:solidFill>
                  <a:srgbClr val="002B4C"/>
                </a:solidFill>
                <a:latin typeface="Trebuchet MS" pitchFamily="34" charset="0"/>
              </a:defRPr>
            </a:lvl4pPr>
            <a:lvl5pPr marL="2057400" indent="-228600" eaLnBrk="0" hangingPunct="0">
              <a:defRPr sz="2000" b="1">
                <a:solidFill>
                  <a:srgbClr val="002B4C"/>
                </a:solidFill>
                <a:latin typeface="Trebuchet MS" pitchFamily="34" charset="0"/>
              </a:defRPr>
            </a:lvl5pPr>
            <a:lvl6pPr marL="2514600" indent="-228600" algn="ctr" eaLnBrk="0" fontAlgn="base" hangingPunct="0">
              <a:lnSpc>
                <a:spcPct val="180000"/>
              </a:lnSpc>
              <a:spcBef>
                <a:spcPct val="0"/>
              </a:spcBef>
              <a:spcAft>
                <a:spcPct val="0"/>
              </a:spcAft>
              <a:defRPr sz="2000" b="1">
                <a:solidFill>
                  <a:srgbClr val="002B4C"/>
                </a:solidFill>
                <a:latin typeface="Trebuchet MS" pitchFamily="34" charset="0"/>
              </a:defRPr>
            </a:lvl6pPr>
            <a:lvl7pPr marL="2971800" indent="-228600" algn="ctr" eaLnBrk="0" fontAlgn="base" hangingPunct="0">
              <a:lnSpc>
                <a:spcPct val="180000"/>
              </a:lnSpc>
              <a:spcBef>
                <a:spcPct val="0"/>
              </a:spcBef>
              <a:spcAft>
                <a:spcPct val="0"/>
              </a:spcAft>
              <a:defRPr sz="2000" b="1">
                <a:solidFill>
                  <a:srgbClr val="002B4C"/>
                </a:solidFill>
                <a:latin typeface="Trebuchet MS" pitchFamily="34" charset="0"/>
              </a:defRPr>
            </a:lvl7pPr>
            <a:lvl8pPr marL="3429000" indent="-228600" algn="ctr" eaLnBrk="0" fontAlgn="base" hangingPunct="0">
              <a:lnSpc>
                <a:spcPct val="180000"/>
              </a:lnSpc>
              <a:spcBef>
                <a:spcPct val="0"/>
              </a:spcBef>
              <a:spcAft>
                <a:spcPct val="0"/>
              </a:spcAft>
              <a:defRPr sz="2000" b="1">
                <a:solidFill>
                  <a:srgbClr val="002B4C"/>
                </a:solidFill>
                <a:latin typeface="Trebuchet MS" pitchFamily="34" charset="0"/>
              </a:defRPr>
            </a:lvl8pPr>
            <a:lvl9pPr marL="3886200" indent="-228600" algn="ctr" eaLnBrk="0" fontAlgn="base" hangingPunct="0">
              <a:lnSpc>
                <a:spcPct val="180000"/>
              </a:lnSpc>
              <a:spcBef>
                <a:spcPct val="0"/>
              </a:spcBef>
              <a:spcAft>
                <a:spcPct val="0"/>
              </a:spcAft>
              <a:defRPr sz="2000" b="1">
                <a:solidFill>
                  <a:srgbClr val="002B4C"/>
                </a:solidFill>
                <a:latin typeface="Trebuchet MS" pitchFamily="34" charset="0"/>
              </a:defRPr>
            </a:lvl9pPr>
          </a:lstStyle>
          <a:p>
            <a:pPr eaLnBrk="1" hangingPunct="1"/>
            <a:endParaRPr lang="de-DE" sz="1600" dirty="0" smtClean="0"/>
          </a:p>
          <a:p>
            <a:pPr eaLnBrk="1" hangingPunct="1"/>
            <a:r>
              <a:rPr lang="de-DE" sz="1600" dirty="0" smtClean="0"/>
              <a:t>http</a:t>
            </a:r>
            <a:r>
              <a:rPr lang="de-DE" sz="1600" dirty="0"/>
              <a:t>://myserver.com/test.jsp?name=Stefan</a:t>
            </a:r>
            <a:endParaRPr lang="en-US" sz="1600" dirty="0"/>
          </a:p>
        </p:txBody>
      </p:sp>
      <p:pic>
        <p:nvPicPr>
          <p:cNvPr id="16" name="Picture 19" descr="notepad_js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H="1" flipV="1">
            <a:off x="415924" y="1425862"/>
            <a:ext cx="50450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8"/>
          <p:cNvSpPr txBox="1">
            <a:spLocks noChangeArrowheads="1"/>
          </p:cNvSpPr>
          <p:nvPr/>
        </p:nvSpPr>
        <p:spPr bwMode="auto">
          <a:xfrm>
            <a:off x="228600" y="4191000"/>
            <a:ext cx="78740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2B4C"/>
                </a:solidFill>
                <a:latin typeface="Trebuchet MS" pitchFamily="34" charset="0"/>
              </a:defRPr>
            </a:lvl1pPr>
            <a:lvl2pPr marL="742950" indent="-285750" eaLnBrk="0" hangingPunct="0">
              <a:defRPr sz="2000" b="1">
                <a:solidFill>
                  <a:srgbClr val="002B4C"/>
                </a:solidFill>
                <a:latin typeface="Trebuchet MS" pitchFamily="34" charset="0"/>
              </a:defRPr>
            </a:lvl2pPr>
            <a:lvl3pPr marL="1143000" indent="-228600" eaLnBrk="0" hangingPunct="0">
              <a:defRPr sz="2000" b="1">
                <a:solidFill>
                  <a:srgbClr val="002B4C"/>
                </a:solidFill>
                <a:latin typeface="Trebuchet MS" pitchFamily="34" charset="0"/>
              </a:defRPr>
            </a:lvl3pPr>
            <a:lvl4pPr marL="1600200" indent="-228600" eaLnBrk="0" hangingPunct="0">
              <a:defRPr sz="2000" b="1">
                <a:solidFill>
                  <a:srgbClr val="002B4C"/>
                </a:solidFill>
                <a:latin typeface="Trebuchet MS" pitchFamily="34" charset="0"/>
              </a:defRPr>
            </a:lvl4pPr>
            <a:lvl5pPr marL="2057400" indent="-228600" eaLnBrk="0" hangingPunct="0">
              <a:defRPr sz="2000" b="1">
                <a:solidFill>
                  <a:srgbClr val="002B4C"/>
                </a:solidFill>
                <a:latin typeface="Trebuchet MS" pitchFamily="34" charset="0"/>
              </a:defRPr>
            </a:lvl5pPr>
            <a:lvl6pPr marL="2514600" indent="-228600" algn="ctr" eaLnBrk="0" fontAlgn="base" hangingPunct="0">
              <a:lnSpc>
                <a:spcPct val="180000"/>
              </a:lnSpc>
              <a:spcBef>
                <a:spcPct val="0"/>
              </a:spcBef>
              <a:spcAft>
                <a:spcPct val="0"/>
              </a:spcAft>
              <a:defRPr sz="2000" b="1">
                <a:solidFill>
                  <a:srgbClr val="002B4C"/>
                </a:solidFill>
                <a:latin typeface="Trebuchet MS" pitchFamily="34" charset="0"/>
              </a:defRPr>
            </a:lvl6pPr>
            <a:lvl7pPr marL="2971800" indent="-228600" algn="ctr" eaLnBrk="0" fontAlgn="base" hangingPunct="0">
              <a:lnSpc>
                <a:spcPct val="180000"/>
              </a:lnSpc>
              <a:spcBef>
                <a:spcPct val="0"/>
              </a:spcBef>
              <a:spcAft>
                <a:spcPct val="0"/>
              </a:spcAft>
              <a:defRPr sz="2000" b="1">
                <a:solidFill>
                  <a:srgbClr val="002B4C"/>
                </a:solidFill>
                <a:latin typeface="Trebuchet MS" pitchFamily="34" charset="0"/>
              </a:defRPr>
            </a:lvl7pPr>
            <a:lvl8pPr marL="3429000" indent="-228600" algn="ctr" eaLnBrk="0" fontAlgn="base" hangingPunct="0">
              <a:lnSpc>
                <a:spcPct val="180000"/>
              </a:lnSpc>
              <a:spcBef>
                <a:spcPct val="0"/>
              </a:spcBef>
              <a:spcAft>
                <a:spcPct val="0"/>
              </a:spcAft>
              <a:defRPr sz="2000" b="1">
                <a:solidFill>
                  <a:srgbClr val="002B4C"/>
                </a:solidFill>
                <a:latin typeface="Trebuchet MS" pitchFamily="34" charset="0"/>
              </a:defRPr>
            </a:lvl8pPr>
            <a:lvl9pPr marL="3886200" indent="-228600" algn="ctr" eaLnBrk="0" fontAlgn="base" hangingPunct="0">
              <a:lnSpc>
                <a:spcPct val="180000"/>
              </a:lnSpc>
              <a:spcBef>
                <a:spcPct val="0"/>
              </a:spcBef>
              <a:spcAft>
                <a:spcPct val="0"/>
              </a:spcAft>
              <a:defRPr sz="2000" b="1">
                <a:solidFill>
                  <a:srgbClr val="002B4C"/>
                </a:solidFill>
                <a:latin typeface="Trebuchet MS" pitchFamily="34" charset="0"/>
              </a:defRPr>
            </a:lvl9pPr>
          </a:lstStyle>
          <a:p>
            <a:pPr eaLnBrk="1" hangingPunct="1"/>
            <a:r>
              <a:rPr lang="de-DE" sz="1600">
                <a:hlinkClick r:id="rId5"/>
              </a:rPr>
              <a:t>http://myserver.com/welcome.jsp?name</a:t>
            </a:r>
            <a:r>
              <a:rPr lang="de-DE" sz="1600"/>
              <a:t>= </a:t>
            </a:r>
            <a:r>
              <a:rPr lang="de-DE" sz="1600">
                <a:solidFill>
                  <a:srgbClr val="FF0000"/>
                </a:solidFill>
              </a:rPr>
              <a:t>&lt;script&gt;alert("Attacked")&lt;/script&gt;</a:t>
            </a:r>
            <a:endParaRPr lang="en-US" sz="1600">
              <a:solidFill>
                <a:srgbClr val="FF0000"/>
              </a:solidFill>
            </a:endParaRPr>
          </a:p>
        </p:txBody>
      </p:sp>
      <p:pic>
        <p:nvPicPr>
          <p:cNvPr id="18" name="Picture 17" descr="attacked_u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4735513"/>
            <a:ext cx="4851400"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3"/>
          <p:cNvSpPr txBox="1">
            <a:spLocks noChangeArrowheads="1"/>
          </p:cNvSpPr>
          <p:nvPr/>
        </p:nvSpPr>
        <p:spPr bwMode="auto">
          <a:xfrm>
            <a:off x="6019800" y="2578100"/>
            <a:ext cx="28194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002B4C"/>
                </a:solidFill>
                <a:latin typeface="Trebuchet MS" pitchFamily="34" charset="0"/>
              </a:defRPr>
            </a:lvl1pPr>
            <a:lvl2pPr marL="742950" indent="-285750" eaLnBrk="0" hangingPunct="0">
              <a:defRPr sz="2000" b="1">
                <a:solidFill>
                  <a:srgbClr val="002B4C"/>
                </a:solidFill>
                <a:latin typeface="Trebuchet MS" pitchFamily="34" charset="0"/>
              </a:defRPr>
            </a:lvl2pPr>
            <a:lvl3pPr marL="1143000" indent="-228600" eaLnBrk="0" hangingPunct="0">
              <a:defRPr sz="2000" b="1">
                <a:solidFill>
                  <a:srgbClr val="002B4C"/>
                </a:solidFill>
                <a:latin typeface="Trebuchet MS" pitchFamily="34" charset="0"/>
              </a:defRPr>
            </a:lvl3pPr>
            <a:lvl4pPr marL="1600200" indent="-228600" eaLnBrk="0" hangingPunct="0">
              <a:defRPr sz="2000" b="1">
                <a:solidFill>
                  <a:srgbClr val="002B4C"/>
                </a:solidFill>
                <a:latin typeface="Trebuchet MS" pitchFamily="34" charset="0"/>
              </a:defRPr>
            </a:lvl4pPr>
            <a:lvl5pPr marL="2057400" indent="-228600" eaLnBrk="0" hangingPunct="0">
              <a:defRPr sz="2000" b="1">
                <a:solidFill>
                  <a:srgbClr val="002B4C"/>
                </a:solidFill>
                <a:latin typeface="Trebuchet MS" pitchFamily="34" charset="0"/>
              </a:defRPr>
            </a:lvl5pPr>
            <a:lvl6pPr marL="2514600" indent="-228600" algn="ctr" eaLnBrk="0" fontAlgn="base" hangingPunct="0">
              <a:lnSpc>
                <a:spcPct val="180000"/>
              </a:lnSpc>
              <a:spcBef>
                <a:spcPct val="0"/>
              </a:spcBef>
              <a:spcAft>
                <a:spcPct val="0"/>
              </a:spcAft>
              <a:defRPr sz="2000" b="1">
                <a:solidFill>
                  <a:srgbClr val="002B4C"/>
                </a:solidFill>
                <a:latin typeface="Trebuchet MS" pitchFamily="34" charset="0"/>
              </a:defRPr>
            </a:lvl6pPr>
            <a:lvl7pPr marL="2971800" indent="-228600" algn="ctr" eaLnBrk="0" fontAlgn="base" hangingPunct="0">
              <a:lnSpc>
                <a:spcPct val="180000"/>
              </a:lnSpc>
              <a:spcBef>
                <a:spcPct val="0"/>
              </a:spcBef>
              <a:spcAft>
                <a:spcPct val="0"/>
              </a:spcAft>
              <a:defRPr sz="2000" b="1">
                <a:solidFill>
                  <a:srgbClr val="002B4C"/>
                </a:solidFill>
                <a:latin typeface="Trebuchet MS" pitchFamily="34" charset="0"/>
              </a:defRPr>
            </a:lvl7pPr>
            <a:lvl8pPr marL="3429000" indent="-228600" algn="ctr" eaLnBrk="0" fontAlgn="base" hangingPunct="0">
              <a:lnSpc>
                <a:spcPct val="180000"/>
              </a:lnSpc>
              <a:spcBef>
                <a:spcPct val="0"/>
              </a:spcBef>
              <a:spcAft>
                <a:spcPct val="0"/>
              </a:spcAft>
              <a:defRPr sz="2000" b="1">
                <a:solidFill>
                  <a:srgbClr val="002B4C"/>
                </a:solidFill>
                <a:latin typeface="Trebuchet MS" pitchFamily="34" charset="0"/>
              </a:defRPr>
            </a:lvl8pPr>
            <a:lvl9pPr marL="3886200" indent="-228600" algn="ctr" eaLnBrk="0" fontAlgn="base" hangingPunct="0">
              <a:lnSpc>
                <a:spcPct val="180000"/>
              </a:lnSpc>
              <a:spcBef>
                <a:spcPct val="0"/>
              </a:spcBef>
              <a:spcAft>
                <a:spcPct val="0"/>
              </a:spcAft>
              <a:defRPr sz="2000" b="1">
                <a:solidFill>
                  <a:srgbClr val="002B4C"/>
                </a:solidFill>
                <a:latin typeface="Trebuchet MS" pitchFamily="34" charset="0"/>
              </a:defRPr>
            </a:lvl9pPr>
          </a:lstStyle>
          <a:p>
            <a:pPr algn="l" eaLnBrk="1" hangingPunct="1">
              <a:lnSpc>
                <a:spcPct val="150000"/>
              </a:lnSpc>
            </a:pPr>
            <a:r>
              <a:rPr lang="de-DE" sz="1200" dirty="0"/>
              <a:t>&lt;HTML&gt;</a:t>
            </a:r>
          </a:p>
          <a:p>
            <a:pPr algn="l" eaLnBrk="1" hangingPunct="1">
              <a:lnSpc>
                <a:spcPct val="150000"/>
              </a:lnSpc>
            </a:pPr>
            <a:r>
              <a:rPr lang="de-DE" sz="1200" dirty="0"/>
              <a:t>&lt;Body&gt;</a:t>
            </a:r>
          </a:p>
          <a:p>
            <a:pPr algn="l" eaLnBrk="1" hangingPunct="1">
              <a:lnSpc>
                <a:spcPct val="150000"/>
              </a:lnSpc>
            </a:pPr>
            <a:r>
              <a:rPr lang="de-DE" sz="1200" dirty="0"/>
              <a:t>Welcome Stefan</a:t>
            </a:r>
          </a:p>
          <a:p>
            <a:pPr algn="l" eaLnBrk="1" hangingPunct="1">
              <a:lnSpc>
                <a:spcPct val="150000"/>
              </a:lnSpc>
            </a:pPr>
            <a:r>
              <a:rPr lang="de-DE" sz="1200" dirty="0"/>
              <a:t>&lt;/Body&gt;</a:t>
            </a:r>
          </a:p>
          <a:p>
            <a:pPr algn="l" eaLnBrk="1" hangingPunct="1">
              <a:lnSpc>
                <a:spcPct val="150000"/>
              </a:lnSpc>
            </a:pPr>
            <a:r>
              <a:rPr lang="de-DE" sz="1200" dirty="0"/>
              <a:t>&lt;/HTML&gt;</a:t>
            </a:r>
            <a:endParaRPr lang="en-US" sz="1200" dirty="0"/>
          </a:p>
        </p:txBody>
      </p:sp>
      <p:sp>
        <p:nvSpPr>
          <p:cNvPr id="20" name="Text Box 24"/>
          <p:cNvSpPr txBox="1">
            <a:spLocks noChangeArrowheads="1"/>
          </p:cNvSpPr>
          <p:nvPr/>
        </p:nvSpPr>
        <p:spPr bwMode="auto">
          <a:xfrm>
            <a:off x="5664200" y="4813300"/>
            <a:ext cx="34798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002B4C"/>
                </a:solidFill>
                <a:latin typeface="Trebuchet MS" pitchFamily="34" charset="0"/>
              </a:defRPr>
            </a:lvl1pPr>
            <a:lvl2pPr marL="742950" indent="-285750" eaLnBrk="0" hangingPunct="0">
              <a:defRPr sz="2000" b="1">
                <a:solidFill>
                  <a:srgbClr val="002B4C"/>
                </a:solidFill>
                <a:latin typeface="Trebuchet MS" pitchFamily="34" charset="0"/>
              </a:defRPr>
            </a:lvl2pPr>
            <a:lvl3pPr marL="1143000" indent="-228600" eaLnBrk="0" hangingPunct="0">
              <a:defRPr sz="2000" b="1">
                <a:solidFill>
                  <a:srgbClr val="002B4C"/>
                </a:solidFill>
                <a:latin typeface="Trebuchet MS" pitchFamily="34" charset="0"/>
              </a:defRPr>
            </a:lvl3pPr>
            <a:lvl4pPr marL="1600200" indent="-228600" eaLnBrk="0" hangingPunct="0">
              <a:defRPr sz="2000" b="1">
                <a:solidFill>
                  <a:srgbClr val="002B4C"/>
                </a:solidFill>
                <a:latin typeface="Trebuchet MS" pitchFamily="34" charset="0"/>
              </a:defRPr>
            </a:lvl4pPr>
            <a:lvl5pPr marL="2057400" indent="-228600" eaLnBrk="0" hangingPunct="0">
              <a:defRPr sz="2000" b="1">
                <a:solidFill>
                  <a:srgbClr val="002B4C"/>
                </a:solidFill>
                <a:latin typeface="Trebuchet MS" pitchFamily="34" charset="0"/>
              </a:defRPr>
            </a:lvl5pPr>
            <a:lvl6pPr marL="2514600" indent="-228600" algn="ctr" eaLnBrk="0" fontAlgn="base" hangingPunct="0">
              <a:lnSpc>
                <a:spcPct val="180000"/>
              </a:lnSpc>
              <a:spcBef>
                <a:spcPct val="0"/>
              </a:spcBef>
              <a:spcAft>
                <a:spcPct val="0"/>
              </a:spcAft>
              <a:defRPr sz="2000" b="1">
                <a:solidFill>
                  <a:srgbClr val="002B4C"/>
                </a:solidFill>
                <a:latin typeface="Trebuchet MS" pitchFamily="34" charset="0"/>
              </a:defRPr>
            </a:lvl6pPr>
            <a:lvl7pPr marL="2971800" indent="-228600" algn="ctr" eaLnBrk="0" fontAlgn="base" hangingPunct="0">
              <a:lnSpc>
                <a:spcPct val="180000"/>
              </a:lnSpc>
              <a:spcBef>
                <a:spcPct val="0"/>
              </a:spcBef>
              <a:spcAft>
                <a:spcPct val="0"/>
              </a:spcAft>
              <a:defRPr sz="2000" b="1">
                <a:solidFill>
                  <a:srgbClr val="002B4C"/>
                </a:solidFill>
                <a:latin typeface="Trebuchet MS" pitchFamily="34" charset="0"/>
              </a:defRPr>
            </a:lvl7pPr>
            <a:lvl8pPr marL="3429000" indent="-228600" algn="ctr" eaLnBrk="0" fontAlgn="base" hangingPunct="0">
              <a:lnSpc>
                <a:spcPct val="180000"/>
              </a:lnSpc>
              <a:spcBef>
                <a:spcPct val="0"/>
              </a:spcBef>
              <a:spcAft>
                <a:spcPct val="0"/>
              </a:spcAft>
              <a:defRPr sz="2000" b="1">
                <a:solidFill>
                  <a:srgbClr val="002B4C"/>
                </a:solidFill>
                <a:latin typeface="Trebuchet MS" pitchFamily="34" charset="0"/>
              </a:defRPr>
            </a:lvl8pPr>
            <a:lvl9pPr marL="3886200" indent="-228600" algn="ctr" eaLnBrk="0" fontAlgn="base" hangingPunct="0">
              <a:lnSpc>
                <a:spcPct val="180000"/>
              </a:lnSpc>
              <a:spcBef>
                <a:spcPct val="0"/>
              </a:spcBef>
              <a:spcAft>
                <a:spcPct val="0"/>
              </a:spcAft>
              <a:defRPr sz="2000" b="1">
                <a:solidFill>
                  <a:srgbClr val="002B4C"/>
                </a:solidFill>
                <a:latin typeface="Trebuchet MS" pitchFamily="34" charset="0"/>
              </a:defRPr>
            </a:lvl9pPr>
          </a:lstStyle>
          <a:p>
            <a:pPr algn="l" eaLnBrk="1" hangingPunct="1">
              <a:lnSpc>
                <a:spcPct val="150000"/>
              </a:lnSpc>
            </a:pPr>
            <a:r>
              <a:rPr lang="de-DE" sz="1200"/>
              <a:t>&lt;HTML&gt;</a:t>
            </a:r>
          </a:p>
          <a:p>
            <a:pPr algn="l" eaLnBrk="1" hangingPunct="1">
              <a:lnSpc>
                <a:spcPct val="150000"/>
              </a:lnSpc>
            </a:pPr>
            <a:r>
              <a:rPr lang="de-DE" sz="1200"/>
              <a:t>&lt;Body&gt;</a:t>
            </a:r>
          </a:p>
          <a:p>
            <a:pPr algn="l" eaLnBrk="1" hangingPunct="1">
              <a:lnSpc>
                <a:spcPct val="150000"/>
              </a:lnSpc>
            </a:pPr>
            <a:r>
              <a:rPr lang="de-DE" sz="1200"/>
              <a:t>Welcome </a:t>
            </a:r>
            <a:r>
              <a:rPr lang="de-DE" sz="1200">
                <a:solidFill>
                  <a:srgbClr val="FF0000"/>
                </a:solidFill>
              </a:rPr>
              <a:t>&lt;script&gt;alert("Attacked")&lt;/script&gt;</a:t>
            </a:r>
          </a:p>
          <a:p>
            <a:pPr algn="l" eaLnBrk="1" hangingPunct="1">
              <a:lnSpc>
                <a:spcPct val="150000"/>
              </a:lnSpc>
            </a:pPr>
            <a:r>
              <a:rPr lang="de-DE" sz="1200"/>
              <a:t>&lt;/Body&gt;</a:t>
            </a:r>
          </a:p>
          <a:p>
            <a:pPr algn="l" eaLnBrk="1" hangingPunct="1">
              <a:lnSpc>
                <a:spcPct val="150000"/>
              </a:lnSpc>
            </a:pPr>
            <a:r>
              <a:rPr lang="de-DE" sz="1200"/>
              <a:t>&lt;/HTML&gt;</a:t>
            </a:r>
            <a:endParaRPr lang="en-US" sz="1200"/>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13744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37" y="809245"/>
            <a:ext cx="7257288" cy="566610"/>
          </a:xfrm>
        </p:spPr>
        <p:txBody>
          <a:bodyPr/>
          <a:lstStyle/>
          <a:p>
            <a:pPr eaLnBrk="1" hangingPunct="1"/>
            <a:r>
              <a:rPr lang="en-US" sz="3000" dirty="0">
                <a:latin typeface="Segoe UI Light" pitchFamily="34" charset="0"/>
                <a:ea typeface="Kozuka Gothic Pro L" pitchFamily="34" charset="-128"/>
              </a:rPr>
              <a:t>Security Testing | Tools</a:t>
            </a: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38</a:t>
            </a:fld>
            <a:endParaRPr lang="en-US" dirty="0">
              <a:solidFill>
                <a:prstClr val="black">
                  <a:lumMod val="85000"/>
                  <a:lumOff val="15000"/>
                </a:prstClr>
              </a:solidFill>
            </a:endParaRPr>
          </a:p>
        </p:txBody>
      </p:sp>
      <p:sp>
        <p:nvSpPr>
          <p:cNvPr id="18" name="TextBox 17"/>
          <p:cNvSpPr txBox="1"/>
          <p:nvPr/>
        </p:nvSpPr>
        <p:spPr>
          <a:xfrm>
            <a:off x="1673225" y="3058519"/>
            <a:ext cx="1108075" cy="769441"/>
          </a:xfrm>
          <a:prstGeom prst="rect">
            <a:avLst/>
          </a:prstGeom>
          <a:noFill/>
        </p:spPr>
        <p:txBody>
          <a:bodyPr wrap="square" rtlCol="0">
            <a:spAutoFit/>
          </a:bodyPr>
          <a:lstStyle/>
          <a:p>
            <a:r>
              <a:rPr lang="en-US" sz="2200" dirty="0" smtClean="0">
                <a:solidFill>
                  <a:schemeClr val="bg1"/>
                </a:solidFill>
                <a:latin typeface="Segoe UI" pitchFamily="34" charset="0"/>
                <a:ea typeface="Segoe UI" pitchFamily="34" charset="0"/>
                <a:cs typeface="Segoe UI" pitchFamily="34" charset="0"/>
              </a:rPr>
              <a:t>Tools </a:t>
            </a:r>
            <a:endParaRPr lang="en-US" sz="2200" dirty="0">
              <a:solidFill>
                <a:schemeClr val="bg1"/>
              </a:solidFill>
              <a:latin typeface="Segoe UI" pitchFamily="34" charset="0"/>
              <a:ea typeface="Segoe UI" pitchFamily="34" charset="0"/>
              <a:cs typeface="Segoe UI" pitchFamily="34" charset="0"/>
            </a:endParaRPr>
          </a:p>
          <a:p>
            <a:endParaRPr lang="en-US" sz="2200" dirty="0">
              <a:solidFill>
                <a:schemeClr val="bg1"/>
              </a:solidFill>
              <a:latin typeface="Segoe UI" pitchFamily="34" charset="0"/>
              <a:ea typeface="Segoe UI" pitchFamily="34" charset="0"/>
              <a:cs typeface="Segoe UI" pitchFamily="34" charset="0"/>
            </a:endParaRPr>
          </a:p>
        </p:txBody>
      </p:sp>
      <p:sp>
        <p:nvSpPr>
          <p:cNvPr id="19" name="TextBox 18"/>
          <p:cNvSpPr txBox="1"/>
          <p:nvPr/>
        </p:nvSpPr>
        <p:spPr>
          <a:xfrm>
            <a:off x="3686175" y="2891375"/>
            <a:ext cx="2181225" cy="430887"/>
          </a:xfrm>
          <a:prstGeom prst="rect">
            <a:avLst/>
          </a:prstGeom>
          <a:noFill/>
        </p:spPr>
        <p:txBody>
          <a:bodyPr wrap="square" rtlCol="0">
            <a:spAutoFit/>
          </a:bodyPr>
          <a:lstStyle/>
          <a:p>
            <a:r>
              <a:rPr lang="en-US" sz="2200" dirty="0" smtClean="0">
                <a:solidFill>
                  <a:schemeClr val="bg1"/>
                </a:solidFill>
                <a:latin typeface="Segoe UI" pitchFamily="34" charset="0"/>
                <a:ea typeface="Segoe UI" pitchFamily="34" charset="0"/>
                <a:cs typeface="Segoe UI" pitchFamily="34" charset="0"/>
              </a:rPr>
              <a:t>Description</a:t>
            </a:r>
            <a:endParaRPr lang="en-US" sz="2200" dirty="0">
              <a:solidFill>
                <a:schemeClr val="bg1"/>
              </a:solidFill>
              <a:latin typeface="Segoe UI" pitchFamily="34" charset="0"/>
              <a:ea typeface="Segoe UI" pitchFamily="34" charset="0"/>
              <a:cs typeface="Segoe UI" pitchFamily="34" charset="0"/>
            </a:endParaRPr>
          </a:p>
        </p:txBody>
      </p:sp>
      <p:pic>
        <p:nvPicPr>
          <p:cNvPr id="22" name="Picture 3" descr="E:\My D\Security\Logo\W3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15" y="3629568"/>
            <a:ext cx="1843040" cy="56174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E:\My D\Security\Logo\MetaSplo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528" y="3702749"/>
            <a:ext cx="1833998" cy="44443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E:\My D\Security\Logo\WireSh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9811" y="4479080"/>
            <a:ext cx="1497201" cy="4586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E:\My D\Security\Logo\ZA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500" y="3591938"/>
            <a:ext cx="1558511" cy="6370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E:\My D\Security\Logo\Acuneti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9681" y="4553845"/>
            <a:ext cx="1960971" cy="30911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E:\My D\Security\Logo\NetSpark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17381" y="4512985"/>
            <a:ext cx="1708757" cy="410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4589488" y="5294035"/>
            <a:ext cx="952269" cy="1002215"/>
            <a:chOff x="6905248" y="4186126"/>
            <a:chExt cx="1481564" cy="1559271"/>
          </a:xfrm>
        </p:grpSpPr>
        <p:pic>
          <p:nvPicPr>
            <p:cNvPr id="30" name="Picture 9" descr="E:\My D\Security\Logo\WebScar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14978" y="4186126"/>
              <a:ext cx="1058090" cy="10580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905248" y="5266550"/>
              <a:ext cx="1481564" cy="478847"/>
            </a:xfrm>
            <a:prstGeom prst="rect">
              <a:avLst/>
            </a:prstGeom>
            <a:noFill/>
          </p:spPr>
          <p:txBody>
            <a:bodyPr wrap="square" rtlCol="0">
              <a:spAutoFit/>
            </a:bodyPr>
            <a:lstStyle/>
            <a:p>
              <a:pPr algn="ctr"/>
              <a:r>
                <a:rPr lang="en-US" sz="1400" dirty="0" smtClean="0"/>
                <a:t>WebScrab</a:t>
              </a:r>
              <a:endParaRPr lang="en-US" sz="1400" dirty="0"/>
            </a:p>
          </p:txBody>
        </p:sp>
      </p:grpSp>
      <p:sp>
        <p:nvSpPr>
          <p:cNvPr id="3" name="AutoShape 2" descr="data:image/jpeg;base64,/9j/4AAQSkZJRgABAQAAAQABAAD/2wCEAAkGBhEQEBQUExQUFBMUFRwXFxgXFh4VGRodFxwcFh8XFxwXHCYeIxskJRgXIjYhJCctLzgtHCoxNTAqQScrLCoBCQoKDgwOGg8PGjUkHiIrNTU1NTUtLDU0KTI1NSwqNik1NSotLzU2KywvNS0wNDUxKTUpKzEtNTU0LDUsNSoyL//AABEIAGAAwAMBIgACEQEDEQH/xAAbAAEAAwEBAQEAAAAAAAAAAAAABQYHBAMBAv/EADgQAAIBAwIEBQIDBwMFAAAAAAECAwAEEQUSBiExQQcTIlFhcZEUMlIjQmJygaGygrHwFTNjddH/xAAZAQEBAQEBAQAAAAAAAAAAAAAAAwIEAQX/xAAlEQEAAgEDAwQDAQAAAAAAAAAAAQIDERIxBCHwE0FRYTJxoSL/2gAMAwEAAhEDEQA/ANxpSlApSlApSlApSlApSlApSlApSlApSlApSlApSlApSlApSlApSlApUDqvF8MJKIrzyA7SsYzhv0ljy3fwjJ+Khb3xBdB+S2V/0NcF2HwRHGQD/qqNs1K8y6adJlvxC8Uqk6J4hee20rGX/QHKMf5N42sfjcDVssdSSYHbkMpwysNrKfZlPMf7HtWqZa3/ABlnL0+TFP8AuHVSlKogUpSgUpSgUpSgUpSgUpSgUpSgUpSgUpSgVCa9ds7rboxTepklkHIpEvIlT2Zj6Qe3M9qm6ovEtyVGoEHDO0FuD7KwGf6etqjmttr5+3V0tN9/PmI/murl0HQTqDGRsxWS5SGNfSXUHueuD1Y9WP0q82OkwQKFijRAP0qB/frXrZ2qxRrGgwqKFA+Byr2pjxRSPsz9RbLOkdq+0ee6O1Lh+2uFxLEjfOMMPkMOYqkG7msbwQuxcqM28jdWQn/sSHuDgqCej4PQmtIqocdWAlaMfvNFOB75RBKp/oyD71jPTturyr0eXW3p371n+ffnK1WtysiK6nKuoYfQ86r3HXHUOlQB3G+V8iOMHBYjqSeyjlk/OK6OBrgyWELN1Ib/ACasf8Q5fxfESQvzjWSCHH8LFWb77jV6W3ViflyZKbLzX4lfOH9M1XUYxPd3clpHINyQWyqjbTzBd2DMMjt1+R0rn4v4e1Kxt3uLPULmTylLvFOVlyoGSykr264P3rSQMUdAQQRkHkQedaTVbWOO0sraGeWGaSKSNGMkQUqC4GAcuDzz1xjn1rwsPEcXEayxWF/JG35WWNMHBxyzL8GuXxkjC6NKFAADRAADAADqAAB2rj8N+MLC30m3WW6gR0VtyNIocetjjbndn4xQWPS+N1uoJZYre5ZoZfKeEqqyhgAT6WcDkGHLOa4+GvFGzvrk26rLFKAcCVQmSpwUGGJ3DmcH2PtUvwtLFPALtI/La7VZXGc89oUZ7ZwAOQ7Vj+rcFzXDX97alvxFtqEvpXqVUI4aP+NSScdx/cN0u5iiMyo0hUZCLjc3wNxAz9SKrGj+ISXVy9ulrdiSNgJdyoojzyy58zp9M/Fcvht4hpqcWyTC3UY9a9A46eYnx7jsf6U4XhB1bWB7m2zjkecb0H607xMFxv8AKsb2VUkZN8aKyNtYrlWZ164zjtXlq/ivDZ7fxFpew787d6RjO3GcYkPTI+9WiCG30+1CjEVvbx9zyVVHMk9z39yayHQLN+I9We6mUiztyAqHoQOaRfU/nb7dxQainFW6yS7W2uWVxu8sBPMCYJ3lS4GCADgHPMcqjOGPEyHUpClvb3LBcb3KoqoGzgsd+ex5AE1ab8fsZP5G/wBjWM+C+pi1stSnIz5SI+PfakhA+9BqHEPG1pYsqSuWlf8AJFGpklbPTCrz5/NcFxx1NGhkfTb4RjmTtiZgB3KLKWqm+Cdgbqa61Cf9pOZAgY88Fl3uR7cmRR7AYrX6CL4b4jh1C3WeDd5bEj1DacqcEEVKVHaLocdorpFkI8ry7eWFMh3FVwOS5ycfNSNAqheINmVEx57Z0RgfaSAk4+rITj5Sr7XLqWmx3ETRyDcjdexHsQexHvUstN9Zh0dNm9LJFp48ly8N6sLm3Rs+sABx84Bz9CMMPg1KVnY0+40ps5ZoByWVV37RnOyeMcynUgjmCTg8ytS9j4jW7+kq5b3jVpVP0wA33Wp0zREbb9pXy9Ja0zfD3r9LbVM4l1Mbp5c+m2haFP4p58AqvuVAX+pPtXnxFxnIBtRGgQ9ZJWVHx/44yS2T7kHHtXhwxw9LcSRyzr5dvDzghORk9fMcNzJJ55bmT7DlWcmTfOyimHB6VfVydvOP3PH1yt3D9h5FrDEeqRqD9cc/75rGvGXRZbXUY75B6HKHd2EsWCFP1CqR9DW61zahp0VxE0UyLJG4wysMg/8APeuqI0jSHzrWm1ptPu8NA1uK9t454jlJFz8g91PyDyNdF/fxwRPLIwWONSzMegA51S7XwuNo7Np97PahjloyFnjP+l8ffOa/eo+HM96At9qE00QOfLjjS3Q/zbck16yj/EnVvxfD3n7GjEvkuFY5IDSKRnHxiuvwx0G1m0e3MkELlkYMWjUk+thzJGak+KOBfx0Qg/EyQ2wCARIiY/Z9PUylschyz2rj0bw6ns4vKg1K6SMEkLshYDPM43IcUE9o6Q2UdtZeZucRERgj1MsWAWOOQxuH3qG8Ojl9T/8AZS/4x166bwI8M0twb24luZIvKWWRY2MY3bjsXbt54HLGK+cMcBvYTPIl5NIJnMkqOkeHY5y2QuQefbHSgpniXwRLZTf9TsMoUbfKqj8p7yAd0P7y/Oe5xK+Emvm/utRuCuxpBbblByAVSRTj4OM1pbKCMEZB6g1VtA4CjsWvDbSNGt1t2gKD5JUPzTOQRl8gEcsY50FK8VeI5b66j0q09RZx5xB5FuoQkfuoPU39B2rSeF+HYtPtY7ePog9Td3Y82c/JP/ztVQ0jweFpMZob65SUggvsiYnccnO5DzJ71Mz8H3jqVOq3YB/THCp+4jzQSw1iK4S6WMk+QWic45bggYgHvjcAfnlWR+D+mG60/VIB1lREH1ZJAP74rSdN4G/C2P4WC4ljLOzPLtRpH353Z3AgHmOfXlXDwh4ZjTJC0N3MVfb5iMkZDhc4BO3I/MeYNBVPAjVhE91ZS+iXf5gU8jlR5ci/Vdq8vrWxVU+JPDe1vJRODJb3SkETQna2R0LAjBPz17Zr43DGpsnltqjbSMFltY0lx/PuIB+QtBP6frEVw8yxkkwSeU5xy3bQxUHvjcAfnlXdURwvwzFp9uIYizDcWZnOWZmOSzEAc6l6BSlKD4RUNd8HWUrbmgTce6jZ/iRU1Ss2rFuYbpktTvWdETp/CtnAd0cEat+rG4/dsmpalK9isV7RDy17XnW06lKUr1kpSlApSlApSlApSlApSlApSlApSlApSlApSlApS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TextBox 34"/>
          <p:cNvSpPr txBox="1"/>
          <p:nvPr/>
        </p:nvSpPr>
        <p:spPr>
          <a:xfrm>
            <a:off x="1421410" y="1640833"/>
            <a:ext cx="1074057" cy="276999"/>
          </a:xfrm>
          <a:prstGeom prst="rect">
            <a:avLst/>
          </a:prstGeom>
          <a:noFill/>
        </p:spPr>
        <p:txBody>
          <a:bodyPr wrap="square" rtlCol="0">
            <a:spAutoFit/>
          </a:bodyPr>
          <a:lstStyle/>
          <a:p>
            <a:r>
              <a:rPr lang="en-US" sz="1200" dirty="0" smtClean="0">
                <a:solidFill>
                  <a:schemeClr val="bg1">
                    <a:lumMod val="50000"/>
                  </a:schemeClr>
                </a:solidFill>
                <a:latin typeface="Segoe UI Light" pitchFamily="34" charset="0"/>
              </a:rPr>
              <a:t>Licensed</a:t>
            </a:r>
            <a:endParaRPr lang="en-US" sz="1200" dirty="0">
              <a:solidFill>
                <a:schemeClr val="bg1">
                  <a:lumMod val="50000"/>
                </a:schemeClr>
              </a:solidFill>
              <a:latin typeface="Segoe UI Light" pitchFamily="34" charset="0"/>
            </a:endParaRPr>
          </a:p>
        </p:txBody>
      </p:sp>
      <p:sp>
        <p:nvSpPr>
          <p:cNvPr id="36" name="TextBox 35"/>
          <p:cNvSpPr txBox="1"/>
          <p:nvPr/>
        </p:nvSpPr>
        <p:spPr>
          <a:xfrm>
            <a:off x="1415479" y="3187017"/>
            <a:ext cx="2336801" cy="276999"/>
          </a:xfrm>
          <a:prstGeom prst="rect">
            <a:avLst/>
          </a:prstGeom>
          <a:noFill/>
        </p:spPr>
        <p:txBody>
          <a:bodyPr wrap="square" rtlCol="0">
            <a:spAutoFit/>
          </a:bodyPr>
          <a:lstStyle/>
          <a:p>
            <a:r>
              <a:rPr lang="en-US" sz="1200" dirty="0">
                <a:solidFill>
                  <a:schemeClr val="bg1">
                    <a:lumMod val="50000"/>
                  </a:schemeClr>
                </a:solidFill>
                <a:latin typeface="Segoe UI Light" pitchFamily="34" charset="0"/>
              </a:rPr>
              <a:t>Open Source</a:t>
            </a:r>
          </a:p>
        </p:txBody>
      </p:sp>
      <p:pic>
        <p:nvPicPr>
          <p:cNvPr id="37" name="Picture 2" descr="E:\My D\Security\Logo\BurpSuit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1157" y="2187751"/>
            <a:ext cx="1775508" cy="4792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3588" y="1970176"/>
            <a:ext cx="182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9237" y="2269513"/>
            <a:ext cx="12477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Group 39"/>
          <p:cNvGrpSpPr/>
          <p:nvPr/>
        </p:nvGrpSpPr>
        <p:grpSpPr>
          <a:xfrm>
            <a:off x="1316760" y="2857500"/>
            <a:ext cx="7329268" cy="365760"/>
            <a:chOff x="1319432" y="2112397"/>
            <a:chExt cx="7329268" cy="365760"/>
          </a:xfrm>
        </p:grpSpPr>
        <p:sp>
          <p:nvSpPr>
            <p:cNvPr id="41" name="Rounded Rectangle 40"/>
            <p:cNvSpPr/>
            <p:nvPr/>
          </p:nvSpPr>
          <p:spPr>
            <a:xfrm>
              <a:off x="1525611" y="2272994"/>
              <a:ext cx="6804025" cy="469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42" name="Rectangle 41"/>
            <p:cNvSpPr/>
            <p:nvPr/>
          </p:nvSpPr>
          <p:spPr>
            <a:xfrm>
              <a:off x="1319432" y="2112397"/>
              <a:ext cx="7329268" cy="3657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5392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randombar(horizontal)">
                                      <p:cBhvr>
                                        <p:cTn id="11" dur="500"/>
                                        <p:tgtEl>
                                          <p:spTgt spid="3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randombar(horizontal)">
                                      <p:cBhvr>
                                        <p:cTn id="35" dur="500"/>
                                        <p:tgtEl>
                                          <p:spTgt spid="25"/>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randombar(horizontal)">
                                      <p:cBhvr>
                                        <p:cTn id="43" dur="500"/>
                                        <p:tgtEl>
                                          <p:spTgt spid="28"/>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randombar(horizontal)">
                                      <p:cBhvr>
                                        <p:cTn id="47" dur="500"/>
                                        <p:tgtEl>
                                          <p:spTgt spid="24"/>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randombar(horizontal)">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87" y="809245"/>
            <a:ext cx="7257288" cy="566610"/>
          </a:xfrm>
        </p:spPr>
        <p:txBody>
          <a:bodyPr/>
          <a:lstStyle/>
          <a:p>
            <a:pPr eaLnBrk="1" hangingPunct="1"/>
            <a:r>
              <a:rPr lang="en-US" sz="3200" dirty="0"/>
              <a:t>Security </a:t>
            </a:r>
            <a:r>
              <a:rPr lang="en-US" sz="3200" dirty="0" smtClean="0"/>
              <a:t>Read and Reference</a:t>
            </a:r>
            <a:endParaRPr lang="en-US" sz="3000" dirty="0">
              <a:latin typeface="Segoe UI Light" pitchFamily="34" charset="0"/>
              <a:ea typeface="Kozuka Gothic Pro L" pitchFamily="34" charset="-128"/>
            </a:endParaRPr>
          </a:p>
        </p:txBody>
      </p:sp>
      <p:sp>
        <p:nvSpPr>
          <p:cNvPr id="4" name="Text Placeholder 2"/>
          <p:cNvSpPr>
            <a:spLocks noGrp="1"/>
          </p:cNvSpPr>
          <p:nvPr>
            <p:ph type="body" sz="half" idx="2"/>
          </p:nvPr>
        </p:nvSpPr>
        <p:spPr>
          <a:xfrm>
            <a:off x="317500" y="1721803"/>
            <a:ext cx="8597900" cy="4638656"/>
          </a:xfrm>
        </p:spPr>
        <p:txBody>
          <a:bodyPr/>
          <a:lstStyle/>
          <a:p>
            <a:pPr marL="971550" lvl="2" indent="-285750">
              <a:buFont typeface="Wingdings" pitchFamily="2" charset="2"/>
              <a:buChar char="Ø"/>
            </a:pPr>
            <a:endParaRPr lang="en-US" sz="1800" dirty="0"/>
          </a:p>
          <a:p>
            <a:pPr marL="971550" lvl="2" indent="-285750">
              <a:buFont typeface="Wingdings" pitchFamily="2" charset="2"/>
              <a:buChar char="ü"/>
            </a:pPr>
            <a:r>
              <a:rPr lang="en-US" sz="1800" dirty="0" smtClean="0">
                <a:hlinkClick r:id="rId3"/>
              </a:rPr>
              <a:t>www.owasp.org</a:t>
            </a:r>
            <a:endParaRPr lang="en-US" sz="1800" dirty="0"/>
          </a:p>
          <a:p>
            <a:pPr marL="971550" lvl="2" indent="-285750">
              <a:buFont typeface="Wingdings" pitchFamily="2" charset="2"/>
              <a:buChar char="ü"/>
            </a:pPr>
            <a:r>
              <a:rPr lang="en-US" sz="1800" dirty="0">
                <a:hlinkClick r:id="rId4"/>
              </a:rPr>
              <a:t>en.wikipedia.org/wiki/</a:t>
            </a:r>
            <a:r>
              <a:rPr lang="en-US" sz="1800" dirty="0" err="1">
                <a:hlinkClick r:id="rId4"/>
              </a:rPr>
              <a:t>Security_testing</a:t>
            </a:r>
            <a:endParaRPr lang="en-US" sz="1800" dirty="0"/>
          </a:p>
          <a:p>
            <a:pPr marL="971550" lvl="2" indent="-285750">
              <a:buFont typeface="Wingdings" pitchFamily="2" charset="2"/>
              <a:buChar char="ü"/>
            </a:pPr>
            <a:r>
              <a:rPr lang="en-US" sz="1800" dirty="0">
                <a:hlinkClick r:id="rId5"/>
              </a:rPr>
              <a:t>msdn.microsoft.com/en-us/library/ee823878(CS.20).aspx</a:t>
            </a:r>
            <a:endParaRPr lang="en-US" sz="1800" dirty="0"/>
          </a:p>
          <a:p>
            <a:pPr marL="971550" lvl="2" indent="-285750">
              <a:buFont typeface="Wingdings" pitchFamily="2" charset="2"/>
              <a:buChar char="ü"/>
            </a:pPr>
            <a:r>
              <a:rPr lang="en-US" sz="1800" dirty="0">
                <a:hlinkClick r:id="rId6"/>
              </a:rPr>
              <a:t>msdn.microsoft.com/en-us/library/ff648644.aspx</a:t>
            </a:r>
            <a:endParaRPr lang="en-US" sz="1800" dirty="0"/>
          </a:p>
          <a:p>
            <a:pPr marL="514350" lvl="1" indent="-285750">
              <a:buFont typeface="Wingdings" pitchFamily="2" charset="2"/>
              <a:buChar char="Ø"/>
            </a:pPr>
            <a:endParaRPr lang="en-US" sz="1800" dirty="0"/>
          </a:p>
        </p:txBody>
      </p:sp>
      <p:sp>
        <p:nvSpPr>
          <p:cNvPr id="5" name="Slide Number Placeholder 3"/>
          <p:cNvSpPr>
            <a:spLocks noGrp="1"/>
          </p:cNvSpPr>
          <p:nvPr>
            <p:ph type="sldNum" sz="quarter" idx="10"/>
          </p:nvPr>
        </p:nvSpPr>
        <p:spPr>
          <a:xfrm>
            <a:off x="128588" y="6392863"/>
            <a:ext cx="493712" cy="365125"/>
          </a:xfrm>
        </p:spPr>
        <p:txBody>
          <a:bodyPr/>
          <a:lstStyle/>
          <a:p>
            <a:pPr>
              <a:defRPr/>
            </a:pPr>
            <a:fld id="{2770105C-75BA-4D3C-9737-FF2454E923E6}" type="slidenum">
              <a:rPr lang="en-US" smtClean="0">
                <a:solidFill>
                  <a:prstClr val="black">
                    <a:lumMod val="85000"/>
                    <a:lumOff val="15000"/>
                  </a:prstClr>
                </a:solidFill>
              </a:rPr>
              <a:pPr>
                <a:defRPr/>
              </a:pPr>
              <a:t>39</a:t>
            </a:fld>
            <a:endParaRPr lang="en-US" dirty="0">
              <a:solidFill>
                <a:prstClr val="black">
                  <a:lumMod val="85000"/>
                  <a:lumOff val="15000"/>
                </a:prstClr>
              </a:solidFill>
            </a:endParaRPr>
          </a:p>
        </p:txBody>
      </p:sp>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6964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5594752" y="2739006"/>
            <a:ext cx="1679576" cy="369332"/>
          </a:xfrm>
          <a:prstGeom prst="rect">
            <a:avLst/>
          </a:prstGeom>
          <a:noFill/>
        </p:spPr>
        <p:txBody>
          <a:bodyPr wrap="square" rtlCol="0">
            <a:spAutoFit/>
          </a:bodyPr>
          <a:lstStyle/>
          <a:p>
            <a:r>
              <a:rPr lang="en-US" b="1" dirty="0">
                <a:solidFill>
                  <a:schemeClr val="accent6">
                    <a:lumMod val="60000"/>
                    <a:lumOff val="40000"/>
                  </a:schemeClr>
                </a:solidFill>
                <a:latin typeface="Segoe UI Light" pitchFamily="34" charset="0"/>
              </a:rPr>
              <a:t>Coverage</a:t>
            </a:r>
          </a:p>
        </p:txBody>
      </p:sp>
      <p:sp>
        <p:nvSpPr>
          <p:cNvPr id="140" name="TextBox 139"/>
          <p:cNvSpPr txBox="1"/>
          <p:nvPr/>
        </p:nvSpPr>
        <p:spPr>
          <a:xfrm>
            <a:off x="3454171" y="2893305"/>
            <a:ext cx="3802971" cy="477054"/>
          </a:xfrm>
          <a:prstGeom prst="rect">
            <a:avLst/>
          </a:prstGeom>
          <a:noFill/>
        </p:spPr>
        <p:txBody>
          <a:bodyPr wrap="square" rtlCol="0">
            <a:spAutoFit/>
          </a:bodyPr>
          <a:lstStyle/>
          <a:p>
            <a:pPr lvl="0"/>
            <a:r>
              <a:rPr lang="en-US" sz="2500" b="1" dirty="0" smtClean="0">
                <a:solidFill>
                  <a:schemeClr val="tx2">
                    <a:lumMod val="60000"/>
                    <a:lumOff val="40000"/>
                  </a:schemeClr>
                </a:solidFill>
                <a:latin typeface="Segoe UI Light" pitchFamily="34" charset="0"/>
              </a:rPr>
              <a:t>Record and playback</a:t>
            </a:r>
            <a:endParaRPr lang="en-US" sz="2500" b="1" dirty="0">
              <a:solidFill>
                <a:schemeClr val="tx2">
                  <a:lumMod val="60000"/>
                  <a:lumOff val="40000"/>
                </a:schemeClr>
              </a:solidFill>
              <a:latin typeface="Segoe UI Light" pitchFamily="34" charset="0"/>
            </a:endParaRPr>
          </a:p>
        </p:txBody>
      </p:sp>
      <p:sp>
        <p:nvSpPr>
          <p:cNvPr id="4" name="Slide Number Placeholder 3"/>
          <p:cNvSpPr>
            <a:spLocks noGrp="1"/>
          </p:cNvSpPr>
          <p:nvPr>
            <p:ph type="sldNum" sz="quarter" idx="10"/>
          </p:nvPr>
        </p:nvSpPr>
        <p:spPr/>
        <p:txBody>
          <a:bodyPr/>
          <a:lstStyle/>
          <a:p>
            <a:pPr>
              <a:defRPr/>
            </a:pPr>
            <a:fld id="{2770105C-75BA-4D3C-9737-FF2454E923E6}" type="slidenum">
              <a:rPr lang="en-US" smtClean="0">
                <a:solidFill>
                  <a:prstClr val="black">
                    <a:lumMod val="85000"/>
                    <a:lumOff val="15000"/>
                  </a:prstClr>
                </a:solidFill>
              </a:rPr>
              <a:pPr>
                <a:defRPr/>
              </a:pPr>
              <a:t>4</a:t>
            </a:fld>
            <a:endParaRPr lang="en-US" dirty="0">
              <a:solidFill>
                <a:prstClr val="black">
                  <a:lumMod val="85000"/>
                  <a:lumOff val="15000"/>
                </a:prstClr>
              </a:solidFill>
            </a:endParaRPr>
          </a:p>
        </p:txBody>
      </p:sp>
      <p:sp>
        <p:nvSpPr>
          <p:cNvPr id="65" name="Title 4"/>
          <p:cNvSpPr>
            <a:spLocks noGrp="1"/>
          </p:cNvSpPr>
          <p:nvPr>
            <p:ph type="title"/>
          </p:nvPr>
        </p:nvSpPr>
        <p:spPr>
          <a:xfrm>
            <a:off x="1685567" y="803403"/>
            <a:ext cx="7257288" cy="566610"/>
          </a:xfrm>
        </p:spPr>
        <p:txBody>
          <a:bodyPr/>
          <a:lstStyle/>
          <a:p>
            <a:pPr eaLnBrk="1" hangingPunct="1"/>
            <a:r>
              <a:rPr lang="en-US" sz="3000" b="1" dirty="0">
                <a:latin typeface="Segoe UI Light" pitchFamily="34" charset="0"/>
                <a:ea typeface="Kozuka Gothic Pro L" pitchFamily="34" charset="-128"/>
              </a:rPr>
              <a:t>Automation </a:t>
            </a:r>
            <a:r>
              <a:rPr lang="en-US" sz="3000" b="1" dirty="0" smtClean="0">
                <a:latin typeface="Segoe UI Light" pitchFamily="34" charset="0"/>
                <a:ea typeface="Kozuka Gothic Pro L" pitchFamily="34" charset="-128"/>
              </a:rPr>
              <a:t>Testing</a:t>
            </a:r>
            <a:endParaRPr lang="en-US" sz="3000" b="1" dirty="0">
              <a:latin typeface="Segoe UI Light" pitchFamily="34" charset="0"/>
              <a:ea typeface="Kozuka Gothic Pro L" pitchFamily="34" charset="-128"/>
            </a:endParaRPr>
          </a:p>
        </p:txBody>
      </p:sp>
      <p:sp>
        <p:nvSpPr>
          <p:cNvPr id="69" name="TextBox 68"/>
          <p:cNvSpPr txBox="1"/>
          <p:nvPr/>
        </p:nvSpPr>
        <p:spPr>
          <a:xfrm>
            <a:off x="5457362" y="3107676"/>
            <a:ext cx="3534238" cy="707886"/>
          </a:xfrm>
          <a:prstGeom prst="rect">
            <a:avLst/>
          </a:prstGeom>
          <a:noFill/>
        </p:spPr>
        <p:txBody>
          <a:bodyPr wrap="square" rtlCol="0">
            <a:spAutoFit/>
          </a:bodyPr>
          <a:lstStyle/>
          <a:p>
            <a:pPr>
              <a:buClr>
                <a:schemeClr val="tx1">
                  <a:lumMod val="75000"/>
                  <a:lumOff val="25000"/>
                </a:schemeClr>
              </a:buClr>
              <a:defRPr/>
            </a:pPr>
            <a:r>
              <a:rPr lang="en-US" sz="4000" b="1" dirty="0" smtClean="0">
                <a:solidFill>
                  <a:schemeClr val="tx2">
                    <a:lumMod val="40000"/>
                    <a:lumOff val="60000"/>
                  </a:schemeClr>
                </a:solidFill>
                <a:latin typeface="Segoe UI Light" pitchFamily="34" charset="0"/>
              </a:rPr>
              <a:t>Keyword-driven</a:t>
            </a:r>
            <a:endParaRPr lang="en-US" sz="4000" b="1" dirty="0">
              <a:solidFill>
                <a:schemeClr val="tx2">
                  <a:lumMod val="40000"/>
                  <a:lumOff val="60000"/>
                </a:schemeClr>
              </a:solidFill>
              <a:latin typeface="Segoe UI Light" pitchFamily="34" charset="0"/>
            </a:endParaRPr>
          </a:p>
        </p:txBody>
      </p:sp>
      <p:sp>
        <p:nvSpPr>
          <p:cNvPr id="70" name="TextBox 69"/>
          <p:cNvSpPr txBox="1"/>
          <p:nvPr/>
        </p:nvSpPr>
        <p:spPr>
          <a:xfrm rot="16200000">
            <a:off x="3941509" y="1683333"/>
            <a:ext cx="1749928" cy="523220"/>
          </a:xfrm>
          <a:prstGeom prst="rect">
            <a:avLst/>
          </a:prstGeom>
          <a:noFill/>
        </p:spPr>
        <p:txBody>
          <a:bodyPr wrap="square" rtlCol="0">
            <a:spAutoFit/>
          </a:bodyPr>
          <a:lstStyle/>
          <a:p>
            <a:pPr lvl="0"/>
            <a:r>
              <a:rPr lang="en-US" sz="2800" b="1" dirty="0">
                <a:solidFill>
                  <a:schemeClr val="accent6">
                    <a:lumMod val="20000"/>
                    <a:lumOff val="80000"/>
                  </a:schemeClr>
                </a:solidFill>
                <a:latin typeface="Segoe UI Light" pitchFamily="34" charset="0"/>
              </a:rPr>
              <a:t>Iterative</a:t>
            </a:r>
          </a:p>
        </p:txBody>
      </p:sp>
      <p:sp>
        <p:nvSpPr>
          <p:cNvPr id="72" name="TextBox 71"/>
          <p:cNvSpPr txBox="1"/>
          <p:nvPr/>
        </p:nvSpPr>
        <p:spPr>
          <a:xfrm>
            <a:off x="7272744" y="3165930"/>
            <a:ext cx="628649" cy="246221"/>
          </a:xfrm>
          <a:prstGeom prst="rect">
            <a:avLst/>
          </a:prstGeom>
          <a:noFill/>
        </p:spPr>
        <p:txBody>
          <a:bodyPr wrap="square" rtlCol="0">
            <a:spAutoFit/>
          </a:bodyPr>
          <a:lstStyle/>
          <a:p>
            <a:r>
              <a:rPr lang="en-US" sz="1000" b="1" dirty="0">
                <a:solidFill>
                  <a:schemeClr val="accent5">
                    <a:lumMod val="60000"/>
                    <a:lumOff val="40000"/>
                  </a:schemeClr>
                </a:solidFill>
                <a:latin typeface="Segoe UI Light" pitchFamily="34" charset="0"/>
              </a:rPr>
              <a:t>Security</a:t>
            </a:r>
          </a:p>
        </p:txBody>
      </p:sp>
      <p:sp>
        <p:nvSpPr>
          <p:cNvPr id="74" name="TextBox 73"/>
          <p:cNvSpPr txBox="1"/>
          <p:nvPr/>
        </p:nvSpPr>
        <p:spPr>
          <a:xfrm>
            <a:off x="7436483" y="4111133"/>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77" name="TextBox 76"/>
          <p:cNvSpPr txBox="1"/>
          <p:nvPr/>
        </p:nvSpPr>
        <p:spPr>
          <a:xfrm>
            <a:off x="2008797" y="4199284"/>
            <a:ext cx="1089862" cy="323165"/>
          </a:xfrm>
          <a:prstGeom prst="rect">
            <a:avLst/>
          </a:prstGeom>
          <a:noFill/>
        </p:spPr>
        <p:txBody>
          <a:bodyPr wrap="square" rtlCol="0">
            <a:spAutoFit/>
          </a:bodyPr>
          <a:lstStyle/>
          <a:p>
            <a:pPr lvl="0"/>
            <a:r>
              <a:rPr lang="en-US" sz="1500" b="1" dirty="0">
                <a:solidFill>
                  <a:schemeClr val="accent6">
                    <a:lumMod val="20000"/>
                    <a:lumOff val="80000"/>
                  </a:schemeClr>
                </a:solidFill>
                <a:latin typeface="Segoe UI Light" pitchFamily="34" charset="0"/>
              </a:rPr>
              <a:t>Scrum</a:t>
            </a:r>
          </a:p>
        </p:txBody>
      </p:sp>
      <p:sp>
        <p:nvSpPr>
          <p:cNvPr id="79" name="TextBox 78"/>
          <p:cNvSpPr txBox="1"/>
          <p:nvPr/>
        </p:nvSpPr>
        <p:spPr>
          <a:xfrm>
            <a:off x="2156519" y="4022412"/>
            <a:ext cx="856414" cy="323165"/>
          </a:xfrm>
          <a:prstGeom prst="rect">
            <a:avLst/>
          </a:prstGeom>
          <a:noFill/>
        </p:spPr>
        <p:txBody>
          <a:bodyPr wrap="square" rtlCol="0">
            <a:spAutoFit/>
          </a:bodyPr>
          <a:lstStyle/>
          <a:p>
            <a:r>
              <a:rPr lang="en-US" sz="1500" b="1" dirty="0" smtClean="0">
                <a:solidFill>
                  <a:schemeClr val="accent1">
                    <a:lumMod val="60000"/>
                    <a:lumOff val="40000"/>
                  </a:schemeClr>
                </a:solidFill>
                <a:latin typeface="Segoe UI Light" pitchFamily="34" charset="0"/>
              </a:rPr>
              <a:t>TDD</a:t>
            </a:r>
            <a:endParaRPr lang="en-US" sz="1500" b="1" dirty="0">
              <a:solidFill>
                <a:schemeClr val="accent1">
                  <a:lumMod val="60000"/>
                  <a:lumOff val="40000"/>
                </a:schemeClr>
              </a:solidFill>
              <a:latin typeface="Segoe UI Light" pitchFamily="34" charset="0"/>
            </a:endParaRPr>
          </a:p>
        </p:txBody>
      </p:sp>
      <p:sp>
        <p:nvSpPr>
          <p:cNvPr id="84" name="TextBox 83"/>
          <p:cNvSpPr txBox="1"/>
          <p:nvPr/>
        </p:nvSpPr>
        <p:spPr>
          <a:xfrm>
            <a:off x="6540727" y="4919667"/>
            <a:ext cx="1095710" cy="323165"/>
          </a:xfrm>
          <a:prstGeom prst="rect">
            <a:avLst/>
          </a:prstGeom>
          <a:noFill/>
        </p:spPr>
        <p:txBody>
          <a:bodyPr wrap="square" rtlCol="0">
            <a:spAutoFit/>
          </a:bodyPr>
          <a:lstStyle/>
          <a:p>
            <a:pPr lvl="0"/>
            <a:r>
              <a:rPr lang="en-US" sz="1500" b="1" dirty="0">
                <a:solidFill>
                  <a:schemeClr val="accent6">
                    <a:lumMod val="60000"/>
                    <a:lumOff val="40000"/>
                  </a:schemeClr>
                </a:solidFill>
                <a:latin typeface="Segoe UI Light" pitchFamily="34" charset="0"/>
              </a:rPr>
              <a:t>Black box</a:t>
            </a:r>
          </a:p>
        </p:txBody>
      </p:sp>
      <p:sp>
        <p:nvSpPr>
          <p:cNvPr id="86" name="TextBox 85"/>
          <p:cNvSpPr txBox="1"/>
          <p:nvPr/>
        </p:nvSpPr>
        <p:spPr>
          <a:xfrm>
            <a:off x="1636044" y="4073371"/>
            <a:ext cx="688516" cy="246221"/>
          </a:xfrm>
          <a:prstGeom prst="rect">
            <a:avLst/>
          </a:prstGeom>
          <a:noFill/>
        </p:spPr>
        <p:txBody>
          <a:bodyPr wrap="square" rtlCol="0">
            <a:spAutoFit/>
          </a:bodyPr>
          <a:lstStyle/>
          <a:p>
            <a:pPr lvl="0"/>
            <a:r>
              <a:rPr lang="en-US" sz="1000" b="1" dirty="0">
                <a:solidFill>
                  <a:schemeClr val="accent5">
                    <a:lumMod val="40000"/>
                    <a:lumOff val="60000"/>
                  </a:schemeClr>
                </a:solidFill>
                <a:latin typeface="Segoe UI Light" pitchFamily="34" charset="0"/>
              </a:rPr>
              <a:t>Grey box</a:t>
            </a:r>
          </a:p>
        </p:txBody>
      </p:sp>
      <p:sp>
        <p:nvSpPr>
          <p:cNvPr id="88" name="TextBox 87"/>
          <p:cNvSpPr txBox="1"/>
          <p:nvPr/>
        </p:nvSpPr>
        <p:spPr>
          <a:xfrm>
            <a:off x="1861086" y="2547804"/>
            <a:ext cx="1225346" cy="400110"/>
          </a:xfrm>
          <a:prstGeom prst="rect">
            <a:avLst/>
          </a:prstGeom>
          <a:noFill/>
        </p:spPr>
        <p:txBody>
          <a:bodyPr wrap="square" rtlCol="0">
            <a:spAutoFit/>
          </a:bodyPr>
          <a:lstStyle/>
          <a:p>
            <a:pPr>
              <a:defRPr/>
            </a:pPr>
            <a:r>
              <a:rPr lang="en-US" sz="2000" b="1" dirty="0">
                <a:solidFill>
                  <a:schemeClr val="accent4">
                    <a:lumMod val="20000"/>
                    <a:lumOff val="80000"/>
                  </a:schemeClr>
                </a:solidFill>
                <a:latin typeface="Segoe UI Light" pitchFamily="34" charset="0"/>
              </a:rPr>
              <a:t>Scalability</a:t>
            </a:r>
          </a:p>
        </p:txBody>
      </p:sp>
      <p:sp>
        <p:nvSpPr>
          <p:cNvPr id="90" name="TextBox 89"/>
          <p:cNvSpPr txBox="1"/>
          <p:nvPr/>
        </p:nvSpPr>
        <p:spPr>
          <a:xfrm>
            <a:off x="1749211" y="3432860"/>
            <a:ext cx="707654" cy="249237"/>
          </a:xfrm>
          <a:prstGeom prst="rect">
            <a:avLst/>
          </a:prstGeom>
          <a:noFill/>
        </p:spPr>
        <p:txBody>
          <a:bodyPr wrap="square" rtlCol="0">
            <a:spAutoFit/>
          </a:bodyPr>
          <a:lstStyle/>
          <a:p>
            <a:pPr>
              <a:defRPr/>
            </a:pPr>
            <a:r>
              <a:rPr lang="en-US" sz="1000" b="1" kern="2500" dirty="0">
                <a:solidFill>
                  <a:schemeClr val="tx2">
                    <a:lumMod val="60000"/>
                    <a:lumOff val="40000"/>
                  </a:schemeClr>
                </a:solidFill>
                <a:latin typeface="Segoe UI Light" pitchFamily="34" charset="0"/>
              </a:rPr>
              <a:t>Reliability</a:t>
            </a:r>
          </a:p>
        </p:txBody>
      </p:sp>
      <p:sp>
        <p:nvSpPr>
          <p:cNvPr id="94" name="TextBox 93"/>
          <p:cNvSpPr txBox="1"/>
          <p:nvPr/>
        </p:nvSpPr>
        <p:spPr>
          <a:xfrm>
            <a:off x="7355558" y="4011364"/>
            <a:ext cx="119662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Cross-platform testing </a:t>
            </a:r>
          </a:p>
        </p:txBody>
      </p:sp>
      <p:sp>
        <p:nvSpPr>
          <p:cNvPr id="95" name="TextBox 94"/>
          <p:cNvSpPr txBox="1"/>
          <p:nvPr/>
        </p:nvSpPr>
        <p:spPr>
          <a:xfrm>
            <a:off x="2196739" y="4919667"/>
            <a:ext cx="2794756" cy="323165"/>
          </a:xfrm>
          <a:prstGeom prst="rect">
            <a:avLst/>
          </a:prstGeom>
          <a:noFill/>
        </p:spPr>
        <p:txBody>
          <a:bodyPr wrap="square" rtlCol="0">
            <a:spAutoFit/>
          </a:bodyPr>
          <a:lstStyle/>
          <a:p>
            <a:pPr>
              <a:defRPr/>
            </a:pPr>
            <a:r>
              <a:rPr lang="en-US" sz="1500" b="1" dirty="0">
                <a:solidFill>
                  <a:schemeClr val="accent6">
                    <a:lumMod val="60000"/>
                    <a:lumOff val="40000"/>
                  </a:schemeClr>
                </a:solidFill>
                <a:latin typeface="Segoe UI Light" pitchFamily="34" charset="0"/>
              </a:rPr>
              <a:t>OEM package validation </a:t>
            </a:r>
          </a:p>
        </p:txBody>
      </p:sp>
      <p:sp>
        <p:nvSpPr>
          <p:cNvPr id="99" name="TextBox 98"/>
          <p:cNvSpPr txBox="1"/>
          <p:nvPr/>
        </p:nvSpPr>
        <p:spPr>
          <a:xfrm>
            <a:off x="7327196" y="4894267"/>
            <a:ext cx="1214188" cy="400110"/>
          </a:xfrm>
          <a:prstGeom prst="rect">
            <a:avLst/>
          </a:prstGeom>
          <a:noFill/>
        </p:spPr>
        <p:txBody>
          <a:bodyPr wrap="square" rtlCol="0">
            <a:spAutoFit/>
          </a:bodyPr>
          <a:lstStyle/>
          <a:p>
            <a:r>
              <a:rPr lang="en-US" sz="2000" b="1" dirty="0">
                <a:solidFill>
                  <a:schemeClr val="accent5">
                    <a:lumMod val="60000"/>
                    <a:lumOff val="40000"/>
                  </a:schemeClr>
                </a:solidFill>
                <a:latin typeface="Segoe UI Light" pitchFamily="34" charset="0"/>
              </a:rPr>
              <a:t>Scripting </a:t>
            </a:r>
          </a:p>
        </p:txBody>
      </p:sp>
      <p:sp>
        <p:nvSpPr>
          <p:cNvPr id="100" name="TextBox 99"/>
          <p:cNvSpPr txBox="1"/>
          <p:nvPr/>
        </p:nvSpPr>
        <p:spPr>
          <a:xfrm>
            <a:off x="4194404" y="4894267"/>
            <a:ext cx="3005889" cy="477054"/>
          </a:xfrm>
          <a:prstGeom prst="rect">
            <a:avLst/>
          </a:prstGeom>
          <a:noFill/>
        </p:spPr>
        <p:txBody>
          <a:bodyPr wrap="square" rtlCol="0">
            <a:spAutoFit/>
          </a:bodyPr>
          <a:lstStyle/>
          <a:p>
            <a:r>
              <a:rPr lang="en-US" sz="2500" b="1" dirty="0">
                <a:solidFill>
                  <a:schemeClr val="accent1">
                    <a:lumMod val="40000"/>
                    <a:lumOff val="60000"/>
                  </a:schemeClr>
                </a:solidFill>
                <a:latin typeface="Segoe UI Light" pitchFamily="34" charset="0"/>
              </a:rPr>
              <a:t>Customized tools</a:t>
            </a:r>
          </a:p>
        </p:txBody>
      </p:sp>
      <p:sp>
        <p:nvSpPr>
          <p:cNvPr id="101" name="TextBox 100"/>
          <p:cNvSpPr txBox="1"/>
          <p:nvPr/>
        </p:nvSpPr>
        <p:spPr>
          <a:xfrm>
            <a:off x="2549021" y="2359030"/>
            <a:ext cx="801103" cy="323165"/>
          </a:xfrm>
          <a:prstGeom prst="rect">
            <a:avLst/>
          </a:prstGeom>
          <a:noFill/>
        </p:spPr>
        <p:txBody>
          <a:bodyPr wrap="square" rtlCol="0">
            <a:spAutoFit/>
          </a:bodyPr>
          <a:lstStyle/>
          <a:p>
            <a:pPr>
              <a:defRPr/>
            </a:pPr>
            <a:r>
              <a:rPr lang="en-US" sz="1500" b="1" dirty="0">
                <a:solidFill>
                  <a:schemeClr val="accent6">
                    <a:lumMod val="20000"/>
                    <a:lumOff val="80000"/>
                  </a:schemeClr>
                </a:solidFill>
                <a:latin typeface="Segoe UI Light" pitchFamily="34" charset="0"/>
              </a:rPr>
              <a:t>Risk</a:t>
            </a:r>
          </a:p>
        </p:txBody>
      </p:sp>
      <p:sp>
        <p:nvSpPr>
          <p:cNvPr id="102" name="TextBox 101"/>
          <p:cNvSpPr txBox="1"/>
          <p:nvPr/>
        </p:nvSpPr>
        <p:spPr>
          <a:xfrm>
            <a:off x="1979033" y="4545537"/>
            <a:ext cx="578686" cy="329682"/>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Bug</a:t>
            </a:r>
          </a:p>
        </p:txBody>
      </p:sp>
      <p:sp>
        <p:nvSpPr>
          <p:cNvPr id="105" name="TextBox 104"/>
          <p:cNvSpPr txBox="1"/>
          <p:nvPr/>
        </p:nvSpPr>
        <p:spPr>
          <a:xfrm>
            <a:off x="2447088" y="2698129"/>
            <a:ext cx="896853" cy="707886"/>
          </a:xfrm>
          <a:prstGeom prst="rect">
            <a:avLst/>
          </a:prstGeom>
          <a:noFill/>
        </p:spPr>
        <p:txBody>
          <a:bodyPr wrap="square" rtlCol="0">
            <a:spAutoFit/>
          </a:bodyPr>
          <a:lstStyle/>
          <a:p>
            <a:r>
              <a:rPr lang="en-US" sz="4000" dirty="0">
                <a:solidFill>
                  <a:schemeClr val="accent1">
                    <a:lumMod val="20000"/>
                    <a:lumOff val="80000"/>
                  </a:schemeClr>
                </a:solidFill>
                <a:latin typeface="Segoe UI Light" pitchFamily="34" charset="0"/>
              </a:rPr>
              <a:t>HP</a:t>
            </a:r>
          </a:p>
        </p:txBody>
      </p:sp>
      <p:sp>
        <p:nvSpPr>
          <p:cNvPr id="106" name="TextBox 105"/>
          <p:cNvSpPr txBox="1"/>
          <p:nvPr/>
        </p:nvSpPr>
        <p:spPr>
          <a:xfrm>
            <a:off x="2171878" y="3021191"/>
            <a:ext cx="440691" cy="331612"/>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TM</a:t>
            </a:r>
          </a:p>
        </p:txBody>
      </p:sp>
      <p:sp>
        <p:nvSpPr>
          <p:cNvPr id="107" name="TextBox 106"/>
          <p:cNvSpPr txBox="1"/>
          <p:nvPr/>
        </p:nvSpPr>
        <p:spPr>
          <a:xfrm>
            <a:off x="6402331" y="4028634"/>
            <a:ext cx="506829"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IBM</a:t>
            </a:r>
          </a:p>
        </p:txBody>
      </p:sp>
      <p:sp>
        <p:nvSpPr>
          <p:cNvPr id="109" name="TextBox 108"/>
          <p:cNvSpPr txBox="1"/>
          <p:nvPr/>
        </p:nvSpPr>
        <p:spPr>
          <a:xfrm>
            <a:off x="5422898" y="3687517"/>
            <a:ext cx="717550" cy="244725"/>
          </a:xfrm>
          <a:prstGeom prst="rect">
            <a:avLst/>
          </a:prstGeom>
          <a:noFill/>
        </p:spPr>
        <p:txBody>
          <a:bodyPr wrap="square" rtlCol="0">
            <a:spAutoFit/>
          </a:bodyPr>
          <a:lstStyle/>
          <a:p>
            <a:r>
              <a:rPr lang="en-US" sz="1000" b="1" dirty="0">
                <a:solidFill>
                  <a:schemeClr val="accent5">
                    <a:lumMod val="40000"/>
                    <a:lumOff val="60000"/>
                  </a:schemeClr>
                </a:solidFill>
                <a:latin typeface="Segoe UI Light" pitchFamily="34" charset="0"/>
              </a:rPr>
              <a:t>Test plan</a:t>
            </a:r>
          </a:p>
        </p:txBody>
      </p:sp>
      <p:sp>
        <p:nvSpPr>
          <p:cNvPr id="111" name="TextBox 110"/>
          <p:cNvSpPr txBox="1"/>
          <p:nvPr/>
        </p:nvSpPr>
        <p:spPr>
          <a:xfrm>
            <a:off x="1893420" y="2129810"/>
            <a:ext cx="1216194" cy="400110"/>
          </a:xfrm>
          <a:prstGeom prst="rect">
            <a:avLst/>
          </a:prstGeom>
          <a:noFill/>
        </p:spPr>
        <p:txBody>
          <a:bodyPr wrap="square" rtlCol="0">
            <a:spAutoFit/>
          </a:bodyPr>
          <a:lstStyle/>
          <a:p>
            <a:r>
              <a:rPr lang="en-US" sz="2000" dirty="0">
                <a:solidFill>
                  <a:schemeClr val="tx2">
                    <a:lumMod val="20000"/>
                    <a:lumOff val="80000"/>
                  </a:schemeClr>
                </a:solidFill>
                <a:latin typeface="Segoe UI Light" pitchFamily="34" charset="0"/>
              </a:rPr>
              <a:t>Microsoft</a:t>
            </a:r>
          </a:p>
        </p:txBody>
      </p:sp>
      <p:sp>
        <p:nvSpPr>
          <p:cNvPr id="116" name="TextBox 115"/>
          <p:cNvSpPr txBox="1"/>
          <p:nvPr/>
        </p:nvSpPr>
        <p:spPr>
          <a:xfrm>
            <a:off x="2589891" y="3836538"/>
            <a:ext cx="928009" cy="323165"/>
          </a:xfrm>
          <a:prstGeom prst="rect">
            <a:avLst/>
          </a:prstGeom>
          <a:noFill/>
        </p:spPr>
        <p:txBody>
          <a:bodyPr wrap="square" rtlCol="0">
            <a:spAutoFit/>
          </a:bodyPr>
          <a:lstStyle/>
          <a:p>
            <a:r>
              <a:rPr lang="en-US" sz="1500" b="1" dirty="0">
                <a:solidFill>
                  <a:schemeClr val="accent6">
                    <a:lumMod val="20000"/>
                    <a:lumOff val="80000"/>
                  </a:schemeClr>
                </a:solidFill>
                <a:latin typeface="Segoe UI Light" pitchFamily="34" charset="0"/>
              </a:rPr>
              <a:t>Hadoop</a:t>
            </a:r>
          </a:p>
        </p:txBody>
      </p:sp>
      <p:sp>
        <p:nvSpPr>
          <p:cNvPr id="117" name="TextBox 116"/>
          <p:cNvSpPr txBox="1"/>
          <p:nvPr/>
        </p:nvSpPr>
        <p:spPr>
          <a:xfrm>
            <a:off x="2242342" y="3206938"/>
            <a:ext cx="1391444" cy="276999"/>
          </a:xfrm>
          <a:prstGeom prst="rect">
            <a:avLst/>
          </a:prstGeom>
          <a:noFill/>
        </p:spPr>
        <p:txBody>
          <a:bodyPr wrap="square" rtlCol="0">
            <a:spAutoFit/>
          </a:bodyPr>
          <a:lstStyle/>
          <a:p>
            <a:r>
              <a:rPr lang="en-US" sz="1200" b="1" dirty="0">
                <a:solidFill>
                  <a:schemeClr val="tx2">
                    <a:lumMod val="20000"/>
                    <a:lumOff val="80000"/>
                  </a:schemeClr>
                </a:solidFill>
                <a:latin typeface="Segoe UI Light" pitchFamily="34" charset="0"/>
              </a:rPr>
              <a:t>WebScrab</a:t>
            </a:r>
          </a:p>
        </p:txBody>
      </p:sp>
      <p:sp>
        <p:nvSpPr>
          <p:cNvPr id="118" name="TextBox 117"/>
          <p:cNvSpPr txBox="1"/>
          <p:nvPr/>
        </p:nvSpPr>
        <p:spPr>
          <a:xfrm>
            <a:off x="6404018" y="3833565"/>
            <a:ext cx="952667" cy="323165"/>
          </a:xfrm>
          <a:prstGeom prst="rect">
            <a:avLst/>
          </a:prstGeom>
          <a:noFill/>
        </p:spPr>
        <p:txBody>
          <a:bodyPr wrap="square" rtlCol="0">
            <a:spAutoFit/>
          </a:bodyPr>
          <a:lstStyle/>
          <a:p>
            <a:r>
              <a:rPr lang="en-US" sz="1500" b="1" dirty="0">
                <a:solidFill>
                  <a:schemeClr val="accent5">
                    <a:lumMod val="60000"/>
                    <a:lumOff val="40000"/>
                  </a:schemeClr>
                </a:solidFill>
                <a:latin typeface="Segoe UI Light" pitchFamily="34" charset="0"/>
              </a:rPr>
              <a:t>AUT</a:t>
            </a:r>
          </a:p>
        </p:txBody>
      </p:sp>
      <p:sp>
        <p:nvSpPr>
          <p:cNvPr id="126" name="TextBox 125"/>
          <p:cNvSpPr txBox="1"/>
          <p:nvPr/>
        </p:nvSpPr>
        <p:spPr>
          <a:xfrm>
            <a:off x="5911848" y="3555518"/>
            <a:ext cx="1653798" cy="477054"/>
          </a:xfrm>
          <a:prstGeom prst="rect">
            <a:avLst/>
          </a:prstGeom>
          <a:noFill/>
        </p:spPr>
        <p:txBody>
          <a:bodyPr wrap="square" rtlCol="0">
            <a:spAutoFit/>
          </a:bodyPr>
          <a:lstStyle/>
          <a:p>
            <a:pPr lvl="0"/>
            <a:r>
              <a:rPr lang="en-US" sz="2500" b="1" dirty="0" smtClean="0">
                <a:solidFill>
                  <a:srgbClr val="0070C0"/>
                </a:solidFill>
                <a:latin typeface="Segoe UI Light" pitchFamily="34" charset="0"/>
              </a:rPr>
              <a:t>System</a:t>
            </a:r>
            <a:endParaRPr lang="en-US" sz="2500" b="1" dirty="0">
              <a:solidFill>
                <a:srgbClr val="0070C0"/>
              </a:solidFill>
              <a:latin typeface="Segoe UI Light" pitchFamily="34" charset="0"/>
            </a:endParaRPr>
          </a:p>
        </p:txBody>
      </p:sp>
      <p:sp>
        <p:nvSpPr>
          <p:cNvPr id="127" name="TextBox 126"/>
          <p:cNvSpPr txBox="1"/>
          <p:nvPr/>
        </p:nvSpPr>
        <p:spPr>
          <a:xfrm>
            <a:off x="4119561" y="3729181"/>
            <a:ext cx="2760662" cy="707886"/>
          </a:xfrm>
          <a:prstGeom prst="rect">
            <a:avLst/>
          </a:prstGeom>
          <a:noFill/>
        </p:spPr>
        <p:txBody>
          <a:bodyPr wrap="square" rtlCol="0">
            <a:spAutoFit/>
          </a:bodyPr>
          <a:lstStyle/>
          <a:p>
            <a:pPr>
              <a:buClr>
                <a:schemeClr val="tx1">
                  <a:lumMod val="75000"/>
                  <a:lumOff val="25000"/>
                </a:schemeClr>
              </a:buClr>
              <a:defRPr/>
            </a:pPr>
            <a:r>
              <a:rPr lang="en-US" sz="4000" b="1" dirty="0" smtClean="0">
                <a:solidFill>
                  <a:schemeClr val="accent1">
                    <a:lumMod val="75000"/>
                  </a:schemeClr>
                </a:solidFill>
                <a:latin typeface="Segoe UI Light" pitchFamily="34" charset="0"/>
              </a:rPr>
              <a:t>SELENIUM</a:t>
            </a:r>
            <a:endParaRPr lang="en-US" sz="4000" b="1" dirty="0">
              <a:solidFill>
                <a:schemeClr val="accent1">
                  <a:lumMod val="75000"/>
                </a:schemeClr>
              </a:solidFill>
              <a:latin typeface="Segoe UI Light" pitchFamily="34" charset="0"/>
            </a:endParaRPr>
          </a:p>
        </p:txBody>
      </p:sp>
      <p:sp>
        <p:nvSpPr>
          <p:cNvPr id="128" name="TextBox 127"/>
          <p:cNvSpPr txBox="1"/>
          <p:nvPr/>
        </p:nvSpPr>
        <p:spPr>
          <a:xfrm>
            <a:off x="3309256" y="3883813"/>
            <a:ext cx="1010554" cy="477054"/>
          </a:xfrm>
          <a:prstGeom prst="rect">
            <a:avLst/>
          </a:prstGeom>
          <a:noFill/>
        </p:spPr>
        <p:txBody>
          <a:bodyPr wrap="square" rtlCol="0">
            <a:spAutoFit/>
          </a:bodyPr>
          <a:lstStyle/>
          <a:p>
            <a:pPr>
              <a:buClr>
                <a:schemeClr val="tx1">
                  <a:lumMod val="75000"/>
                  <a:lumOff val="25000"/>
                </a:schemeClr>
              </a:buClr>
              <a:defRPr/>
            </a:pPr>
            <a:r>
              <a:rPr lang="en-US" sz="2500" b="1" dirty="0" smtClean="0">
                <a:solidFill>
                  <a:srgbClr val="0070C0"/>
                </a:solidFill>
                <a:latin typeface="Segoe UI Light" pitchFamily="34" charset="0"/>
              </a:rPr>
              <a:t>QTP</a:t>
            </a:r>
            <a:endParaRPr lang="en-US" sz="2500" b="1" dirty="0">
              <a:solidFill>
                <a:srgbClr val="0070C0"/>
              </a:solidFill>
              <a:latin typeface="Segoe UI Light" pitchFamily="34" charset="0"/>
            </a:endParaRPr>
          </a:p>
        </p:txBody>
      </p:sp>
      <p:sp>
        <p:nvSpPr>
          <p:cNvPr id="131" name="TextBox 130"/>
          <p:cNvSpPr txBox="1"/>
          <p:nvPr/>
        </p:nvSpPr>
        <p:spPr>
          <a:xfrm>
            <a:off x="6832598" y="3505204"/>
            <a:ext cx="2006600" cy="707886"/>
          </a:xfrm>
          <a:prstGeom prst="rect">
            <a:avLst/>
          </a:prstGeom>
          <a:noFill/>
        </p:spPr>
        <p:txBody>
          <a:bodyPr wrap="square" rtlCol="0">
            <a:spAutoFit/>
          </a:bodyPr>
          <a:lstStyle/>
          <a:p>
            <a:r>
              <a:rPr lang="en-US" sz="4000" b="1" dirty="0" smtClean="0">
                <a:solidFill>
                  <a:schemeClr val="tx2">
                    <a:lumMod val="60000"/>
                    <a:lumOff val="40000"/>
                  </a:schemeClr>
                </a:solidFill>
                <a:latin typeface="Segoe UI Light" pitchFamily="34" charset="0"/>
              </a:rPr>
              <a:t>SOAPUI</a:t>
            </a:r>
            <a:endParaRPr lang="en-US" sz="4000" b="1" dirty="0">
              <a:solidFill>
                <a:schemeClr val="tx2">
                  <a:lumMod val="60000"/>
                  <a:lumOff val="40000"/>
                </a:schemeClr>
              </a:solidFill>
              <a:latin typeface="Segoe UI Light" pitchFamily="34" charset="0"/>
            </a:endParaRPr>
          </a:p>
        </p:txBody>
      </p:sp>
      <p:sp>
        <p:nvSpPr>
          <p:cNvPr id="132" name="TextBox 131"/>
          <p:cNvSpPr txBox="1"/>
          <p:nvPr/>
        </p:nvSpPr>
        <p:spPr>
          <a:xfrm>
            <a:off x="2175332" y="4408037"/>
            <a:ext cx="622300" cy="246221"/>
          </a:xfrm>
          <a:prstGeom prst="rect">
            <a:avLst/>
          </a:prstGeom>
          <a:noFill/>
        </p:spPr>
        <p:txBody>
          <a:bodyPr wrap="square" rtlCol="0">
            <a:spAutoFit/>
          </a:bodyPr>
          <a:lstStyle/>
          <a:p>
            <a:r>
              <a:rPr lang="en-US" sz="1000" b="1" dirty="0">
                <a:solidFill>
                  <a:schemeClr val="accent5">
                    <a:lumMod val="40000"/>
                    <a:lumOff val="60000"/>
                  </a:schemeClr>
                </a:solidFill>
                <a:latin typeface="Segoe UI Light" pitchFamily="34" charset="0"/>
              </a:rPr>
              <a:t>Jira</a:t>
            </a:r>
          </a:p>
        </p:txBody>
      </p:sp>
      <p:sp>
        <p:nvSpPr>
          <p:cNvPr id="133" name="TextBox 132"/>
          <p:cNvSpPr txBox="1"/>
          <p:nvPr/>
        </p:nvSpPr>
        <p:spPr>
          <a:xfrm>
            <a:off x="1146628" y="3082476"/>
            <a:ext cx="1059545" cy="400110"/>
          </a:xfrm>
          <a:prstGeom prst="rect">
            <a:avLst/>
          </a:prstGeom>
          <a:noFill/>
        </p:spPr>
        <p:txBody>
          <a:bodyPr wrap="square" rtlCol="0">
            <a:spAutoFit/>
          </a:bodyPr>
          <a:lstStyle/>
          <a:p>
            <a:r>
              <a:rPr lang="en-US" sz="2000" b="1" dirty="0">
                <a:solidFill>
                  <a:schemeClr val="accent5">
                    <a:lumMod val="60000"/>
                    <a:lumOff val="40000"/>
                  </a:schemeClr>
                </a:solidFill>
                <a:latin typeface="Segoe UI Light" pitchFamily="34" charset="0"/>
              </a:rPr>
              <a:t>BugZilla</a:t>
            </a:r>
          </a:p>
        </p:txBody>
      </p:sp>
      <p:sp>
        <p:nvSpPr>
          <p:cNvPr id="134" name="TextBox 133"/>
          <p:cNvSpPr txBox="1"/>
          <p:nvPr/>
        </p:nvSpPr>
        <p:spPr>
          <a:xfrm rot="16200000">
            <a:off x="2136773" y="2278748"/>
            <a:ext cx="2197100" cy="707886"/>
          </a:xfrm>
          <a:prstGeom prst="rect">
            <a:avLst/>
          </a:prstGeom>
          <a:noFill/>
        </p:spPr>
        <p:txBody>
          <a:bodyPr wrap="square" rtlCol="0">
            <a:spAutoFit/>
          </a:bodyPr>
          <a:lstStyle/>
          <a:p>
            <a:r>
              <a:rPr lang="en-US" sz="4000" b="1" dirty="0" smtClean="0">
                <a:solidFill>
                  <a:schemeClr val="tx2">
                    <a:lumMod val="20000"/>
                    <a:lumOff val="80000"/>
                  </a:schemeClr>
                </a:solidFill>
                <a:latin typeface="Segoe UI Light" pitchFamily="34" charset="0"/>
              </a:rPr>
              <a:t>Hybrid</a:t>
            </a:r>
            <a:endParaRPr lang="en-US" dirty="0">
              <a:solidFill>
                <a:schemeClr val="tx2">
                  <a:lumMod val="20000"/>
                  <a:lumOff val="80000"/>
                </a:schemeClr>
              </a:solidFill>
            </a:endParaRPr>
          </a:p>
        </p:txBody>
      </p:sp>
      <p:sp>
        <p:nvSpPr>
          <p:cNvPr id="135" name="TextBox 134"/>
          <p:cNvSpPr txBox="1"/>
          <p:nvPr/>
        </p:nvSpPr>
        <p:spPr>
          <a:xfrm>
            <a:off x="1944684" y="3531933"/>
            <a:ext cx="3802971" cy="477054"/>
          </a:xfrm>
          <a:prstGeom prst="rect">
            <a:avLst/>
          </a:prstGeom>
          <a:noFill/>
        </p:spPr>
        <p:txBody>
          <a:bodyPr wrap="square" rtlCol="0">
            <a:spAutoFit/>
          </a:bodyPr>
          <a:lstStyle/>
          <a:p>
            <a:pPr lvl="0"/>
            <a:r>
              <a:rPr lang="en-US" sz="2500" b="1" dirty="0" smtClean="0">
                <a:solidFill>
                  <a:schemeClr val="tx2">
                    <a:lumMod val="60000"/>
                    <a:lumOff val="40000"/>
                  </a:schemeClr>
                </a:solidFill>
                <a:latin typeface="Segoe UI Light" pitchFamily="34" charset="0"/>
              </a:rPr>
              <a:t>Functional decomposition</a:t>
            </a:r>
            <a:endParaRPr lang="en-US" sz="2500" b="1" dirty="0">
              <a:solidFill>
                <a:schemeClr val="tx2">
                  <a:lumMod val="60000"/>
                  <a:lumOff val="40000"/>
                </a:schemeClr>
              </a:solidFill>
              <a:latin typeface="Segoe UI Light" pitchFamily="34" charset="0"/>
            </a:endParaRPr>
          </a:p>
        </p:txBody>
      </p:sp>
      <p:sp>
        <p:nvSpPr>
          <p:cNvPr id="71" name="TextBox 70"/>
          <p:cNvSpPr txBox="1"/>
          <p:nvPr/>
        </p:nvSpPr>
        <p:spPr>
          <a:xfrm>
            <a:off x="7337934" y="3059646"/>
            <a:ext cx="1048418" cy="276999"/>
          </a:xfrm>
          <a:prstGeom prst="rect">
            <a:avLst/>
          </a:prstGeom>
          <a:noFill/>
        </p:spPr>
        <p:txBody>
          <a:bodyPr wrap="square" rtlCol="0">
            <a:spAutoFit/>
          </a:bodyPr>
          <a:lstStyle/>
          <a:p>
            <a:r>
              <a:rPr lang="en-US" sz="1200" b="1" dirty="0">
                <a:solidFill>
                  <a:srgbClr val="47AAC5"/>
                </a:solidFill>
                <a:latin typeface="Segoe UI Light" pitchFamily="34" charset="0"/>
              </a:rPr>
              <a:t>Performance</a:t>
            </a:r>
          </a:p>
        </p:txBody>
      </p:sp>
      <p:sp>
        <p:nvSpPr>
          <p:cNvPr id="76" name="TextBox 75"/>
          <p:cNvSpPr txBox="1"/>
          <p:nvPr/>
        </p:nvSpPr>
        <p:spPr>
          <a:xfrm>
            <a:off x="4538381" y="2884504"/>
            <a:ext cx="840069" cy="215444"/>
          </a:xfrm>
          <a:prstGeom prst="rect">
            <a:avLst/>
          </a:prstGeom>
          <a:noFill/>
        </p:spPr>
        <p:txBody>
          <a:bodyPr wrap="square" rtlCol="0">
            <a:spAutoFit/>
          </a:bodyPr>
          <a:lstStyle/>
          <a:p>
            <a:r>
              <a:rPr lang="en-US" sz="800" b="1" dirty="0">
                <a:solidFill>
                  <a:schemeClr val="accent1">
                    <a:lumMod val="60000"/>
                    <a:lumOff val="40000"/>
                  </a:schemeClr>
                </a:solidFill>
                <a:latin typeface="Segoe UI Light" pitchFamily="34" charset="0"/>
              </a:rPr>
              <a:t>Methodology</a:t>
            </a:r>
          </a:p>
        </p:txBody>
      </p:sp>
      <p:sp>
        <p:nvSpPr>
          <p:cNvPr id="78" name="TextBox 77"/>
          <p:cNvSpPr txBox="1"/>
          <p:nvPr/>
        </p:nvSpPr>
        <p:spPr>
          <a:xfrm>
            <a:off x="3488129" y="2277863"/>
            <a:ext cx="1358733" cy="400110"/>
          </a:xfrm>
          <a:prstGeom prst="rect">
            <a:avLst/>
          </a:prstGeom>
          <a:noFill/>
        </p:spPr>
        <p:txBody>
          <a:bodyPr wrap="square" rtlCol="0">
            <a:spAutoFit/>
          </a:bodyPr>
          <a:lstStyle/>
          <a:p>
            <a:r>
              <a:rPr lang="en-US" sz="2000" b="1" dirty="0">
                <a:solidFill>
                  <a:schemeClr val="accent6">
                    <a:lumMod val="20000"/>
                    <a:lumOff val="80000"/>
                  </a:schemeClr>
                </a:solidFill>
                <a:latin typeface="Segoe UI Light" pitchFamily="34" charset="0"/>
              </a:rPr>
              <a:t>V-Model</a:t>
            </a:r>
          </a:p>
        </p:txBody>
      </p:sp>
      <p:sp>
        <p:nvSpPr>
          <p:cNvPr id="80" name="TextBox 79"/>
          <p:cNvSpPr txBox="1"/>
          <p:nvPr/>
        </p:nvSpPr>
        <p:spPr>
          <a:xfrm>
            <a:off x="6809988" y="1725133"/>
            <a:ext cx="1283369" cy="861774"/>
          </a:xfrm>
          <a:prstGeom prst="rect">
            <a:avLst/>
          </a:prstGeom>
          <a:noFill/>
        </p:spPr>
        <p:txBody>
          <a:bodyPr wrap="square" rtlCol="0">
            <a:spAutoFit/>
          </a:bodyPr>
          <a:lstStyle/>
          <a:p>
            <a:r>
              <a:rPr lang="en-US" sz="5000" b="1" dirty="0">
                <a:solidFill>
                  <a:schemeClr val="accent5">
                    <a:lumMod val="20000"/>
                    <a:lumOff val="80000"/>
                  </a:schemeClr>
                </a:solidFill>
                <a:latin typeface="Segoe UI Light" pitchFamily="34" charset="0"/>
              </a:rPr>
              <a:t>Unit</a:t>
            </a:r>
          </a:p>
        </p:txBody>
      </p:sp>
      <p:sp>
        <p:nvSpPr>
          <p:cNvPr id="81" name="TextBox 80"/>
          <p:cNvSpPr txBox="1"/>
          <p:nvPr/>
        </p:nvSpPr>
        <p:spPr>
          <a:xfrm>
            <a:off x="4873766" y="2074879"/>
            <a:ext cx="608096" cy="276999"/>
          </a:xfrm>
          <a:prstGeom prst="rect">
            <a:avLst/>
          </a:prstGeom>
          <a:noFill/>
        </p:spPr>
        <p:txBody>
          <a:bodyPr wrap="square" rtlCol="0">
            <a:spAutoFit/>
          </a:bodyPr>
          <a:lstStyle/>
          <a:p>
            <a:r>
              <a:rPr lang="en-US" sz="1200" b="1" dirty="0">
                <a:solidFill>
                  <a:srgbClr val="47AAC5"/>
                </a:solidFill>
                <a:latin typeface="Segoe UI Light" pitchFamily="34" charset="0"/>
              </a:rPr>
              <a:t>SIT</a:t>
            </a:r>
          </a:p>
        </p:txBody>
      </p:sp>
      <p:sp>
        <p:nvSpPr>
          <p:cNvPr id="82" name="TextBox 81"/>
          <p:cNvSpPr txBox="1"/>
          <p:nvPr/>
        </p:nvSpPr>
        <p:spPr>
          <a:xfrm>
            <a:off x="4903615" y="2098017"/>
            <a:ext cx="1257426" cy="861774"/>
          </a:xfrm>
          <a:prstGeom prst="rect">
            <a:avLst/>
          </a:prstGeom>
          <a:noFill/>
        </p:spPr>
        <p:txBody>
          <a:bodyPr wrap="square" rtlCol="0">
            <a:spAutoFit/>
          </a:bodyPr>
          <a:lstStyle/>
          <a:p>
            <a:pPr lvl="0"/>
            <a:r>
              <a:rPr lang="en-US" sz="5000" b="1" dirty="0">
                <a:solidFill>
                  <a:schemeClr val="accent5">
                    <a:lumMod val="40000"/>
                    <a:lumOff val="60000"/>
                  </a:schemeClr>
                </a:solidFill>
                <a:latin typeface="Segoe UI Light" pitchFamily="34" charset="0"/>
              </a:rPr>
              <a:t>UAT</a:t>
            </a:r>
          </a:p>
        </p:txBody>
      </p:sp>
      <p:sp>
        <p:nvSpPr>
          <p:cNvPr id="83" name="TextBox 82"/>
          <p:cNvSpPr txBox="1"/>
          <p:nvPr/>
        </p:nvSpPr>
        <p:spPr>
          <a:xfrm>
            <a:off x="5077200" y="1867988"/>
            <a:ext cx="1524000" cy="369332"/>
          </a:xfrm>
          <a:prstGeom prst="rect">
            <a:avLst/>
          </a:prstGeom>
          <a:noFill/>
        </p:spPr>
        <p:txBody>
          <a:bodyPr wrap="square" rtlCol="0">
            <a:spAutoFit/>
          </a:bodyPr>
          <a:lstStyle/>
          <a:p>
            <a:r>
              <a:rPr lang="en-US" b="1" dirty="0">
                <a:solidFill>
                  <a:schemeClr val="accent6">
                    <a:lumMod val="60000"/>
                    <a:lumOff val="40000"/>
                  </a:schemeClr>
                </a:solidFill>
                <a:latin typeface="Segoe UI Light" pitchFamily="34" charset="0"/>
              </a:rPr>
              <a:t>End–to–End</a:t>
            </a:r>
          </a:p>
        </p:txBody>
      </p:sp>
      <p:sp>
        <p:nvSpPr>
          <p:cNvPr id="85" name="TextBox 84"/>
          <p:cNvSpPr txBox="1"/>
          <p:nvPr/>
        </p:nvSpPr>
        <p:spPr>
          <a:xfrm>
            <a:off x="6238450" y="3122113"/>
            <a:ext cx="984675"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White box</a:t>
            </a:r>
          </a:p>
        </p:txBody>
      </p:sp>
      <p:sp>
        <p:nvSpPr>
          <p:cNvPr id="87" name="TextBox 86"/>
          <p:cNvSpPr txBox="1"/>
          <p:nvPr/>
        </p:nvSpPr>
        <p:spPr>
          <a:xfrm>
            <a:off x="5989862" y="2194088"/>
            <a:ext cx="2320152"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Services Integration</a:t>
            </a:r>
          </a:p>
        </p:txBody>
      </p:sp>
      <p:sp>
        <p:nvSpPr>
          <p:cNvPr id="89" name="TextBox 88"/>
          <p:cNvSpPr txBox="1"/>
          <p:nvPr/>
        </p:nvSpPr>
        <p:spPr>
          <a:xfrm>
            <a:off x="3443782" y="1734735"/>
            <a:ext cx="1626396"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Availability</a:t>
            </a:r>
          </a:p>
        </p:txBody>
      </p:sp>
      <p:sp>
        <p:nvSpPr>
          <p:cNvPr id="91" name="TextBox 90"/>
          <p:cNvSpPr txBox="1"/>
          <p:nvPr/>
        </p:nvSpPr>
        <p:spPr>
          <a:xfrm>
            <a:off x="5960718" y="2505539"/>
            <a:ext cx="1530144" cy="400110"/>
          </a:xfrm>
          <a:prstGeom prst="rect">
            <a:avLst/>
          </a:prstGeom>
          <a:noFill/>
        </p:spPr>
        <p:txBody>
          <a:bodyPr wrap="square" rtlCol="0">
            <a:spAutoFit/>
          </a:bodyPr>
          <a:lstStyle/>
          <a:p>
            <a:pPr marL="0" lvl="2">
              <a:defRPr/>
            </a:pPr>
            <a:r>
              <a:rPr lang="en-US" sz="2000" b="1" dirty="0">
                <a:solidFill>
                  <a:schemeClr val="accent5">
                    <a:lumMod val="60000"/>
                    <a:lumOff val="40000"/>
                  </a:schemeClr>
                </a:solidFill>
                <a:latin typeface="Segoe UI Light" pitchFamily="34" charset="0"/>
              </a:rPr>
              <a:t>Coexistence</a:t>
            </a:r>
          </a:p>
        </p:txBody>
      </p:sp>
      <p:sp>
        <p:nvSpPr>
          <p:cNvPr id="92" name="TextBox 91"/>
          <p:cNvSpPr txBox="1"/>
          <p:nvPr/>
        </p:nvSpPr>
        <p:spPr>
          <a:xfrm>
            <a:off x="3335832" y="2479714"/>
            <a:ext cx="1358630"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Big Data</a:t>
            </a:r>
          </a:p>
        </p:txBody>
      </p:sp>
      <p:sp>
        <p:nvSpPr>
          <p:cNvPr id="93" name="TextBox 92"/>
          <p:cNvSpPr txBox="1"/>
          <p:nvPr/>
        </p:nvSpPr>
        <p:spPr>
          <a:xfrm>
            <a:off x="3584547" y="2729528"/>
            <a:ext cx="2164015" cy="276999"/>
          </a:xfrm>
          <a:prstGeom prst="rect">
            <a:avLst/>
          </a:prstGeom>
          <a:noFill/>
        </p:spPr>
        <p:txBody>
          <a:bodyPr wrap="square" rtlCol="0">
            <a:spAutoFit/>
          </a:bodyPr>
          <a:lstStyle/>
          <a:p>
            <a:pPr>
              <a:defRPr/>
            </a:pPr>
            <a:r>
              <a:rPr lang="en-US" sz="1200" b="1" dirty="0">
                <a:solidFill>
                  <a:schemeClr val="accent5">
                    <a:lumMod val="60000"/>
                    <a:lumOff val="40000"/>
                  </a:schemeClr>
                </a:solidFill>
                <a:latin typeface="Segoe UI Light" pitchFamily="34" charset="0"/>
              </a:rPr>
              <a:t>Grid simulation and evaluation</a:t>
            </a:r>
          </a:p>
        </p:txBody>
      </p:sp>
      <p:sp>
        <p:nvSpPr>
          <p:cNvPr id="96" name="TextBox 95"/>
          <p:cNvSpPr txBox="1"/>
          <p:nvPr/>
        </p:nvSpPr>
        <p:spPr>
          <a:xfrm>
            <a:off x="5009022" y="1655877"/>
            <a:ext cx="3743091" cy="400110"/>
          </a:xfrm>
          <a:prstGeom prst="rect">
            <a:avLst/>
          </a:prstGeom>
          <a:noFill/>
        </p:spPr>
        <p:txBody>
          <a:bodyPr wrap="square" rtlCol="0">
            <a:spAutoFit/>
          </a:bodyPr>
          <a:lstStyle/>
          <a:p>
            <a:pPr>
              <a:defRPr/>
            </a:pPr>
            <a:r>
              <a:rPr lang="en-US" sz="2000" b="1" dirty="0">
                <a:solidFill>
                  <a:schemeClr val="accent4">
                    <a:lumMod val="20000"/>
                    <a:lumOff val="80000"/>
                  </a:schemeClr>
                </a:solidFill>
                <a:latin typeface="Segoe UI Light" pitchFamily="34" charset="0"/>
              </a:rPr>
              <a:t>Carrier-specific validation testing </a:t>
            </a:r>
          </a:p>
        </p:txBody>
      </p:sp>
      <p:sp>
        <p:nvSpPr>
          <p:cNvPr id="97" name="TextBox 96"/>
          <p:cNvSpPr txBox="1"/>
          <p:nvPr/>
        </p:nvSpPr>
        <p:spPr>
          <a:xfrm>
            <a:off x="3529674" y="1960937"/>
            <a:ext cx="1526737" cy="276999"/>
          </a:xfrm>
          <a:prstGeom prst="rect">
            <a:avLst/>
          </a:prstGeom>
          <a:noFill/>
        </p:spPr>
        <p:txBody>
          <a:bodyPr wrap="square" rtlCol="0">
            <a:spAutoFit/>
          </a:bodyPr>
          <a:lstStyle/>
          <a:p>
            <a:pPr>
              <a:defRPr/>
            </a:pPr>
            <a:r>
              <a:rPr lang="en-US" sz="1200" b="1" dirty="0">
                <a:solidFill>
                  <a:schemeClr val="accent6">
                    <a:lumMod val="40000"/>
                    <a:lumOff val="60000"/>
                  </a:schemeClr>
                </a:solidFill>
                <a:latin typeface="Segoe UI Light" pitchFamily="34" charset="0"/>
              </a:rPr>
              <a:t>Commercial tools </a:t>
            </a:r>
          </a:p>
        </p:txBody>
      </p:sp>
      <p:sp>
        <p:nvSpPr>
          <p:cNvPr id="98" name="TextBox 97"/>
          <p:cNvSpPr txBox="1"/>
          <p:nvPr/>
        </p:nvSpPr>
        <p:spPr>
          <a:xfrm>
            <a:off x="3517490" y="2869461"/>
            <a:ext cx="1700463" cy="215444"/>
          </a:xfrm>
          <a:prstGeom prst="rect">
            <a:avLst/>
          </a:prstGeom>
          <a:noFill/>
        </p:spPr>
        <p:txBody>
          <a:bodyPr wrap="square" rtlCol="0">
            <a:spAutoFit/>
          </a:bodyPr>
          <a:lstStyle/>
          <a:p>
            <a:r>
              <a:rPr lang="en-US" sz="800" dirty="0">
                <a:solidFill>
                  <a:schemeClr val="tx2">
                    <a:lumMod val="20000"/>
                    <a:lumOff val="80000"/>
                  </a:schemeClr>
                </a:solidFill>
                <a:latin typeface="Segoe UI Light" pitchFamily="34" charset="0"/>
              </a:rPr>
              <a:t>Open source tools </a:t>
            </a:r>
          </a:p>
        </p:txBody>
      </p:sp>
      <p:sp>
        <p:nvSpPr>
          <p:cNvPr id="103" name="TextBox 102"/>
          <p:cNvSpPr txBox="1"/>
          <p:nvPr/>
        </p:nvSpPr>
        <p:spPr>
          <a:xfrm>
            <a:off x="5695491" y="2053718"/>
            <a:ext cx="482151" cy="323165"/>
          </a:xfrm>
          <a:prstGeom prst="rect">
            <a:avLst/>
          </a:prstGeom>
          <a:noFill/>
        </p:spPr>
        <p:txBody>
          <a:bodyPr wrap="square" rtlCol="0">
            <a:spAutoFit/>
          </a:bodyPr>
          <a:lstStyle/>
          <a:p>
            <a:r>
              <a:rPr lang="en-US" sz="1500" b="1" dirty="0">
                <a:solidFill>
                  <a:schemeClr val="accent5">
                    <a:lumMod val="40000"/>
                    <a:lumOff val="60000"/>
                  </a:schemeClr>
                </a:solidFill>
                <a:latin typeface="Segoe UI Light" pitchFamily="34" charset="0"/>
              </a:rPr>
              <a:t>TSR</a:t>
            </a:r>
          </a:p>
        </p:txBody>
      </p:sp>
      <p:sp>
        <p:nvSpPr>
          <p:cNvPr id="108" name="TextBox 107"/>
          <p:cNvSpPr txBox="1"/>
          <p:nvPr/>
        </p:nvSpPr>
        <p:spPr>
          <a:xfrm>
            <a:off x="6340319" y="1965566"/>
            <a:ext cx="568479" cy="313175"/>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AWS</a:t>
            </a:r>
          </a:p>
        </p:txBody>
      </p:sp>
      <p:sp>
        <p:nvSpPr>
          <p:cNvPr id="110" name="TextBox 109"/>
          <p:cNvSpPr txBox="1"/>
          <p:nvPr/>
        </p:nvSpPr>
        <p:spPr>
          <a:xfrm>
            <a:off x="7782087" y="2574392"/>
            <a:ext cx="1067089"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Wire Shark</a:t>
            </a:r>
          </a:p>
        </p:txBody>
      </p:sp>
      <p:sp>
        <p:nvSpPr>
          <p:cNvPr id="112" name="TextBox 111"/>
          <p:cNvSpPr txBox="1"/>
          <p:nvPr/>
        </p:nvSpPr>
        <p:spPr>
          <a:xfrm>
            <a:off x="7283258" y="2643174"/>
            <a:ext cx="1262479"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White box</a:t>
            </a:r>
          </a:p>
        </p:txBody>
      </p:sp>
      <p:sp>
        <p:nvSpPr>
          <p:cNvPr id="113" name="TextBox 112"/>
          <p:cNvSpPr txBox="1"/>
          <p:nvPr/>
        </p:nvSpPr>
        <p:spPr>
          <a:xfrm>
            <a:off x="2805431" y="1963967"/>
            <a:ext cx="1207586" cy="307777"/>
          </a:xfrm>
          <a:prstGeom prst="rect">
            <a:avLst/>
          </a:prstGeom>
          <a:noFill/>
        </p:spPr>
        <p:txBody>
          <a:bodyPr wrap="square" rtlCol="0">
            <a:spAutoFit/>
          </a:bodyPr>
          <a:lstStyle/>
          <a:p>
            <a:r>
              <a:rPr lang="en-US" sz="1400" b="1" dirty="0">
                <a:solidFill>
                  <a:schemeClr val="accent5">
                    <a:lumMod val="60000"/>
                    <a:lumOff val="40000"/>
                  </a:schemeClr>
                </a:solidFill>
                <a:latin typeface="Segoe UI Light" pitchFamily="34" charset="0"/>
              </a:rPr>
              <a:t>Cloudera</a:t>
            </a:r>
          </a:p>
        </p:txBody>
      </p:sp>
      <p:sp>
        <p:nvSpPr>
          <p:cNvPr id="114" name="TextBox 113"/>
          <p:cNvSpPr txBox="1"/>
          <p:nvPr/>
        </p:nvSpPr>
        <p:spPr>
          <a:xfrm>
            <a:off x="6989150" y="2726270"/>
            <a:ext cx="675300" cy="276999"/>
          </a:xfrm>
          <a:prstGeom prst="rect">
            <a:avLst/>
          </a:prstGeom>
          <a:noFill/>
        </p:spPr>
        <p:txBody>
          <a:bodyPr wrap="square" rtlCol="0">
            <a:spAutoFit/>
          </a:bodyPr>
          <a:lstStyle/>
          <a:p>
            <a:r>
              <a:rPr lang="en-US" sz="1200" b="1" dirty="0">
                <a:solidFill>
                  <a:schemeClr val="accent6">
                    <a:lumMod val="60000"/>
                    <a:lumOff val="40000"/>
                  </a:schemeClr>
                </a:solidFill>
                <a:latin typeface="Segoe UI Light" pitchFamily="34" charset="0"/>
              </a:rPr>
              <a:t>Azure</a:t>
            </a:r>
          </a:p>
        </p:txBody>
      </p:sp>
      <p:sp>
        <p:nvSpPr>
          <p:cNvPr id="115" name="TextBox 114"/>
          <p:cNvSpPr txBox="1"/>
          <p:nvPr/>
        </p:nvSpPr>
        <p:spPr>
          <a:xfrm>
            <a:off x="6557657" y="2759369"/>
            <a:ext cx="637798" cy="215444"/>
          </a:xfrm>
          <a:prstGeom prst="rect">
            <a:avLst/>
          </a:prstGeom>
          <a:noFill/>
        </p:spPr>
        <p:txBody>
          <a:bodyPr wrap="square" rtlCol="0">
            <a:spAutoFit/>
          </a:bodyPr>
          <a:lstStyle/>
          <a:p>
            <a:r>
              <a:rPr lang="en-US" sz="800" b="1" dirty="0">
                <a:solidFill>
                  <a:schemeClr val="accent1">
                    <a:lumMod val="60000"/>
                    <a:lumOff val="40000"/>
                  </a:schemeClr>
                </a:solidFill>
                <a:latin typeface="Segoe UI Light" pitchFamily="34" charset="0"/>
              </a:rPr>
              <a:t>Big Data</a:t>
            </a:r>
          </a:p>
        </p:txBody>
      </p:sp>
      <p:sp>
        <p:nvSpPr>
          <p:cNvPr id="120" name="TextBox 119"/>
          <p:cNvSpPr txBox="1"/>
          <p:nvPr/>
        </p:nvSpPr>
        <p:spPr>
          <a:xfrm>
            <a:off x="3536361" y="1595996"/>
            <a:ext cx="1168651"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Test metrics</a:t>
            </a:r>
          </a:p>
        </p:txBody>
      </p:sp>
      <p:sp>
        <p:nvSpPr>
          <p:cNvPr id="121" name="TextBox 120"/>
          <p:cNvSpPr txBox="1"/>
          <p:nvPr/>
        </p:nvSpPr>
        <p:spPr>
          <a:xfrm>
            <a:off x="2206348" y="1811354"/>
            <a:ext cx="1471028" cy="323165"/>
          </a:xfrm>
          <a:prstGeom prst="rect">
            <a:avLst/>
          </a:prstGeom>
          <a:noFill/>
        </p:spPr>
        <p:txBody>
          <a:bodyPr wrap="square" rtlCol="0">
            <a:spAutoFit/>
          </a:bodyPr>
          <a:lstStyle/>
          <a:p>
            <a:r>
              <a:rPr lang="en-US" sz="1500" b="1" dirty="0">
                <a:solidFill>
                  <a:schemeClr val="accent6">
                    <a:lumMod val="60000"/>
                    <a:lumOff val="40000"/>
                  </a:schemeClr>
                </a:solidFill>
                <a:latin typeface="Segoe UI Light" pitchFamily="34" charset="0"/>
              </a:rPr>
              <a:t>Defect Leakage</a:t>
            </a:r>
          </a:p>
        </p:txBody>
      </p:sp>
      <p:sp>
        <p:nvSpPr>
          <p:cNvPr id="122" name="TextBox 121"/>
          <p:cNvSpPr txBox="1"/>
          <p:nvPr/>
        </p:nvSpPr>
        <p:spPr>
          <a:xfrm>
            <a:off x="5897060" y="2278926"/>
            <a:ext cx="2268404" cy="400110"/>
          </a:xfrm>
          <a:prstGeom prst="rect">
            <a:avLst/>
          </a:prstGeom>
          <a:noFill/>
        </p:spPr>
        <p:txBody>
          <a:bodyPr wrap="square" rtlCol="0">
            <a:spAutoFit/>
          </a:bodyPr>
          <a:lstStyle/>
          <a:p>
            <a:pPr>
              <a:defRPr/>
            </a:pPr>
            <a:r>
              <a:rPr lang="en-US" sz="2000" b="1" dirty="0">
                <a:solidFill>
                  <a:schemeClr val="accent5">
                    <a:lumMod val="40000"/>
                    <a:lumOff val="60000"/>
                  </a:schemeClr>
                </a:solidFill>
                <a:latin typeface="Segoe UI Light" pitchFamily="34" charset="0"/>
              </a:rPr>
              <a:t>Compliance testing </a:t>
            </a:r>
          </a:p>
        </p:txBody>
      </p:sp>
      <p:sp>
        <p:nvSpPr>
          <p:cNvPr id="124" name="TextBox 123"/>
          <p:cNvSpPr txBox="1"/>
          <p:nvPr/>
        </p:nvSpPr>
        <p:spPr>
          <a:xfrm>
            <a:off x="6810875" y="2744974"/>
            <a:ext cx="2333125" cy="523220"/>
          </a:xfrm>
          <a:prstGeom prst="rect">
            <a:avLst/>
          </a:prstGeom>
          <a:noFill/>
        </p:spPr>
        <p:txBody>
          <a:bodyPr wrap="square" rtlCol="0">
            <a:spAutoFit/>
          </a:bodyPr>
          <a:lstStyle/>
          <a:p>
            <a:r>
              <a:rPr lang="en-US" sz="2800" b="1" dirty="0">
                <a:solidFill>
                  <a:schemeClr val="accent6">
                    <a:lumMod val="20000"/>
                    <a:lumOff val="80000"/>
                  </a:schemeClr>
                </a:solidFill>
                <a:latin typeface="Segoe UI Light" pitchFamily="34" charset="0"/>
              </a:rPr>
              <a:t>Automation</a:t>
            </a:r>
          </a:p>
        </p:txBody>
      </p:sp>
      <p:sp>
        <p:nvSpPr>
          <p:cNvPr id="129" name="TextBox 128"/>
          <p:cNvSpPr txBox="1"/>
          <p:nvPr/>
        </p:nvSpPr>
        <p:spPr>
          <a:xfrm>
            <a:off x="7668984" y="2799006"/>
            <a:ext cx="1189266" cy="207749"/>
          </a:xfrm>
          <a:prstGeom prst="rect">
            <a:avLst/>
          </a:prstGeom>
          <a:noFill/>
        </p:spPr>
        <p:txBody>
          <a:bodyPr wrap="square" rtlCol="0">
            <a:spAutoFit/>
          </a:bodyPr>
          <a:lstStyle/>
          <a:p>
            <a:pPr>
              <a:lnSpc>
                <a:spcPct val="50000"/>
              </a:lnSpc>
            </a:pPr>
            <a:r>
              <a:rPr lang="en-US" sz="1500" b="1" dirty="0">
                <a:solidFill>
                  <a:schemeClr val="accent2">
                    <a:lumMod val="60000"/>
                    <a:lumOff val="40000"/>
                  </a:schemeClr>
                </a:solidFill>
                <a:latin typeface="Segoe UI Light" pitchFamily="34" charset="0"/>
              </a:rPr>
              <a:t>End–to–End</a:t>
            </a:r>
          </a:p>
        </p:txBody>
      </p:sp>
      <p:sp>
        <p:nvSpPr>
          <p:cNvPr id="130" name="TextBox 129"/>
          <p:cNvSpPr txBox="1"/>
          <p:nvPr/>
        </p:nvSpPr>
        <p:spPr>
          <a:xfrm>
            <a:off x="6277517" y="2969425"/>
            <a:ext cx="725807" cy="322427"/>
          </a:xfrm>
          <a:prstGeom prst="rect">
            <a:avLst/>
          </a:prstGeom>
          <a:noFill/>
        </p:spPr>
        <p:txBody>
          <a:bodyPr wrap="square" rtlCol="0">
            <a:spAutoFit/>
          </a:bodyPr>
          <a:lstStyle/>
          <a:p>
            <a:r>
              <a:rPr lang="en-US" sz="1500" b="1" dirty="0">
                <a:solidFill>
                  <a:schemeClr val="accent2">
                    <a:lumMod val="60000"/>
                    <a:lumOff val="40000"/>
                  </a:schemeClr>
                </a:solidFill>
                <a:latin typeface="Segoe UI Light" pitchFamily="34" charset="0"/>
              </a:rPr>
              <a:t>Defect</a:t>
            </a:r>
          </a:p>
        </p:txBody>
      </p:sp>
      <p:sp>
        <p:nvSpPr>
          <p:cNvPr id="136" name="TextBox 135"/>
          <p:cNvSpPr txBox="1"/>
          <p:nvPr/>
        </p:nvSpPr>
        <p:spPr>
          <a:xfrm>
            <a:off x="5072287" y="2113435"/>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137" name="TextBox 136"/>
          <p:cNvSpPr txBox="1"/>
          <p:nvPr/>
        </p:nvSpPr>
        <p:spPr>
          <a:xfrm>
            <a:off x="3656237" y="2242340"/>
            <a:ext cx="882649" cy="215444"/>
          </a:xfrm>
          <a:prstGeom prst="rect">
            <a:avLst/>
          </a:prstGeom>
          <a:noFill/>
        </p:spPr>
        <p:txBody>
          <a:bodyPr wrap="square" rtlCol="0">
            <a:spAutoFit/>
          </a:bodyPr>
          <a:lstStyle/>
          <a:p>
            <a:pPr>
              <a:defRPr/>
            </a:pPr>
            <a:r>
              <a:rPr lang="en-US" sz="800" b="1" dirty="0">
                <a:solidFill>
                  <a:schemeClr val="accent6">
                    <a:lumMod val="60000"/>
                    <a:lumOff val="40000"/>
                  </a:schemeClr>
                </a:solidFill>
                <a:latin typeface="Segoe UI Light" pitchFamily="34" charset="0"/>
              </a:rPr>
              <a:t>Mobile Testing</a:t>
            </a:r>
          </a:p>
        </p:txBody>
      </p:sp>
      <p:sp>
        <p:nvSpPr>
          <p:cNvPr id="138" name="TextBox 137"/>
          <p:cNvSpPr txBox="1"/>
          <p:nvPr/>
        </p:nvSpPr>
        <p:spPr>
          <a:xfrm>
            <a:off x="3735967" y="2108534"/>
            <a:ext cx="1196620" cy="215444"/>
          </a:xfrm>
          <a:prstGeom prst="rect">
            <a:avLst/>
          </a:prstGeom>
          <a:noFill/>
        </p:spPr>
        <p:txBody>
          <a:bodyPr wrap="square" rtlCol="0">
            <a:spAutoFit/>
          </a:bodyPr>
          <a:lstStyle/>
          <a:p>
            <a:pPr>
              <a:defRPr/>
            </a:pPr>
            <a:r>
              <a:rPr lang="en-US" sz="800" b="1" dirty="0">
                <a:solidFill>
                  <a:schemeClr val="accent1">
                    <a:lumMod val="60000"/>
                    <a:lumOff val="40000"/>
                  </a:schemeClr>
                </a:solidFill>
                <a:latin typeface="Segoe UI Light" pitchFamily="34" charset="0"/>
              </a:rPr>
              <a:t>Cross-platform testing </a:t>
            </a:r>
          </a:p>
        </p:txBody>
      </p:sp>
      <p:sp>
        <p:nvSpPr>
          <p:cNvPr id="139" name="TextBox 138"/>
          <p:cNvSpPr txBox="1"/>
          <p:nvPr/>
        </p:nvSpPr>
        <p:spPr>
          <a:xfrm>
            <a:off x="2336800" y="4078252"/>
            <a:ext cx="6540497" cy="1236813"/>
          </a:xfrm>
          <a:prstGeom prst="rect">
            <a:avLst/>
          </a:prstGeom>
          <a:noFill/>
        </p:spPr>
        <p:txBody>
          <a:bodyPr wrap="square" rtlCol="0">
            <a:spAutoFit/>
          </a:bodyPr>
          <a:lstStyle/>
          <a:p>
            <a:endParaRPr lang="en-US" b="1" dirty="0">
              <a:solidFill>
                <a:srgbClr val="660033"/>
              </a:solidFill>
            </a:endParaRPr>
          </a:p>
          <a:p>
            <a:pPr>
              <a:lnSpc>
                <a:spcPct val="50000"/>
              </a:lnSpc>
            </a:pPr>
            <a:r>
              <a:rPr lang="en-US" sz="10000" b="1" dirty="0">
                <a:solidFill>
                  <a:srgbClr val="084692"/>
                </a:solidFill>
                <a:latin typeface="Segoe UI Light" pitchFamily="34" charset="0"/>
              </a:rPr>
              <a:t>Automation</a:t>
            </a:r>
          </a:p>
        </p:txBody>
      </p:sp>
      <p:sp>
        <p:nvSpPr>
          <p:cNvPr id="141" name="TextBox 140"/>
          <p:cNvSpPr txBox="1"/>
          <p:nvPr/>
        </p:nvSpPr>
        <p:spPr>
          <a:xfrm>
            <a:off x="3465281" y="3142348"/>
            <a:ext cx="2122717" cy="553998"/>
          </a:xfrm>
          <a:prstGeom prst="rect">
            <a:avLst/>
          </a:prstGeom>
          <a:noFill/>
        </p:spPr>
        <p:txBody>
          <a:bodyPr wrap="square" rtlCol="0">
            <a:spAutoFit/>
          </a:bodyPr>
          <a:lstStyle/>
          <a:p>
            <a:r>
              <a:rPr lang="en-US" sz="3000" b="1" dirty="0" smtClean="0">
                <a:solidFill>
                  <a:schemeClr val="accent1">
                    <a:lumMod val="75000"/>
                  </a:schemeClr>
                </a:solidFill>
                <a:latin typeface="Segoe UI Light" pitchFamily="34" charset="0"/>
              </a:rPr>
              <a:t>Data-driven</a:t>
            </a:r>
            <a:endParaRPr lang="en-US" sz="3000" b="1" dirty="0">
              <a:solidFill>
                <a:schemeClr val="accent1">
                  <a:lumMod val="75000"/>
                </a:schemeClr>
              </a:solidFill>
              <a:latin typeface="Segoe UI Light" pitchFamily="34" charset="0"/>
            </a:endParaRPr>
          </a:p>
        </p:txBody>
      </p:sp>
      <p:pic>
        <p:nvPicPr>
          <p:cNvPr id="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31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2000" fill="hold"/>
                                        <p:tgtEl>
                                          <p:spTgt spid="123"/>
                                        </p:tgtEl>
                                        <p:attrNameLst>
                                          <p:attrName>ppt_w</p:attrName>
                                        </p:attrNameLst>
                                      </p:cBhvr>
                                      <p:tavLst>
                                        <p:tav tm="0">
                                          <p:val>
                                            <p:fltVal val="0"/>
                                          </p:val>
                                        </p:tav>
                                        <p:tav tm="100000">
                                          <p:val>
                                            <p:strVal val="#ppt_w"/>
                                          </p:val>
                                        </p:tav>
                                      </p:tavLst>
                                    </p:anim>
                                    <p:anim calcmode="lin" valueType="num">
                                      <p:cBhvr>
                                        <p:cTn id="8" dur="2000" fill="hold"/>
                                        <p:tgtEl>
                                          <p:spTgt spid="123"/>
                                        </p:tgtEl>
                                        <p:attrNameLst>
                                          <p:attrName>ppt_h</p:attrName>
                                        </p:attrNameLst>
                                      </p:cBhvr>
                                      <p:tavLst>
                                        <p:tav tm="0">
                                          <p:val>
                                            <p:fltVal val="0"/>
                                          </p:val>
                                        </p:tav>
                                        <p:tav tm="100000">
                                          <p:val>
                                            <p:strVal val="#ppt_h"/>
                                          </p:val>
                                        </p:tav>
                                      </p:tavLst>
                                    </p:anim>
                                    <p:anim calcmode="lin" valueType="num">
                                      <p:cBhvr>
                                        <p:cTn id="9" dur="2000" fill="hold"/>
                                        <p:tgtEl>
                                          <p:spTgt spid="123"/>
                                        </p:tgtEl>
                                        <p:attrNameLst>
                                          <p:attrName>style.rotation</p:attrName>
                                        </p:attrNameLst>
                                      </p:cBhvr>
                                      <p:tavLst>
                                        <p:tav tm="0">
                                          <p:val>
                                            <p:fltVal val="90"/>
                                          </p:val>
                                        </p:tav>
                                        <p:tav tm="100000">
                                          <p:val>
                                            <p:fltVal val="0"/>
                                          </p:val>
                                        </p:tav>
                                      </p:tavLst>
                                    </p:anim>
                                    <p:animEffect transition="in" filter="fade">
                                      <p:cBhvr>
                                        <p:cTn id="10" dur="2000"/>
                                        <p:tgtEl>
                                          <p:spTgt spid="12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2000" fill="hold"/>
                                        <p:tgtEl>
                                          <p:spTgt spid="140"/>
                                        </p:tgtEl>
                                        <p:attrNameLst>
                                          <p:attrName>ppt_w</p:attrName>
                                        </p:attrNameLst>
                                      </p:cBhvr>
                                      <p:tavLst>
                                        <p:tav tm="0">
                                          <p:val>
                                            <p:fltVal val="0"/>
                                          </p:val>
                                        </p:tav>
                                        <p:tav tm="100000">
                                          <p:val>
                                            <p:strVal val="#ppt_w"/>
                                          </p:val>
                                        </p:tav>
                                      </p:tavLst>
                                    </p:anim>
                                    <p:anim calcmode="lin" valueType="num">
                                      <p:cBhvr>
                                        <p:cTn id="14" dur="2000" fill="hold"/>
                                        <p:tgtEl>
                                          <p:spTgt spid="140"/>
                                        </p:tgtEl>
                                        <p:attrNameLst>
                                          <p:attrName>ppt_h</p:attrName>
                                        </p:attrNameLst>
                                      </p:cBhvr>
                                      <p:tavLst>
                                        <p:tav tm="0">
                                          <p:val>
                                            <p:fltVal val="0"/>
                                          </p:val>
                                        </p:tav>
                                        <p:tav tm="100000">
                                          <p:val>
                                            <p:strVal val="#ppt_h"/>
                                          </p:val>
                                        </p:tav>
                                      </p:tavLst>
                                    </p:anim>
                                    <p:anim calcmode="lin" valueType="num">
                                      <p:cBhvr>
                                        <p:cTn id="15" dur="2000" fill="hold"/>
                                        <p:tgtEl>
                                          <p:spTgt spid="140"/>
                                        </p:tgtEl>
                                        <p:attrNameLst>
                                          <p:attrName>style.rotation</p:attrName>
                                        </p:attrNameLst>
                                      </p:cBhvr>
                                      <p:tavLst>
                                        <p:tav tm="0">
                                          <p:val>
                                            <p:fltVal val="90"/>
                                          </p:val>
                                        </p:tav>
                                        <p:tav tm="100000">
                                          <p:val>
                                            <p:fltVal val="0"/>
                                          </p:val>
                                        </p:tav>
                                      </p:tavLst>
                                    </p:anim>
                                    <p:animEffect transition="in" filter="fade">
                                      <p:cBhvr>
                                        <p:cTn id="16" dur="2000"/>
                                        <p:tgtEl>
                                          <p:spTgt spid="14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2000" fill="hold"/>
                                        <p:tgtEl>
                                          <p:spTgt spid="69"/>
                                        </p:tgtEl>
                                        <p:attrNameLst>
                                          <p:attrName>ppt_w</p:attrName>
                                        </p:attrNameLst>
                                      </p:cBhvr>
                                      <p:tavLst>
                                        <p:tav tm="0">
                                          <p:val>
                                            <p:fltVal val="0"/>
                                          </p:val>
                                        </p:tav>
                                        <p:tav tm="100000">
                                          <p:val>
                                            <p:strVal val="#ppt_w"/>
                                          </p:val>
                                        </p:tav>
                                      </p:tavLst>
                                    </p:anim>
                                    <p:anim calcmode="lin" valueType="num">
                                      <p:cBhvr>
                                        <p:cTn id="20" dur="2000" fill="hold"/>
                                        <p:tgtEl>
                                          <p:spTgt spid="69"/>
                                        </p:tgtEl>
                                        <p:attrNameLst>
                                          <p:attrName>ppt_h</p:attrName>
                                        </p:attrNameLst>
                                      </p:cBhvr>
                                      <p:tavLst>
                                        <p:tav tm="0">
                                          <p:val>
                                            <p:fltVal val="0"/>
                                          </p:val>
                                        </p:tav>
                                        <p:tav tm="100000">
                                          <p:val>
                                            <p:strVal val="#ppt_h"/>
                                          </p:val>
                                        </p:tav>
                                      </p:tavLst>
                                    </p:anim>
                                    <p:anim calcmode="lin" valueType="num">
                                      <p:cBhvr>
                                        <p:cTn id="21" dur="2000" fill="hold"/>
                                        <p:tgtEl>
                                          <p:spTgt spid="69"/>
                                        </p:tgtEl>
                                        <p:attrNameLst>
                                          <p:attrName>style.rotation</p:attrName>
                                        </p:attrNameLst>
                                      </p:cBhvr>
                                      <p:tavLst>
                                        <p:tav tm="0">
                                          <p:val>
                                            <p:fltVal val="90"/>
                                          </p:val>
                                        </p:tav>
                                        <p:tav tm="100000">
                                          <p:val>
                                            <p:fltVal val="0"/>
                                          </p:val>
                                        </p:tav>
                                      </p:tavLst>
                                    </p:anim>
                                    <p:animEffect transition="in" filter="fade">
                                      <p:cBhvr>
                                        <p:cTn id="22" dur="2000"/>
                                        <p:tgtEl>
                                          <p:spTgt spid="6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2000" fill="hold"/>
                                        <p:tgtEl>
                                          <p:spTgt spid="70"/>
                                        </p:tgtEl>
                                        <p:attrNameLst>
                                          <p:attrName>ppt_w</p:attrName>
                                        </p:attrNameLst>
                                      </p:cBhvr>
                                      <p:tavLst>
                                        <p:tav tm="0">
                                          <p:val>
                                            <p:fltVal val="0"/>
                                          </p:val>
                                        </p:tav>
                                        <p:tav tm="100000">
                                          <p:val>
                                            <p:strVal val="#ppt_w"/>
                                          </p:val>
                                        </p:tav>
                                      </p:tavLst>
                                    </p:anim>
                                    <p:anim calcmode="lin" valueType="num">
                                      <p:cBhvr>
                                        <p:cTn id="26" dur="2000" fill="hold"/>
                                        <p:tgtEl>
                                          <p:spTgt spid="70"/>
                                        </p:tgtEl>
                                        <p:attrNameLst>
                                          <p:attrName>ppt_h</p:attrName>
                                        </p:attrNameLst>
                                      </p:cBhvr>
                                      <p:tavLst>
                                        <p:tav tm="0">
                                          <p:val>
                                            <p:fltVal val="0"/>
                                          </p:val>
                                        </p:tav>
                                        <p:tav tm="100000">
                                          <p:val>
                                            <p:strVal val="#ppt_h"/>
                                          </p:val>
                                        </p:tav>
                                      </p:tavLst>
                                    </p:anim>
                                    <p:anim calcmode="lin" valueType="num">
                                      <p:cBhvr>
                                        <p:cTn id="27" dur="2000" fill="hold"/>
                                        <p:tgtEl>
                                          <p:spTgt spid="70"/>
                                        </p:tgtEl>
                                        <p:attrNameLst>
                                          <p:attrName>style.rotation</p:attrName>
                                        </p:attrNameLst>
                                      </p:cBhvr>
                                      <p:tavLst>
                                        <p:tav tm="0">
                                          <p:val>
                                            <p:fltVal val="90"/>
                                          </p:val>
                                        </p:tav>
                                        <p:tav tm="100000">
                                          <p:val>
                                            <p:fltVal val="0"/>
                                          </p:val>
                                        </p:tav>
                                      </p:tavLst>
                                    </p:anim>
                                    <p:animEffect transition="in" filter="fade">
                                      <p:cBhvr>
                                        <p:cTn id="28" dur="2000"/>
                                        <p:tgtEl>
                                          <p:spTgt spid="70"/>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p:cTn id="31" dur="2000" fill="hold"/>
                                        <p:tgtEl>
                                          <p:spTgt spid="72"/>
                                        </p:tgtEl>
                                        <p:attrNameLst>
                                          <p:attrName>ppt_w</p:attrName>
                                        </p:attrNameLst>
                                      </p:cBhvr>
                                      <p:tavLst>
                                        <p:tav tm="0">
                                          <p:val>
                                            <p:fltVal val="0"/>
                                          </p:val>
                                        </p:tav>
                                        <p:tav tm="100000">
                                          <p:val>
                                            <p:strVal val="#ppt_w"/>
                                          </p:val>
                                        </p:tav>
                                      </p:tavLst>
                                    </p:anim>
                                    <p:anim calcmode="lin" valueType="num">
                                      <p:cBhvr>
                                        <p:cTn id="32" dur="2000" fill="hold"/>
                                        <p:tgtEl>
                                          <p:spTgt spid="72"/>
                                        </p:tgtEl>
                                        <p:attrNameLst>
                                          <p:attrName>ppt_h</p:attrName>
                                        </p:attrNameLst>
                                      </p:cBhvr>
                                      <p:tavLst>
                                        <p:tav tm="0">
                                          <p:val>
                                            <p:fltVal val="0"/>
                                          </p:val>
                                        </p:tav>
                                        <p:tav tm="100000">
                                          <p:val>
                                            <p:strVal val="#ppt_h"/>
                                          </p:val>
                                        </p:tav>
                                      </p:tavLst>
                                    </p:anim>
                                    <p:anim calcmode="lin" valueType="num">
                                      <p:cBhvr>
                                        <p:cTn id="33" dur="2000" fill="hold"/>
                                        <p:tgtEl>
                                          <p:spTgt spid="72"/>
                                        </p:tgtEl>
                                        <p:attrNameLst>
                                          <p:attrName>style.rotation</p:attrName>
                                        </p:attrNameLst>
                                      </p:cBhvr>
                                      <p:tavLst>
                                        <p:tav tm="0">
                                          <p:val>
                                            <p:fltVal val="90"/>
                                          </p:val>
                                        </p:tav>
                                        <p:tav tm="100000">
                                          <p:val>
                                            <p:fltVal val="0"/>
                                          </p:val>
                                        </p:tav>
                                      </p:tavLst>
                                    </p:anim>
                                    <p:animEffect transition="in" filter="fade">
                                      <p:cBhvr>
                                        <p:cTn id="34" dur="2000"/>
                                        <p:tgtEl>
                                          <p:spTgt spid="7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p:cTn id="37" dur="2000" fill="hold"/>
                                        <p:tgtEl>
                                          <p:spTgt spid="74"/>
                                        </p:tgtEl>
                                        <p:attrNameLst>
                                          <p:attrName>ppt_w</p:attrName>
                                        </p:attrNameLst>
                                      </p:cBhvr>
                                      <p:tavLst>
                                        <p:tav tm="0">
                                          <p:val>
                                            <p:fltVal val="0"/>
                                          </p:val>
                                        </p:tav>
                                        <p:tav tm="100000">
                                          <p:val>
                                            <p:strVal val="#ppt_w"/>
                                          </p:val>
                                        </p:tav>
                                      </p:tavLst>
                                    </p:anim>
                                    <p:anim calcmode="lin" valueType="num">
                                      <p:cBhvr>
                                        <p:cTn id="38" dur="2000" fill="hold"/>
                                        <p:tgtEl>
                                          <p:spTgt spid="74"/>
                                        </p:tgtEl>
                                        <p:attrNameLst>
                                          <p:attrName>ppt_h</p:attrName>
                                        </p:attrNameLst>
                                      </p:cBhvr>
                                      <p:tavLst>
                                        <p:tav tm="0">
                                          <p:val>
                                            <p:fltVal val="0"/>
                                          </p:val>
                                        </p:tav>
                                        <p:tav tm="100000">
                                          <p:val>
                                            <p:strVal val="#ppt_h"/>
                                          </p:val>
                                        </p:tav>
                                      </p:tavLst>
                                    </p:anim>
                                    <p:anim calcmode="lin" valueType="num">
                                      <p:cBhvr>
                                        <p:cTn id="39" dur="2000" fill="hold"/>
                                        <p:tgtEl>
                                          <p:spTgt spid="74"/>
                                        </p:tgtEl>
                                        <p:attrNameLst>
                                          <p:attrName>style.rotation</p:attrName>
                                        </p:attrNameLst>
                                      </p:cBhvr>
                                      <p:tavLst>
                                        <p:tav tm="0">
                                          <p:val>
                                            <p:fltVal val="90"/>
                                          </p:val>
                                        </p:tav>
                                        <p:tav tm="100000">
                                          <p:val>
                                            <p:fltVal val="0"/>
                                          </p:val>
                                        </p:tav>
                                      </p:tavLst>
                                    </p:anim>
                                    <p:animEffect transition="in" filter="fade">
                                      <p:cBhvr>
                                        <p:cTn id="40" dur="2000"/>
                                        <p:tgtEl>
                                          <p:spTgt spid="74"/>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p:cTn id="43" dur="2000" fill="hold"/>
                                        <p:tgtEl>
                                          <p:spTgt spid="77"/>
                                        </p:tgtEl>
                                        <p:attrNameLst>
                                          <p:attrName>ppt_w</p:attrName>
                                        </p:attrNameLst>
                                      </p:cBhvr>
                                      <p:tavLst>
                                        <p:tav tm="0">
                                          <p:val>
                                            <p:fltVal val="0"/>
                                          </p:val>
                                        </p:tav>
                                        <p:tav tm="100000">
                                          <p:val>
                                            <p:strVal val="#ppt_w"/>
                                          </p:val>
                                        </p:tav>
                                      </p:tavLst>
                                    </p:anim>
                                    <p:anim calcmode="lin" valueType="num">
                                      <p:cBhvr>
                                        <p:cTn id="44" dur="2000" fill="hold"/>
                                        <p:tgtEl>
                                          <p:spTgt spid="77"/>
                                        </p:tgtEl>
                                        <p:attrNameLst>
                                          <p:attrName>ppt_h</p:attrName>
                                        </p:attrNameLst>
                                      </p:cBhvr>
                                      <p:tavLst>
                                        <p:tav tm="0">
                                          <p:val>
                                            <p:fltVal val="0"/>
                                          </p:val>
                                        </p:tav>
                                        <p:tav tm="100000">
                                          <p:val>
                                            <p:strVal val="#ppt_h"/>
                                          </p:val>
                                        </p:tav>
                                      </p:tavLst>
                                    </p:anim>
                                    <p:anim calcmode="lin" valueType="num">
                                      <p:cBhvr>
                                        <p:cTn id="45" dur="2000" fill="hold"/>
                                        <p:tgtEl>
                                          <p:spTgt spid="77"/>
                                        </p:tgtEl>
                                        <p:attrNameLst>
                                          <p:attrName>style.rotation</p:attrName>
                                        </p:attrNameLst>
                                      </p:cBhvr>
                                      <p:tavLst>
                                        <p:tav tm="0">
                                          <p:val>
                                            <p:fltVal val="90"/>
                                          </p:val>
                                        </p:tav>
                                        <p:tav tm="100000">
                                          <p:val>
                                            <p:fltVal val="0"/>
                                          </p:val>
                                        </p:tav>
                                      </p:tavLst>
                                    </p:anim>
                                    <p:animEffect transition="in" filter="fade">
                                      <p:cBhvr>
                                        <p:cTn id="46" dur="2000"/>
                                        <p:tgtEl>
                                          <p:spTgt spid="77"/>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cBhvr>
                                        <p:cTn id="49" dur="2000" fill="hold"/>
                                        <p:tgtEl>
                                          <p:spTgt spid="79"/>
                                        </p:tgtEl>
                                        <p:attrNameLst>
                                          <p:attrName>ppt_w</p:attrName>
                                        </p:attrNameLst>
                                      </p:cBhvr>
                                      <p:tavLst>
                                        <p:tav tm="0">
                                          <p:val>
                                            <p:fltVal val="0"/>
                                          </p:val>
                                        </p:tav>
                                        <p:tav tm="100000">
                                          <p:val>
                                            <p:strVal val="#ppt_w"/>
                                          </p:val>
                                        </p:tav>
                                      </p:tavLst>
                                    </p:anim>
                                    <p:anim calcmode="lin" valueType="num">
                                      <p:cBhvr>
                                        <p:cTn id="50" dur="2000" fill="hold"/>
                                        <p:tgtEl>
                                          <p:spTgt spid="79"/>
                                        </p:tgtEl>
                                        <p:attrNameLst>
                                          <p:attrName>ppt_h</p:attrName>
                                        </p:attrNameLst>
                                      </p:cBhvr>
                                      <p:tavLst>
                                        <p:tav tm="0">
                                          <p:val>
                                            <p:fltVal val="0"/>
                                          </p:val>
                                        </p:tav>
                                        <p:tav tm="100000">
                                          <p:val>
                                            <p:strVal val="#ppt_h"/>
                                          </p:val>
                                        </p:tav>
                                      </p:tavLst>
                                    </p:anim>
                                    <p:anim calcmode="lin" valueType="num">
                                      <p:cBhvr>
                                        <p:cTn id="51" dur="2000" fill="hold"/>
                                        <p:tgtEl>
                                          <p:spTgt spid="79"/>
                                        </p:tgtEl>
                                        <p:attrNameLst>
                                          <p:attrName>style.rotation</p:attrName>
                                        </p:attrNameLst>
                                      </p:cBhvr>
                                      <p:tavLst>
                                        <p:tav tm="0">
                                          <p:val>
                                            <p:fltVal val="90"/>
                                          </p:val>
                                        </p:tav>
                                        <p:tav tm="100000">
                                          <p:val>
                                            <p:fltVal val="0"/>
                                          </p:val>
                                        </p:tav>
                                      </p:tavLst>
                                    </p:anim>
                                    <p:animEffect transition="in" filter="fade">
                                      <p:cBhvr>
                                        <p:cTn id="52" dur="2000"/>
                                        <p:tgtEl>
                                          <p:spTgt spid="7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p:cTn id="55" dur="2000" fill="hold"/>
                                        <p:tgtEl>
                                          <p:spTgt spid="84"/>
                                        </p:tgtEl>
                                        <p:attrNameLst>
                                          <p:attrName>ppt_w</p:attrName>
                                        </p:attrNameLst>
                                      </p:cBhvr>
                                      <p:tavLst>
                                        <p:tav tm="0">
                                          <p:val>
                                            <p:fltVal val="0"/>
                                          </p:val>
                                        </p:tav>
                                        <p:tav tm="100000">
                                          <p:val>
                                            <p:strVal val="#ppt_w"/>
                                          </p:val>
                                        </p:tav>
                                      </p:tavLst>
                                    </p:anim>
                                    <p:anim calcmode="lin" valueType="num">
                                      <p:cBhvr>
                                        <p:cTn id="56" dur="2000" fill="hold"/>
                                        <p:tgtEl>
                                          <p:spTgt spid="84"/>
                                        </p:tgtEl>
                                        <p:attrNameLst>
                                          <p:attrName>ppt_h</p:attrName>
                                        </p:attrNameLst>
                                      </p:cBhvr>
                                      <p:tavLst>
                                        <p:tav tm="0">
                                          <p:val>
                                            <p:fltVal val="0"/>
                                          </p:val>
                                        </p:tav>
                                        <p:tav tm="100000">
                                          <p:val>
                                            <p:strVal val="#ppt_h"/>
                                          </p:val>
                                        </p:tav>
                                      </p:tavLst>
                                    </p:anim>
                                    <p:anim calcmode="lin" valueType="num">
                                      <p:cBhvr>
                                        <p:cTn id="57" dur="2000" fill="hold"/>
                                        <p:tgtEl>
                                          <p:spTgt spid="84"/>
                                        </p:tgtEl>
                                        <p:attrNameLst>
                                          <p:attrName>style.rotation</p:attrName>
                                        </p:attrNameLst>
                                      </p:cBhvr>
                                      <p:tavLst>
                                        <p:tav tm="0">
                                          <p:val>
                                            <p:fltVal val="90"/>
                                          </p:val>
                                        </p:tav>
                                        <p:tav tm="100000">
                                          <p:val>
                                            <p:fltVal val="0"/>
                                          </p:val>
                                        </p:tav>
                                      </p:tavLst>
                                    </p:anim>
                                    <p:animEffect transition="in" filter="fade">
                                      <p:cBhvr>
                                        <p:cTn id="58" dur="2000"/>
                                        <p:tgtEl>
                                          <p:spTgt spid="8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 calcmode="lin" valueType="num">
                                      <p:cBhvr>
                                        <p:cTn id="61" dur="2000" fill="hold"/>
                                        <p:tgtEl>
                                          <p:spTgt spid="86"/>
                                        </p:tgtEl>
                                        <p:attrNameLst>
                                          <p:attrName>ppt_w</p:attrName>
                                        </p:attrNameLst>
                                      </p:cBhvr>
                                      <p:tavLst>
                                        <p:tav tm="0">
                                          <p:val>
                                            <p:fltVal val="0"/>
                                          </p:val>
                                        </p:tav>
                                        <p:tav tm="100000">
                                          <p:val>
                                            <p:strVal val="#ppt_w"/>
                                          </p:val>
                                        </p:tav>
                                      </p:tavLst>
                                    </p:anim>
                                    <p:anim calcmode="lin" valueType="num">
                                      <p:cBhvr>
                                        <p:cTn id="62" dur="2000" fill="hold"/>
                                        <p:tgtEl>
                                          <p:spTgt spid="86"/>
                                        </p:tgtEl>
                                        <p:attrNameLst>
                                          <p:attrName>ppt_h</p:attrName>
                                        </p:attrNameLst>
                                      </p:cBhvr>
                                      <p:tavLst>
                                        <p:tav tm="0">
                                          <p:val>
                                            <p:fltVal val="0"/>
                                          </p:val>
                                        </p:tav>
                                        <p:tav tm="100000">
                                          <p:val>
                                            <p:strVal val="#ppt_h"/>
                                          </p:val>
                                        </p:tav>
                                      </p:tavLst>
                                    </p:anim>
                                    <p:anim calcmode="lin" valueType="num">
                                      <p:cBhvr>
                                        <p:cTn id="63" dur="2000" fill="hold"/>
                                        <p:tgtEl>
                                          <p:spTgt spid="86"/>
                                        </p:tgtEl>
                                        <p:attrNameLst>
                                          <p:attrName>style.rotation</p:attrName>
                                        </p:attrNameLst>
                                      </p:cBhvr>
                                      <p:tavLst>
                                        <p:tav tm="0">
                                          <p:val>
                                            <p:fltVal val="90"/>
                                          </p:val>
                                        </p:tav>
                                        <p:tav tm="100000">
                                          <p:val>
                                            <p:fltVal val="0"/>
                                          </p:val>
                                        </p:tav>
                                      </p:tavLst>
                                    </p:anim>
                                    <p:animEffect transition="in" filter="fade">
                                      <p:cBhvr>
                                        <p:cTn id="64" dur="2000"/>
                                        <p:tgtEl>
                                          <p:spTgt spid="8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anim calcmode="lin" valueType="num">
                                      <p:cBhvr>
                                        <p:cTn id="67" dur="2000" fill="hold"/>
                                        <p:tgtEl>
                                          <p:spTgt spid="88"/>
                                        </p:tgtEl>
                                        <p:attrNameLst>
                                          <p:attrName>ppt_w</p:attrName>
                                        </p:attrNameLst>
                                      </p:cBhvr>
                                      <p:tavLst>
                                        <p:tav tm="0">
                                          <p:val>
                                            <p:fltVal val="0"/>
                                          </p:val>
                                        </p:tav>
                                        <p:tav tm="100000">
                                          <p:val>
                                            <p:strVal val="#ppt_w"/>
                                          </p:val>
                                        </p:tav>
                                      </p:tavLst>
                                    </p:anim>
                                    <p:anim calcmode="lin" valueType="num">
                                      <p:cBhvr>
                                        <p:cTn id="68" dur="2000" fill="hold"/>
                                        <p:tgtEl>
                                          <p:spTgt spid="88"/>
                                        </p:tgtEl>
                                        <p:attrNameLst>
                                          <p:attrName>ppt_h</p:attrName>
                                        </p:attrNameLst>
                                      </p:cBhvr>
                                      <p:tavLst>
                                        <p:tav tm="0">
                                          <p:val>
                                            <p:fltVal val="0"/>
                                          </p:val>
                                        </p:tav>
                                        <p:tav tm="100000">
                                          <p:val>
                                            <p:strVal val="#ppt_h"/>
                                          </p:val>
                                        </p:tav>
                                      </p:tavLst>
                                    </p:anim>
                                    <p:anim calcmode="lin" valueType="num">
                                      <p:cBhvr>
                                        <p:cTn id="69" dur="2000" fill="hold"/>
                                        <p:tgtEl>
                                          <p:spTgt spid="88"/>
                                        </p:tgtEl>
                                        <p:attrNameLst>
                                          <p:attrName>style.rotation</p:attrName>
                                        </p:attrNameLst>
                                      </p:cBhvr>
                                      <p:tavLst>
                                        <p:tav tm="0">
                                          <p:val>
                                            <p:fltVal val="90"/>
                                          </p:val>
                                        </p:tav>
                                        <p:tav tm="100000">
                                          <p:val>
                                            <p:fltVal val="0"/>
                                          </p:val>
                                        </p:tav>
                                      </p:tavLst>
                                    </p:anim>
                                    <p:animEffect transition="in" filter="fade">
                                      <p:cBhvr>
                                        <p:cTn id="70" dur="2000"/>
                                        <p:tgtEl>
                                          <p:spTgt spid="8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anim calcmode="lin" valueType="num">
                                      <p:cBhvr>
                                        <p:cTn id="73" dur="2000" fill="hold"/>
                                        <p:tgtEl>
                                          <p:spTgt spid="90"/>
                                        </p:tgtEl>
                                        <p:attrNameLst>
                                          <p:attrName>ppt_w</p:attrName>
                                        </p:attrNameLst>
                                      </p:cBhvr>
                                      <p:tavLst>
                                        <p:tav tm="0">
                                          <p:val>
                                            <p:fltVal val="0"/>
                                          </p:val>
                                        </p:tav>
                                        <p:tav tm="100000">
                                          <p:val>
                                            <p:strVal val="#ppt_w"/>
                                          </p:val>
                                        </p:tav>
                                      </p:tavLst>
                                    </p:anim>
                                    <p:anim calcmode="lin" valueType="num">
                                      <p:cBhvr>
                                        <p:cTn id="74" dur="2000" fill="hold"/>
                                        <p:tgtEl>
                                          <p:spTgt spid="90"/>
                                        </p:tgtEl>
                                        <p:attrNameLst>
                                          <p:attrName>ppt_h</p:attrName>
                                        </p:attrNameLst>
                                      </p:cBhvr>
                                      <p:tavLst>
                                        <p:tav tm="0">
                                          <p:val>
                                            <p:fltVal val="0"/>
                                          </p:val>
                                        </p:tav>
                                        <p:tav tm="100000">
                                          <p:val>
                                            <p:strVal val="#ppt_h"/>
                                          </p:val>
                                        </p:tav>
                                      </p:tavLst>
                                    </p:anim>
                                    <p:anim calcmode="lin" valueType="num">
                                      <p:cBhvr>
                                        <p:cTn id="75" dur="2000" fill="hold"/>
                                        <p:tgtEl>
                                          <p:spTgt spid="90"/>
                                        </p:tgtEl>
                                        <p:attrNameLst>
                                          <p:attrName>style.rotation</p:attrName>
                                        </p:attrNameLst>
                                      </p:cBhvr>
                                      <p:tavLst>
                                        <p:tav tm="0">
                                          <p:val>
                                            <p:fltVal val="90"/>
                                          </p:val>
                                        </p:tav>
                                        <p:tav tm="100000">
                                          <p:val>
                                            <p:fltVal val="0"/>
                                          </p:val>
                                        </p:tav>
                                      </p:tavLst>
                                    </p:anim>
                                    <p:animEffect transition="in" filter="fade">
                                      <p:cBhvr>
                                        <p:cTn id="76" dur="2000"/>
                                        <p:tgtEl>
                                          <p:spTgt spid="90"/>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2000" fill="hold"/>
                                        <p:tgtEl>
                                          <p:spTgt spid="94"/>
                                        </p:tgtEl>
                                        <p:attrNameLst>
                                          <p:attrName>ppt_w</p:attrName>
                                        </p:attrNameLst>
                                      </p:cBhvr>
                                      <p:tavLst>
                                        <p:tav tm="0">
                                          <p:val>
                                            <p:fltVal val="0"/>
                                          </p:val>
                                        </p:tav>
                                        <p:tav tm="100000">
                                          <p:val>
                                            <p:strVal val="#ppt_w"/>
                                          </p:val>
                                        </p:tav>
                                      </p:tavLst>
                                    </p:anim>
                                    <p:anim calcmode="lin" valueType="num">
                                      <p:cBhvr>
                                        <p:cTn id="80" dur="2000" fill="hold"/>
                                        <p:tgtEl>
                                          <p:spTgt spid="94"/>
                                        </p:tgtEl>
                                        <p:attrNameLst>
                                          <p:attrName>ppt_h</p:attrName>
                                        </p:attrNameLst>
                                      </p:cBhvr>
                                      <p:tavLst>
                                        <p:tav tm="0">
                                          <p:val>
                                            <p:fltVal val="0"/>
                                          </p:val>
                                        </p:tav>
                                        <p:tav tm="100000">
                                          <p:val>
                                            <p:strVal val="#ppt_h"/>
                                          </p:val>
                                        </p:tav>
                                      </p:tavLst>
                                    </p:anim>
                                    <p:anim calcmode="lin" valueType="num">
                                      <p:cBhvr>
                                        <p:cTn id="81" dur="2000" fill="hold"/>
                                        <p:tgtEl>
                                          <p:spTgt spid="94"/>
                                        </p:tgtEl>
                                        <p:attrNameLst>
                                          <p:attrName>style.rotation</p:attrName>
                                        </p:attrNameLst>
                                      </p:cBhvr>
                                      <p:tavLst>
                                        <p:tav tm="0">
                                          <p:val>
                                            <p:fltVal val="90"/>
                                          </p:val>
                                        </p:tav>
                                        <p:tav tm="100000">
                                          <p:val>
                                            <p:fltVal val="0"/>
                                          </p:val>
                                        </p:tav>
                                      </p:tavLst>
                                    </p:anim>
                                    <p:animEffect transition="in" filter="fade">
                                      <p:cBhvr>
                                        <p:cTn id="82" dur="2000"/>
                                        <p:tgtEl>
                                          <p:spTgt spid="94"/>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95"/>
                                        </p:tgtEl>
                                        <p:attrNameLst>
                                          <p:attrName>style.visibility</p:attrName>
                                        </p:attrNameLst>
                                      </p:cBhvr>
                                      <p:to>
                                        <p:strVal val="visible"/>
                                      </p:to>
                                    </p:set>
                                    <p:anim calcmode="lin" valueType="num">
                                      <p:cBhvr>
                                        <p:cTn id="85" dur="2000" fill="hold"/>
                                        <p:tgtEl>
                                          <p:spTgt spid="95"/>
                                        </p:tgtEl>
                                        <p:attrNameLst>
                                          <p:attrName>ppt_w</p:attrName>
                                        </p:attrNameLst>
                                      </p:cBhvr>
                                      <p:tavLst>
                                        <p:tav tm="0">
                                          <p:val>
                                            <p:fltVal val="0"/>
                                          </p:val>
                                        </p:tav>
                                        <p:tav tm="100000">
                                          <p:val>
                                            <p:strVal val="#ppt_w"/>
                                          </p:val>
                                        </p:tav>
                                      </p:tavLst>
                                    </p:anim>
                                    <p:anim calcmode="lin" valueType="num">
                                      <p:cBhvr>
                                        <p:cTn id="86" dur="2000" fill="hold"/>
                                        <p:tgtEl>
                                          <p:spTgt spid="95"/>
                                        </p:tgtEl>
                                        <p:attrNameLst>
                                          <p:attrName>ppt_h</p:attrName>
                                        </p:attrNameLst>
                                      </p:cBhvr>
                                      <p:tavLst>
                                        <p:tav tm="0">
                                          <p:val>
                                            <p:fltVal val="0"/>
                                          </p:val>
                                        </p:tav>
                                        <p:tav tm="100000">
                                          <p:val>
                                            <p:strVal val="#ppt_h"/>
                                          </p:val>
                                        </p:tav>
                                      </p:tavLst>
                                    </p:anim>
                                    <p:anim calcmode="lin" valueType="num">
                                      <p:cBhvr>
                                        <p:cTn id="87" dur="2000" fill="hold"/>
                                        <p:tgtEl>
                                          <p:spTgt spid="95"/>
                                        </p:tgtEl>
                                        <p:attrNameLst>
                                          <p:attrName>style.rotation</p:attrName>
                                        </p:attrNameLst>
                                      </p:cBhvr>
                                      <p:tavLst>
                                        <p:tav tm="0">
                                          <p:val>
                                            <p:fltVal val="90"/>
                                          </p:val>
                                        </p:tav>
                                        <p:tav tm="100000">
                                          <p:val>
                                            <p:fltVal val="0"/>
                                          </p:val>
                                        </p:tav>
                                      </p:tavLst>
                                    </p:anim>
                                    <p:animEffect transition="in" filter="fade">
                                      <p:cBhvr>
                                        <p:cTn id="88" dur="2000"/>
                                        <p:tgtEl>
                                          <p:spTgt spid="95"/>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anim calcmode="lin" valueType="num">
                                      <p:cBhvr>
                                        <p:cTn id="91" dur="2000" fill="hold"/>
                                        <p:tgtEl>
                                          <p:spTgt spid="99"/>
                                        </p:tgtEl>
                                        <p:attrNameLst>
                                          <p:attrName>ppt_w</p:attrName>
                                        </p:attrNameLst>
                                      </p:cBhvr>
                                      <p:tavLst>
                                        <p:tav tm="0">
                                          <p:val>
                                            <p:fltVal val="0"/>
                                          </p:val>
                                        </p:tav>
                                        <p:tav tm="100000">
                                          <p:val>
                                            <p:strVal val="#ppt_w"/>
                                          </p:val>
                                        </p:tav>
                                      </p:tavLst>
                                    </p:anim>
                                    <p:anim calcmode="lin" valueType="num">
                                      <p:cBhvr>
                                        <p:cTn id="92" dur="2000" fill="hold"/>
                                        <p:tgtEl>
                                          <p:spTgt spid="99"/>
                                        </p:tgtEl>
                                        <p:attrNameLst>
                                          <p:attrName>ppt_h</p:attrName>
                                        </p:attrNameLst>
                                      </p:cBhvr>
                                      <p:tavLst>
                                        <p:tav tm="0">
                                          <p:val>
                                            <p:fltVal val="0"/>
                                          </p:val>
                                        </p:tav>
                                        <p:tav tm="100000">
                                          <p:val>
                                            <p:strVal val="#ppt_h"/>
                                          </p:val>
                                        </p:tav>
                                      </p:tavLst>
                                    </p:anim>
                                    <p:anim calcmode="lin" valueType="num">
                                      <p:cBhvr>
                                        <p:cTn id="93" dur="2000" fill="hold"/>
                                        <p:tgtEl>
                                          <p:spTgt spid="99"/>
                                        </p:tgtEl>
                                        <p:attrNameLst>
                                          <p:attrName>style.rotation</p:attrName>
                                        </p:attrNameLst>
                                      </p:cBhvr>
                                      <p:tavLst>
                                        <p:tav tm="0">
                                          <p:val>
                                            <p:fltVal val="90"/>
                                          </p:val>
                                        </p:tav>
                                        <p:tav tm="100000">
                                          <p:val>
                                            <p:fltVal val="0"/>
                                          </p:val>
                                        </p:tav>
                                      </p:tavLst>
                                    </p:anim>
                                    <p:animEffect transition="in" filter="fade">
                                      <p:cBhvr>
                                        <p:cTn id="94" dur="2000"/>
                                        <p:tgtEl>
                                          <p:spTgt spid="99"/>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00"/>
                                        </p:tgtEl>
                                        <p:attrNameLst>
                                          <p:attrName>style.visibility</p:attrName>
                                        </p:attrNameLst>
                                      </p:cBhvr>
                                      <p:to>
                                        <p:strVal val="visible"/>
                                      </p:to>
                                    </p:set>
                                    <p:anim calcmode="lin" valueType="num">
                                      <p:cBhvr>
                                        <p:cTn id="97" dur="2000" fill="hold"/>
                                        <p:tgtEl>
                                          <p:spTgt spid="100"/>
                                        </p:tgtEl>
                                        <p:attrNameLst>
                                          <p:attrName>ppt_w</p:attrName>
                                        </p:attrNameLst>
                                      </p:cBhvr>
                                      <p:tavLst>
                                        <p:tav tm="0">
                                          <p:val>
                                            <p:fltVal val="0"/>
                                          </p:val>
                                        </p:tav>
                                        <p:tav tm="100000">
                                          <p:val>
                                            <p:strVal val="#ppt_w"/>
                                          </p:val>
                                        </p:tav>
                                      </p:tavLst>
                                    </p:anim>
                                    <p:anim calcmode="lin" valueType="num">
                                      <p:cBhvr>
                                        <p:cTn id="98" dur="2000" fill="hold"/>
                                        <p:tgtEl>
                                          <p:spTgt spid="100"/>
                                        </p:tgtEl>
                                        <p:attrNameLst>
                                          <p:attrName>ppt_h</p:attrName>
                                        </p:attrNameLst>
                                      </p:cBhvr>
                                      <p:tavLst>
                                        <p:tav tm="0">
                                          <p:val>
                                            <p:fltVal val="0"/>
                                          </p:val>
                                        </p:tav>
                                        <p:tav tm="100000">
                                          <p:val>
                                            <p:strVal val="#ppt_h"/>
                                          </p:val>
                                        </p:tav>
                                      </p:tavLst>
                                    </p:anim>
                                    <p:anim calcmode="lin" valueType="num">
                                      <p:cBhvr>
                                        <p:cTn id="99" dur="2000" fill="hold"/>
                                        <p:tgtEl>
                                          <p:spTgt spid="100"/>
                                        </p:tgtEl>
                                        <p:attrNameLst>
                                          <p:attrName>style.rotation</p:attrName>
                                        </p:attrNameLst>
                                      </p:cBhvr>
                                      <p:tavLst>
                                        <p:tav tm="0">
                                          <p:val>
                                            <p:fltVal val="90"/>
                                          </p:val>
                                        </p:tav>
                                        <p:tav tm="100000">
                                          <p:val>
                                            <p:fltVal val="0"/>
                                          </p:val>
                                        </p:tav>
                                      </p:tavLst>
                                    </p:anim>
                                    <p:animEffect transition="in" filter="fade">
                                      <p:cBhvr>
                                        <p:cTn id="100" dur="2000"/>
                                        <p:tgtEl>
                                          <p:spTgt spid="100"/>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101"/>
                                        </p:tgtEl>
                                        <p:attrNameLst>
                                          <p:attrName>style.visibility</p:attrName>
                                        </p:attrNameLst>
                                      </p:cBhvr>
                                      <p:to>
                                        <p:strVal val="visible"/>
                                      </p:to>
                                    </p:set>
                                    <p:anim calcmode="lin" valueType="num">
                                      <p:cBhvr>
                                        <p:cTn id="103" dur="2000" fill="hold"/>
                                        <p:tgtEl>
                                          <p:spTgt spid="101"/>
                                        </p:tgtEl>
                                        <p:attrNameLst>
                                          <p:attrName>ppt_w</p:attrName>
                                        </p:attrNameLst>
                                      </p:cBhvr>
                                      <p:tavLst>
                                        <p:tav tm="0">
                                          <p:val>
                                            <p:fltVal val="0"/>
                                          </p:val>
                                        </p:tav>
                                        <p:tav tm="100000">
                                          <p:val>
                                            <p:strVal val="#ppt_w"/>
                                          </p:val>
                                        </p:tav>
                                      </p:tavLst>
                                    </p:anim>
                                    <p:anim calcmode="lin" valueType="num">
                                      <p:cBhvr>
                                        <p:cTn id="104" dur="2000" fill="hold"/>
                                        <p:tgtEl>
                                          <p:spTgt spid="101"/>
                                        </p:tgtEl>
                                        <p:attrNameLst>
                                          <p:attrName>ppt_h</p:attrName>
                                        </p:attrNameLst>
                                      </p:cBhvr>
                                      <p:tavLst>
                                        <p:tav tm="0">
                                          <p:val>
                                            <p:fltVal val="0"/>
                                          </p:val>
                                        </p:tav>
                                        <p:tav tm="100000">
                                          <p:val>
                                            <p:strVal val="#ppt_h"/>
                                          </p:val>
                                        </p:tav>
                                      </p:tavLst>
                                    </p:anim>
                                    <p:anim calcmode="lin" valueType="num">
                                      <p:cBhvr>
                                        <p:cTn id="105" dur="2000" fill="hold"/>
                                        <p:tgtEl>
                                          <p:spTgt spid="101"/>
                                        </p:tgtEl>
                                        <p:attrNameLst>
                                          <p:attrName>style.rotation</p:attrName>
                                        </p:attrNameLst>
                                      </p:cBhvr>
                                      <p:tavLst>
                                        <p:tav tm="0">
                                          <p:val>
                                            <p:fltVal val="90"/>
                                          </p:val>
                                        </p:tav>
                                        <p:tav tm="100000">
                                          <p:val>
                                            <p:fltVal val="0"/>
                                          </p:val>
                                        </p:tav>
                                      </p:tavLst>
                                    </p:anim>
                                    <p:animEffect transition="in" filter="fade">
                                      <p:cBhvr>
                                        <p:cTn id="106" dur="2000"/>
                                        <p:tgtEl>
                                          <p:spTgt spid="101"/>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102"/>
                                        </p:tgtEl>
                                        <p:attrNameLst>
                                          <p:attrName>style.visibility</p:attrName>
                                        </p:attrNameLst>
                                      </p:cBhvr>
                                      <p:to>
                                        <p:strVal val="visible"/>
                                      </p:to>
                                    </p:set>
                                    <p:anim calcmode="lin" valueType="num">
                                      <p:cBhvr>
                                        <p:cTn id="109" dur="2000" fill="hold"/>
                                        <p:tgtEl>
                                          <p:spTgt spid="102"/>
                                        </p:tgtEl>
                                        <p:attrNameLst>
                                          <p:attrName>ppt_w</p:attrName>
                                        </p:attrNameLst>
                                      </p:cBhvr>
                                      <p:tavLst>
                                        <p:tav tm="0">
                                          <p:val>
                                            <p:fltVal val="0"/>
                                          </p:val>
                                        </p:tav>
                                        <p:tav tm="100000">
                                          <p:val>
                                            <p:strVal val="#ppt_w"/>
                                          </p:val>
                                        </p:tav>
                                      </p:tavLst>
                                    </p:anim>
                                    <p:anim calcmode="lin" valueType="num">
                                      <p:cBhvr>
                                        <p:cTn id="110" dur="2000" fill="hold"/>
                                        <p:tgtEl>
                                          <p:spTgt spid="102"/>
                                        </p:tgtEl>
                                        <p:attrNameLst>
                                          <p:attrName>ppt_h</p:attrName>
                                        </p:attrNameLst>
                                      </p:cBhvr>
                                      <p:tavLst>
                                        <p:tav tm="0">
                                          <p:val>
                                            <p:fltVal val="0"/>
                                          </p:val>
                                        </p:tav>
                                        <p:tav tm="100000">
                                          <p:val>
                                            <p:strVal val="#ppt_h"/>
                                          </p:val>
                                        </p:tav>
                                      </p:tavLst>
                                    </p:anim>
                                    <p:anim calcmode="lin" valueType="num">
                                      <p:cBhvr>
                                        <p:cTn id="111" dur="2000" fill="hold"/>
                                        <p:tgtEl>
                                          <p:spTgt spid="102"/>
                                        </p:tgtEl>
                                        <p:attrNameLst>
                                          <p:attrName>style.rotation</p:attrName>
                                        </p:attrNameLst>
                                      </p:cBhvr>
                                      <p:tavLst>
                                        <p:tav tm="0">
                                          <p:val>
                                            <p:fltVal val="90"/>
                                          </p:val>
                                        </p:tav>
                                        <p:tav tm="100000">
                                          <p:val>
                                            <p:fltVal val="0"/>
                                          </p:val>
                                        </p:tav>
                                      </p:tavLst>
                                    </p:anim>
                                    <p:animEffect transition="in" filter="fade">
                                      <p:cBhvr>
                                        <p:cTn id="112" dur="2000"/>
                                        <p:tgtEl>
                                          <p:spTgt spid="102"/>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105"/>
                                        </p:tgtEl>
                                        <p:attrNameLst>
                                          <p:attrName>style.visibility</p:attrName>
                                        </p:attrNameLst>
                                      </p:cBhvr>
                                      <p:to>
                                        <p:strVal val="visible"/>
                                      </p:to>
                                    </p:set>
                                    <p:anim calcmode="lin" valueType="num">
                                      <p:cBhvr>
                                        <p:cTn id="115" dur="2000" fill="hold"/>
                                        <p:tgtEl>
                                          <p:spTgt spid="105"/>
                                        </p:tgtEl>
                                        <p:attrNameLst>
                                          <p:attrName>ppt_w</p:attrName>
                                        </p:attrNameLst>
                                      </p:cBhvr>
                                      <p:tavLst>
                                        <p:tav tm="0">
                                          <p:val>
                                            <p:fltVal val="0"/>
                                          </p:val>
                                        </p:tav>
                                        <p:tav tm="100000">
                                          <p:val>
                                            <p:strVal val="#ppt_w"/>
                                          </p:val>
                                        </p:tav>
                                      </p:tavLst>
                                    </p:anim>
                                    <p:anim calcmode="lin" valueType="num">
                                      <p:cBhvr>
                                        <p:cTn id="116" dur="2000" fill="hold"/>
                                        <p:tgtEl>
                                          <p:spTgt spid="105"/>
                                        </p:tgtEl>
                                        <p:attrNameLst>
                                          <p:attrName>ppt_h</p:attrName>
                                        </p:attrNameLst>
                                      </p:cBhvr>
                                      <p:tavLst>
                                        <p:tav tm="0">
                                          <p:val>
                                            <p:fltVal val="0"/>
                                          </p:val>
                                        </p:tav>
                                        <p:tav tm="100000">
                                          <p:val>
                                            <p:strVal val="#ppt_h"/>
                                          </p:val>
                                        </p:tav>
                                      </p:tavLst>
                                    </p:anim>
                                    <p:anim calcmode="lin" valueType="num">
                                      <p:cBhvr>
                                        <p:cTn id="117" dur="2000" fill="hold"/>
                                        <p:tgtEl>
                                          <p:spTgt spid="105"/>
                                        </p:tgtEl>
                                        <p:attrNameLst>
                                          <p:attrName>style.rotation</p:attrName>
                                        </p:attrNameLst>
                                      </p:cBhvr>
                                      <p:tavLst>
                                        <p:tav tm="0">
                                          <p:val>
                                            <p:fltVal val="90"/>
                                          </p:val>
                                        </p:tav>
                                        <p:tav tm="100000">
                                          <p:val>
                                            <p:fltVal val="0"/>
                                          </p:val>
                                        </p:tav>
                                      </p:tavLst>
                                    </p:anim>
                                    <p:animEffect transition="in" filter="fade">
                                      <p:cBhvr>
                                        <p:cTn id="118" dur="2000"/>
                                        <p:tgtEl>
                                          <p:spTgt spid="105"/>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106"/>
                                        </p:tgtEl>
                                        <p:attrNameLst>
                                          <p:attrName>style.visibility</p:attrName>
                                        </p:attrNameLst>
                                      </p:cBhvr>
                                      <p:to>
                                        <p:strVal val="visible"/>
                                      </p:to>
                                    </p:set>
                                    <p:anim calcmode="lin" valueType="num">
                                      <p:cBhvr>
                                        <p:cTn id="121" dur="2000" fill="hold"/>
                                        <p:tgtEl>
                                          <p:spTgt spid="106"/>
                                        </p:tgtEl>
                                        <p:attrNameLst>
                                          <p:attrName>ppt_w</p:attrName>
                                        </p:attrNameLst>
                                      </p:cBhvr>
                                      <p:tavLst>
                                        <p:tav tm="0">
                                          <p:val>
                                            <p:fltVal val="0"/>
                                          </p:val>
                                        </p:tav>
                                        <p:tav tm="100000">
                                          <p:val>
                                            <p:strVal val="#ppt_w"/>
                                          </p:val>
                                        </p:tav>
                                      </p:tavLst>
                                    </p:anim>
                                    <p:anim calcmode="lin" valueType="num">
                                      <p:cBhvr>
                                        <p:cTn id="122" dur="2000" fill="hold"/>
                                        <p:tgtEl>
                                          <p:spTgt spid="106"/>
                                        </p:tgtEl>
                                        <p:attrNameLst>
                                          <p:attrName>ppt_h</p:attrName>
                                        </p:attrNameLst>
                                      </p:cBhvr>
                                      <p:tavLst>
                                        <p:tav tm="0">
                                          <p:val>
                                            <p:fltVal val="0"/>
                                          </p:val>
                                        </p:tav>
                                        <p:tav tm="100000">
                                          <p:val>
                                            <p:strVal val="#ppt_h"/>
                                          </p:val>
                                        </p:tav>
                                      </p:tavLst>
                                    </p:anim>
                                    <p:anim calcmode="lin" valueType="num">
                                      <p:cBhvr>
                                        <p:cTn id="123" dur="2000" fill="hold"/>
                                        <p:tgtEl>
                                          <p:spTgt spid="106"/>
                                        </p:tgtEl>
                                        <p:attrNameLst>
                                          <p:attrName>style.rotation</p:attrName>
                                        </p:attrNameLst>
                                      </p:cBhvr>
                                      <p:tavLst>
                                        <p:tav tm="0">
                                          <p:val>
                                            <p:fltVal val="90"/>
                                          </p:val>
                                        </p:tav>
                                        <p:tav tm="100000">
                                          <p:val>
                                            <p:fltVal val="0"/>
                                          </p:val>
                                        </p:tav>
                                      </p:tavLst>
                                    </p:anim>
                                    <p:animEffect transition="in" filter="fade">
                                      <p:cBhvr>
                                        <p:cTn id="124" dur="2000"/>
                                        <p:tgtEl>
                                          <p:spTgt spid="106"/>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anim calcmode="lin" valueType="num">
                                      <p:cBhvr>
                                        <p:cTn id="127" dur="2000" fill="hold"/>
                                        <p:tgtEl>
                                          <p:spTgt spid="107"/>
                                        </p:tgtEl>
                                        <p:attrNameLst>
                                          <p:attrName>ppt_w</p:attrName>
                                        </p:attrNameLst>
                                      </p:cBhvr>
                                      <p:tavLst>
                                        <p:tav tm="0">
                                          <p:val>
                                            <p:fltVal val="0"/>
                                          </p:val>
                                        </p:tav>
                                        <p:tav tm="100000">
                                          <p:val>
                                            <p:strVal val="#ppt_w"/>
                                          </p:val>
                                        </p:tav>
                                      </p:tavLst>
                                    </p:anim>
                                    <p:anim calcmode="lin" valueType="num">
                                      <p:cBhvr>
                                        <p:cTn id="128" dur="2000" fill="hold"/>
                                        <p:tgtEl>
                                          <p:spTgt spid="107"/>
                                        </p:tgtEl>
                                        <p:attrNameLst>
                                          <p:attrName>ppt_h</p:attrName>
                                        </p:attrNameLst>
                                      </p:cBhvr>
                                      <p:tavLst>
                                        <p:tav tm="0">
                                          <p:val>
                                            <p:fltVal val="0"/>
                                          </p:val>
                                        </p:tav>
                                        <p:tav tm="100000">
                                          <p:val>
                                            <p:strVal val="#ppt_h"/>
                                          </p:val>
                                        </p:tav>
                                      </p:tavLst>
                                    </p:anim>
                                    <p:anim calcmode="lin" valueType="num">
                                      <p:cBhvr>
                                        <p:cTn id="129" dur="2000" fill="hold"/>
                                        <p:tgtEl>
                                          <p:spTgt spid="107"/>
                                        </p:tgtEl>
                                        <p:attrNameLst>
                                          <p:attrName>style.rotation</p:attrName>
                                        </p:attrNameLst>
                                      </p:cBhvr>
                                      <p:tavLst>
                                        <p:tav tm="0">
                                          <p:val>
                                            <p:fltVal val="90"/>
                                          </p:val>
                                        </p:tav>
                                        <p:tav tm="100000">
                                          <p:val>
                                            <p:fltVal val="0"/>
                                          </p:val>
                                        </p:tav>
                                      </p:tavLst>
                                    </p:anim>
                                    <p:animEffect transition="in" filter="fade">
                                      <p:cBhvr>
                                        <p:cTn id="130" dur="2000"/>
                                        <p:tgtEl>
                                          <p:spTgt spid="107"/>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anim calcmode="lin" valueType="num">
                                      <p:cBhvr>
                                        <p:cTn id="133" dur="2000" fill="hold"/>
                                        <p:tgtEl>
                                          <p:spTgt spid="109"/>
                                        </p:tgtEl>
                                        <p:attrNameLst>
                                          <p:attrName>ppt_w</p:attrName>
                                        </p:attrNameLst>
                                      </p:cBhvr>
                                      <p:tavLst>
                                        <p:tav tm="0">
                                          <p:val>
                                            <p:fltVal val="0"/>
                                          </p:val>
                                        </p:tav>
                                        <p:tav tm="100000">
                                          <p:val>
                                            <p:strVal val="#ppt_w"/>
                                          </p:val>
                                        </p:tav>
                                      </p:tavLst>
                                    </p:anim>
                                    <p:anim calcmode="lin" valueType="num">
                                      <p:cBhvr>
                                        <p:cTn id="134" dur="2000" fill="hold"/>
                                        <p:tgtEl>
                                          <p:spTgt spid="109"/>
                                        </p:tgtEl>
                                        <p:attrNameLst>
                                          <p:attrName>ppt_h</p:attrName>
                                        </p:attrNameLst>
                                      </p:cBhvr>
                                      <p:tavLst>
                                        <p:tav tm="0">
                                          <p:val>
                                            <p:fltVal val="0"/>
                                          </p:val>
                                        </p:tav>
                                        <p:tav tm="100000">
                                          <p:val>
                                            <p:strVal val="#ppt_h"/>
                                          </p:val>
                                        </p:tav>
                                      </p:tavLst>
                                    </p:anim>
                                    <p:anim calcmode="lin" valueType="num">
                                      <p:cBhvr>
                                        <p:cTn id="135" dur="2000" fill="hold"/>
                                        <p:tgtEl>
                                          <p:spTgt spid="109"/>
                                        </p:tgtEl>
                                        <p:attrNameLst>
                                          <p:attrName>style.rotation</p:attrName>
                                        </p:attrNameLst>
                                      </p:cBhvr>
                                      <p:tavLst>
                                        <p:tav tm="0">
                                          <p:val>
                                            <p:fltVal val="90"/>
                                          </p:val>
                                        </p:tav>
                                        <p:tav tm="100000">
                                          <p:val>
                                            <p:fltVal val="0"/>
                                          </p:val>
                                        </p:tav>
                                      </p:tavLst>
                                    </p:anim>
                                    <p:animEffect transition="in" filter="fade">
                                      <p:cBhvr>
                                        <p:cTn id="136" dur="2000"/>
                                        <p:tgtEl>
                                          <p:spTgt spid="109"/>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p:cTn id="139" dur="2000" fill="hold"/>
                                        <p:tgtEl>
                                          <p:spTgt spid="111"/>
                                        </p:tgtEl>
                                        <p:attrNameLst>
                                          <p:attrName>ppt_w</p:attrName>
                                        </p:attrNameLst>
                                      </p:cBhvr>
                                      <p:tavLst>
                                        <p:tav tm="0">
                                          <p:val>
                                            <p:fltVal val="0"/>
                                          </p:val>
                                        </p:tav>
                                        <p:tav tm="100000">
                                          <p:val>
                                            <p:strVal val="#ppt_w"/>
                                          </p:val>
                                        </p:tav>
                                      </p:tavLst>
                                    </p:anim>
                                    <p:anim calcmode="lin" valueType="num">
                                      <p:cBhvr>
                                        <p:cTn id="140" dur="2000" fill="hold"/>
                                        <p:tgtEl>
                                          <p:spTgt spid="111"/>
                                        </p:tgtEl>
                                        <p:attrNameLst>
                                          <p:attrName>ppt_h</p:attrName>
                                        </p:attrNameLst>
                                      </p:cBhvr>
                                      <p:tavLst>
                                        <p:tav tm="0">
                                          <p:val>
                                            <p:fltVal val="0"/>
                                          </p:val>
                                        </p:tav>
                                        <p:tav tm="100000">
                                          <p:val>
                                            <p:strVal val="#ppt_h"/>
                                          </p:val>
                                        </p:tav>
                                      </p:tavLst>
                                    </p:anim>
                                    <p:anim calcmode="lin" valueType="num">
                                      <p:cBhvr>
                                        <p:cTn id="141" dur="2000" fill="hold"/>
                                        <p:tgtEl>
                                          <p:spTgt spid="111"/>
                                        </p:tgtEl>
                                        <p:attrNameLst>
                                          <p:attrName>style.rotation</p:attrName>
                                        </p:attrNameLst>
                                      </p:cBhvr>
                                      <p:tavLst>
                                        <p:tav tm="0">
                                          <p:val>
                                            <p:fltVal val="90"/>
                                          </p:val>
                                        </p:tav>
                                        <p:tav tm="100000">
                                          <p:val>
                                            <p:fltVal val="0"/>
                                          </p:val>
                                        </p:tav>
                                      </p:tavLst>
                                    </p:anim>
                                    <p:animEffect transition="in" filter="fade">
                                      <p:cBhvr>
                                        <p:cTn id="142" dur="2000"/>
                                        <p:tgtEl>
                                          <p:spTgt spid="111"/>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116"/>
                                        </p:tgtEl>
                                        <p:attrNameLst>
                                          <p:attrName>style.visibility</p:attrName>
                                        </p:attrNameLst>
                                      </p:cBhvr>
                                      <p:to>
                                        <p:strVal val="visible"/>
                                      </p:to>
                                    </p:set>
                                    <p:anim calcmode="lin" valueType="num">
                                      <p:cBhvr>
                                        <p:cTn id="145" dur="2000" fill="hold"/>
                                        <p:tgtEl>
                                          <p:spTgt spid="116"/>
                                        </p:tgtEl>
                                        <p:attrNameLst>
                                          <p:attrName>ppt_w</p:attrName>
                                        </p:attrNameLst>
                                      </p:cBhvr>
                                      <p:tavLst>
                                        <p:tav tm="0">
                                          <p:val>
                                            <p:fltVal val="0"/>
                                          </p:val>
                                        </p:tav>
                                        <p:tav tm="100000">
                                          <p:val>
                                            <p:strVal val="#ppt_w"/>
                                          </p:val>
                                        </p:tav>
                                      </p:tavLst>
                                    </p:anim>
                                    <p:anim calcmode="lin" valueType="num">
                                      <p:cBhvr>
                                        <p:cTn id="146" dur="2000" fill="hold"/>
                                        <p:tgtEl>
                                          <p:spTgt spid="116"/>
                                        </p:tgtEl>
                                        <p:attrNameLst>
                                          <p:attrName>ppt_h</p:attrName>
                                        </p:attrNameLst>
                                      </p:cBhvr>
                                      <p:tavLst>
                                        <p:tav tm="0">
                                          <p:val>
                                            <p:fltVal val="0"/>
                                          </p:val>
                                        </p:tav>
                                        <p:tav tm="100000">
                                          <p:val>
                                            <p:strVal val="#ppt_h"/>
                                          </p:val>
                                        </p:tav>
                                      </p:tavLst>
                                    </p:anim>
                                    <p:anim calcmode="lin" valueType="num">
                                      <p:cBhvr>
                                        <p:cTn id="147" dur="2000" fill="hold"/>
                                        <p:tgtEl>
                                          <p:spTgt spid="116"/>
                                        </p:tgtEl>
                                        <p:attrNameLst>
                                          <p:attrName>style.rotation</p:attrName>
                                        </p:attrNameLst>
                                      </p:cBhvr>
                                      <p:tavLst>
                                        <p:tav tm="0">
                                          <p:val>
                                            <p:fltVal val="90"/>
                                          </p:val>
                                        </p:tav>
                                        <p:tav tm="100000">
                                          <p:val>
                                            <p:fltVal val="0"/>
                                          </p:val>
                                        </p:tav>
                                      </p:tavLst>
                                    </p:anim>
                                    <p:animEffect transition="in" filter="fade">
                                      <p:cBhvr>
                                        <p:cTn id="148" dur="2000"/>
                                        <p:tgtEl>
                                          <p:spTgt spid="116"/>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117"/>
                                        </p:tgtEl>
                                        <p:attrNameLst>
                                          <p:attrName>style.visibility</p:attrName>
                                        </p:attrNameLst>
                                      </p:cBhvr>
                                      <p:to>
                                        <p:strVal val="visible"/>
                                      </p:to>
                                    </p:set>
                                    <p:anim calcmode="lin" valueType="num">
                                      <p:cBhvr>
                                        <p:cTn id="151" dur="2000" fill="hold"/>
                                        <p:tgtEl>
                                          <p:spTgt spid="117"/>
                                        </p:tgtEl>
                                        <p:attrNameLst>
                                          <p:attrName>ppt_w</p:attrName>
                                        </p:attrNameLst>
                                      </p:cBhvr>
                                      <p:tavLst>
                                        <p:tav tm="0">
                                          <p:val>
                                            <p:fltVal val="0"/>
                                          </p:val>
                                        </p:tav>
                                        <p:tav tm="100000">
                                          <p:val>
                                            <p:strVal val="#ppt_w"/>
                                          </p:val>
                                        </p:tav>
                                      </p:tavLst>
                                    </p:anim>
                                    <p:anim calcmode="lin" valueType="num">
                                      <p:cBhvr>
                                        <p:cTn id="152" dur="2000" fill="hold"/>
                                        <p:tgtEl>
                                          <p:spTgt spid="117"/>
                                        </p:tgtEl>
                                        <p:attrNameLst>
                                          <p:attrName>ppt_h</p:attrName>
                                        </p:attrNameLst>
                                      </p:cBhvr>
                                      <p:tavLst>
                                        <p:tav tm="0">
                                          <p:val>
                                            <p:fltVal val="0"/>
                                          </p:val>
                                        </p:tav>
                                        <p:tav tm="100000">
                                          <p:val>
                                            <p:strVal val="#ppt_h"/>
                                          </p:val>
                                        </p:tav>
                                      </p:tavLst>
                                    </p:anim>
                                    <p:anim calcmode="lin" valueType="num">
                                      <p:cBhvr>
                                        <p:cTn id="153" dur="2000" fill="hold"/>
                                        <p:tgtEl>
                                          <p:spTgt spid="117"/>
                                        </p:tgtEl>
                                        <p:attrNameLst>
                                          <p:attrName>style.rotation</p:attrName>
                                        </p:attrNameLst>
                                      </p:cBhvr>
                                      <p:tavLst>
                                        <p:tav tm="0">
                                          <p:val>
                                            <p:fltVal val="90"/>
                                          </p:val>
                                        </p:tav>
                                        <p:tav tm="100000">
                                          <p:val>
                                            <p:fltVal val="0"/>
                                          </p:val>
                                        </p:tav>
                                      </p:tavLst>
                                    </p:anim>
                                    <p:animEffect transition="in" filter="fade">
                                      <p:cBhvr>
                                        <p:cTn id="154" dur="2000"/>
                                        <p:tgtEl>
                                          <p:spTgt spid="117"/>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18"/>
                                        </p:tgtEl>
                                        <p:attrNameLst>
                                          <p:attrName>style.visibility</p:attrName>
                                        </p:attrNameLst>
                                      </p:cBhvr>
                                      <p:to>
                                        <p:strVal val="visible"/>
                                      </p:to>
                                    </p:set>
                                    <p:anim calcmode="lin" valueType="num">
                                      <p:cBhvr>
                                        <p:cTn id="157" dur="2000" fill="hold"/>
                                        <p:tgtEl>
                                          <p:spTgt spid="118"/>
                                        </p:tgtEl>
                                        <p:attrNameLst>
                                          <p:attrName>ppt_w</p:attrName>
                                        </p:attrNameLst>
                                      </p:cBhvr>
                                      <p:tavLst>
                                        <p:tav tm="0">
                                          <p:val>
                                            <p:fltVal val="0"/>
                                          </p:val>
                                        </p:tav>
                                        <p:tav tm="100000">
                                          <p:val>
                                            <p:strVal val="#ppt_w"/>
                                          </p:val>
                                        </p:tav>
                                      </p:tavLst>
                                    </p:anim>
                                    <p:anim calcmode="lin" valueType="num">
                                      <p:cBhvr>
                                        <p:cTn id="158" dur="2000" fill="hold"/>
                                        <p:tgtEl>
                                          <p:spTgt spid="118"/>
                                        </p:tgtEl>
                                        <p:attrNameLst>
                                          <p:attrName>ppt_h</p:attrName>
                                        </p:attrNameLst>
                                      </p:cBhvr>
                                      <p:tavLst>
                                        <p:tav tm="0">
                                          <p:val>
                                            <p:fltVal val="0"/>
                                          </p:val>
                                        </p:tav>
                                        <p:tav tm="100000">
                                          <p:val>
                                            <p:strVal val="#ppt_h"/>
                                          </p:val>
                                        </p:tav>
                                      </p:tavLst>
                                    </p:anim>
                                    <p:anim calcmode="lin" valueType="num">
                                      <p:cBhvr>
                                        <p:cTn id="159" dur="2000" fill="hold"/>
                                        <p:tgtEl>
                                          <p:spTgt spid="118"/>
                                        </p:tgtEl>
                                        <p:attrNameLst>
                                          <p:attrName>style.rotation</p:attrName>
                                        </p:attrNameLst>
                                      </p:cBhvr>
                                      <p:tavLst>
                                        <p:tav tm="0">
                                          <p:val>
                                            <p:fltVal val="90"/>
                                          </p:val>
                                        </p:tav>
                                        <p:tav tm="100000">
                                          <p:val>
                                            <p:fltVal val="0"/>
                                          </p:val>
                                        </p:tav>
                                      </p:tavLst>
                                    </p:anim>
                                    <p:animEffect transition="in" filter="fade">
                                      <p:cBhvr>
                                        <p:cTn id="160" dur="2000"/>
                                        <p:tgtEl>
                                          <p:spTgt spid="118"/>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126"/>
                                        </p:tgtEl>
                                        <p:attrNameLst>
                                          <p:attrName>style.visibility</p:attrName>
                                        </p:attrNameLst>
                                      </p:cBhvr>
                                      <p:to>
                                        <p:strVal val="visible"/>
                                      </p:to>
                                    </p:set>
                                    <p:anim calcmode="lin" valueType="num">
                                      <p:cBhvr>
                                        <p:cTn id="163" dur="2000" fill="hold"/>
                                        <p:tgtEl>
                                          <p:spTgt spid="126"/>
                                        </p:tgtEl>
                                        <p:attrNameLst>
                                          <p:attrName>ppt_w</p:attrName>
                                        </p:attrNameLst>
                                      </p:cBhvr>
                                      <p:tavLst>
                                        <p:tav tm="0">
                                          <p:val>
                                            <p:fltVal val="0"/>
                                          </p:val>
                                        </p:tav>
                                        <p:tav tm="100000">
                                          <p:val>
                                            <p:strVal val="#ppt_w"/>
                                          </p:val>
                                        </p:tav>
                                      </p:tavLst>
                                    </p:anim>
                                    <p:anim calcmode="lin" valueType="num">
                                      <p:cBhvr>
                                        <p:cTn id="164" dur="2000" fill="hold"/>
                                        <p:tgtEl>
                                          <p:spTgt spid="126"/>
                                        </p:tgtEl>
                                        <p:attrNameLst>
                                          <p:attrName>ppt_h</p:attrName>
                                        </p:attrNameLst>
                                      </p:cBhvr>
                                      <p:tavLst>
                                        <p:tav tm="0">
                                          <p:val>
                                            <p:fltVal val="0"/>
                                          </p:val>
                                        </p:tav>
                                        <p:tav tm="100000">
                                          <p:val>
                                            <p:strVal val="#ppt_h"/>
                                          </p:val>
                                        </p:tav>
                                      </p:tavLst>
                                    </p:anim>
                                    <p:anim calcmode="lin" valueType="num">
                                      <p:cBhvr>
                                        <p:cTn id="165" dur="2000" fill="hold"/>
                                        <p:tgtEl>
                                          <p:spTgt spid="126"/>
                                        </p:tgtEl>
                                        <p:attrNameLst>
                                          <p:attrName>style.rotation</p:attrName>
                                        </p:attrNameLst>
                                      </p:cBhvr>
                                      <p:tavLst>
                                        <p:tav tm="0">
                                          <p:val>
                                            <p:fltVal val="90"/>
                                          </p:val>
                                        </p:tav>
                                        <p:tav tm="100000">
                                          <p:val>
                                            <p:fltVal val="0"/>
                                          </p:val>
                                        </p:tav>
                                      </p:tavLst>
                                    </p:anim>
                                    <p:animEffect transition="in" filter="fade">
                                      <p:cBhvr>
                                        <p:cTn id="166" dur="2000"/>
                                        <p:tgtEl>
                                          <p:spTgt spid="126"/>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127"/>
                                        </p:tgtEl>
                                        <p:attrNameLst>
                                          <p:attrName>style.visibility</p:attrName>
                                        </p:attrNameLst>
                                      </p:cBhvr>
                                      <p:to>
                                        <p:strVal val="visible"/>
                                      </p:to>
                                    </p:set>
                                    <p:anim calcmode="lin" valueType="num">
                                      <p:cBhvr>
                                        <p:cTn id="169" dur="2000" fill="hold"/>
                                        <p:tgtEl>
                                          <p:spTgt spid="127"/>
                                        </p:tgtEl>
                                        <p:attrNameLst>
                                          <p:attrName>ppt_w</p:attrName>
                                        </p:attrNameLst>
                                      </p:cBhvr>
                                      <p:tavLst>
                                        <p:tav tm="0">
                                          <p:val>
                                            <p:fltVal val="0"/>
                                          </p:val>
                                        </p:tav>
                                        <p:tav tm="100000">
                                          <p:val>
                                            <p:strVal val="#ppt_w"/>
                                          </p:val>
                                        </p:tav>
                                      </p:tavLst>
                                    </p:anim>
                                    <p:anim calcmode="lin" valueType="num">
                                      <p:cBhvr>
                                        <p:cTn id="170" dur="2000" fill="hold"/>
                                        <p:tgtEl>
                                          <p:spTgt spid="127"/>
                                        </p:tgtEl>
                                        <p:attrNameLst>
                                          <p:attrName>ppt_h</p:attrName>
                                        </p:attrNameLst>
                                      </p:cBhvr>
                                      <p:tavLst>
                                        <p:tav tm="0">
                                          <p:val>
                                            <p:fltVal val="0"/>
                                          </p:val>
                                        </p:tav>
                                        <p:tav tm="100000">
                                          <p:val>
                                            <p:strVal val="#ppt_h"/>
                                          </p:val>
                                        </p:tav>
                                      </p:tavLst>
                                    </p:anim>
                                    <p:anim calcmode="lin" valueType="num">
                                      <p:cBhvr>
                                        <p:cTn id="171" dur="2000" fill="hold"/>
                                        <p:tgtEl>
                                          <p:spTgt spid="127"/>
                                        </p:tgtEl>
                                        <p:attrNameLst>
                                          <p:attrName>style.rotation</p:attrName>
                                        </p:attrNameLst>
                                      </p:cBhvr>
                                      <p:tavLst>
                                        <p:tav tm="0">
                                          <p:val>
                                            <p:fltVal val="90"/>
                                          </p:val>
                                        </p:tav>
                                        <p:tav tm="100000">
                                          <p:val>
                                            <p:fltVal val="0"/>
                                          </p:val>
                                        </p:tav>
                                      </p:tavLst>
                                    </p:anim>
                                    <p:animEffect transition="in" filter="fade">
                                      <p:cBhvr>
                                        <p:cTn id="172" dur="2000"/>
                                        <p:tgtEl>
                                          <p:spTgt spid="127"/>
                                        </p:tgtEl>
                                      </p:cBhvr>
                                    </p:animEffect>
                                  </p:childTnLst>
                                </p:cTn>
                              </p:par>
                              <p:par>
                                <p:cTn id="173" presetID="31" presetClass="entr" presetSubtype="0" fill="hold" grpId="0" nodeType="withEffect">
                                  <p:stCondLst>
                                    <p:cond delay="0"/>
                                  </p:stCondLst>
                                  <p:childTnLst>
                                    <p:set>
                                      <p:cBhvr>
                                        <p:cTn id="174" dur="1" fill="hold">
                                          <p:stCondLst>
                                            <p:cond delay="0"/>
                                          </p:stCondLst>
                                        </p:cTn>
                                        <p:tgtEl>
                                          <p:spTgt spid="128"/>
                                        </p:tgtEl>
                                        <p:attrNameLst>
                                          <p:attrName>style.visibility</p:attrName>
                                        </p:attrNameLst>
                                      </p:cBhvr>
                                      <p:to>
                                        <p:strVal val="visible"/>
                                      </p:to>
                                    </p:set>
                                    <p:anim calcmode="lin" valueType="num">
                                      <p:cBhvr>
                                        <p:cTn id="175" dur="2000" fill="hold"/>
                                        <p:tgtEl>
                                          <p:spTgt spid="128"/>
                                        </p:tgtEl>
                                        <p:attrNameLst>
                                          <p:attrName>ppt_w</p:attrName>
                                        </p:attrNameLst>
                                      </p:cBhvr>
                                      <p:tavLst>
                                        <p:tav tm="0">
                                          <p:val>
                                            <p:fltVal val="0"/>
                                          </p:val>
                                        </p:tav>
                                        <p:tav tm="100000">
                                          <p:val>
                                            <p:strVal val="#ppt_w"/>
                                          </p:val>
                                        </p:tav>
                                      </p:tavLst>
                                    </p:anim>
                                    <p:anim calcmode="lin" valueType="num">
                                      <p:cBhvr>
                                        <p:cTn id="176" dur="2000" fill="hold"/>
                                        <p:tgtEl>
                                          <p:spTgt spid="128"/>
                                        </p:tgtEl>
                                        <p:attrNameLst>
                                          <p:attrName>ppt_h</p:attrName>
                                        </p:attrNameLst>
                                      </p:cBhvr>
                                      <p:tavLst>
                                        <p:tav tm="0">
                                          <p:val>
                                            <p:fltVal val="0"/>
                                          </p:val>
                                        </p:tav>
                                        <p:tav tm="100000">
                                          <p:val>
                                            <p:strVal val="#ppt_h"/>
                                          </p:val>
                                        </p:tav>
                                      </p:tavLst>
                                    </p:anim>
                                    <p:anim calcmode="lin" valueType="num">
                                      <p:cBhvr>
                                        <p:cTn id="177" dur="2000" fill="hold"/>
                                        <p:tgtEl>
                                          <p:spTgt spid="128"/>
                                        </p:tgtEl>
                                        <p:attrNameLst>
                                          <p:attrName>style.rotation</p:attrName>
                                        </p:attrNameLst>
                                      </p:cBhvr>
                                      <p:tavLst>
                                        <p:tav tm="0">
                                          <p:val>
                                            <p:fltVal val="90"/>
                                          </p:val>
                                        </p:tav>
                                        <p:tav tm="100000">
                                          <p:val>
                                            <p:fltVal val="0"/>
                                          </p:val>
                                        </p:tav>
                                      </p:tavLst>
                                    </p:anim>
                                    <p:animEffect transition="in" filter="fade">
                                      <p:cBhvr>
                                        <p:cTn id="178" dur="2000"/>
                                        <p:tgtEl>
                                          <p:spTgt spid="128"/>
                                        </p:tgtEl>
                                      </p:cBhvr>
                                    </p:animEffect>
                                  </p:childTnLst>
                                </p:cTn>
                              </p:par>
                              <p:par>
                                <p:cTn id="179" presetID="31" presetClass="entr" presetSubtype="0" fill="hold" grpId="0" nodeType="withEffect">
                                  <p:stCondLst>
                                    <p:cond delay="0"/>
                                  </p:stCondLst>
                                  <p:childTnLst>
                                    <p:set>
                                      <p:cBhvr>
                                        <p:cTn id="180" dur="1" fill="hold">
                                          <p:stCondLst>
                                            <p:cond delay="0"/>
                                          </p:stCondLst>
                                        </p:cTn>
                                        <p:tgtEl>
                                          <p:spTgt spid="131"/>
                                        </p:tgtEl>
                                        <p:attrNameLst>
                                          <p:attrName>style.visibility</p:attrName>
                                        </p:attrNameLst>
                                      </p:cBhvr>
                                      <p:to>
                                        <p:strVal val="visible"/>
                                      </p:to>
                                    </p:set>
                                    <p:anim calcmode="lin" valueType="num">
                                      <p:cBhvr>
                                        <p:cTn id="181" dur="2000" fill="hold"/>
                                        <p:tgtEl>
                                          <p:spTgt spid="131"/>
                                        </p:tgtEl>
                                        <p:attrNameLst>
                                          <p:attrName>ppt_w</p:attrName>
                                        </p:attrNameLst>
                                      </p:cBhvr>
                                      <p:tavLst>
                                        <p:tav tm="0">
                                          <p:val>
                                            <p:fltVal val="0"/>
                                          </p:val>
                                        </p:tav>
                                        <p:tav tm="100000">
                                          <p:val>
                                            <p:strVal val="#ppt_w"/>
                                          </p:val>
                                        </p:tav>
                                      </p:tavLst>
                                    </p:anim>
                                    <p:anim calcmode="lin" valueType="num">
                                      <p:cBhvr>
                                        <p:cTn id="182" dur="2000" fill="hold"/>
                                        <p:tgtEl>
                                          <p:spTgt spid="131"/>
                                        </p:tgtEl>
                                        <p:attrNameLst>
                                          <p:attrName>ppt_h</p:attrName>
                                        </p:attrNameLst>
                                      </p:cBhvr>
                                      <p:tavLst>
                                        <p:tav tm="0">
                                          <p:val>
                                            <p:fltVal val="0"/>
                                          </p:val>
                                        </p:tav>
                                        <p:tav tm="100000">
                                          <p:val>
                                            <p:strVal val="#ppt_h"/>
                                          </p:val>
                                        </p:tav>
                                      </p:tavLst>
                                    </p:anim>
                                    <p:anim calcmode="lin" valueType="num">
                                      <p:cBhvr>
                                        <p:cTn id="183" dur="2000" fill="hold"/>
                                        <p:tgtEl>
                                          <p:spTgt spid="131"/>
                                        </p:tgtEl>
                                        <p:attrNameLst>
                                          <p:attrName>style.rotation</p:attrName>
                                        </p:attrNameLst>
                                      </p:cBhvr>
                                      <p:tavLst>
                                        <p:tav tm="0">
                                          <p:val>
                                            <p:fltVal val="90"/>
                                          </p:val>
                                        </p:tav>
                                        <p:tav tm="100000">
                                          <p:val>
                                            <p:fltVal val="0"/>
                                          </p:val>
                                        </p:tav>
                                      </p:tavLst>
                                    </p:anim>
                                    <p:animEffect transition="in" filter="fade">
                                      <p:cBhvr>
                                        <p:cTn id="184" dur="2000"/>
                                        <p:tgtEl>
                                          <p:spTgt spid="131"/>
                                        </p:tgtEl>
                                      </p:cBhvr>
                                    </p:animEffect>
                                  </p:childTnLst>
                                </p:cTn>
                              </p:par>
                              <p:par>
                                <p:cTn id="185" presetID="31" presetClass="entr" presetSubtype="0" fill="hold" grpId="0" nodeType="withEffect">
                                  <p:stCondLst>
                                    <p:cond delay="0"/>
                                  </p:stCondLst>
                                  <p:childTnLst>
                                    <p:set>
                                      <p:cBhvr>
                                        <p:cTn id="186" dur="1" fill="hold">
                                          <p:stCondLst>
                                            <p:cond delay="0"/>
                                          </p:stCondLst>
                                        </p:cTn>
                                        <p:tgtEl>
                                          <p:spTgt spid="132"/>
                                        </p:tgtEl>
                                        <p:attrNameLst>
                                          <p:attrName>style.visibility</p:attrName>
                                        </p:attrNameLst>
                                      </p:cBhvr>
                                      <p:to>
                                        <p:strVal val="visible"/>
                                      </p:to>
                                    </p:set>
                                    <p:anim calcmode="lin" valueType="num">
                                      <p:cBhvr>
                                        <p:cTn id="187" dur="2000" fill="hold"/>
                                        <p:tgtEl>
                                          <p:spTgt spid="132"/>
                                        </p:tgtEl>
                                        <p:attrNameLst>
                                          <p:attrName>ppt_w</p:attrName>
                                        </p:attrNameLst>
                                      </p:cBhvr>
                                      <p:tavLst>
                                        <p:tav tm="0">
                                          <p:val>
                                            <p:fltVal val="0"/>
                                          </p:val>
                                        </p:tav>
                                        <p:tav tm="100000">
                                          <p:val>
                                            <p:strVal val="#ppt_w"/>
                                          </p:val>
                                        </p:tav>
                                      </p:tavLst>
                                    </p:anim>
                                    <p:anim calcmode="lin" valueType="num">
                                      <p:cBhvr>
                                        <p:cTn id="188" dur="2000" fill="hold"/>
                                        <p:tgtEl>
                                          <p:spTgt spid="132"/>
                                        </p:tgtEl>
                                        <p:attrNameLst>
                                          <p:attrName>ppt_h</p:attrName>
                                        </p:attrNameLst>
                                      </p:cBhvr>
                                      <p:tavLst>
                                        <p:tav tm="0">
                                          <p:val>
                                            <p:fltVal val="0"/>
                                          </p:val>
                                        </p:tav>
                                        <p:tav tm="100000">
                                          <p:val>
                                            <p:strVal val="#ppt_h"/>
                                          </p:val>
                                        </p:tav>
                                      </p:tavLst>
                                    </p:anim>
                                    <p:anim calcmode="lin" valueType="num">
                                      <p:cBhvr>
                                        <p:cTn id="189" dur="2000" fill="hold"/>
                                        <p:tgtEl>
                                          <p:spTgt spid="132"/>
                                        </p:tgtEl>
                                        <p:attrNameLst>
                                          <p:attrName>style.rotation</p:attrName>
                                        </p:attrNameLst>
                                      </p:cBhvr>
                                      <p:tavLst>
                                        <p:tav tm="0">
                                          <p:val>
                                            <p:fltVal val="90"/>
                                          </p:val>
                                        </p:tav>
                                        <p:tav tm="100000">
                                          <p:val>
                                            <p:fltVal val="0"/>
                                          </p:val>
                                        </p:tav>
                                      </p:tavLst>
                                    </p:anim>
                                    <p:animEffect transition="in" filter="fade">
                                      <p:cBhvr>
                                        <p:cTn id="190" dur="2000"/>
                                        <p:tgtEl>
                                          <p:spTgt spid="132"/>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133"/>
                                        </p:tgtEl>
                                        <p:attrNameLst>
                                          <p:attrName>style.visibility</p:attrName>
                                        </p:attrNameLst>
                                      </p:cBhvr>
                                      <p:to>
                                        <p:strVal val="visible"/>
                                      </p:to>
                                    </p:set>
                                    <p:anim calcmode="lin" valueType="num">
                                      <p:cBhvr>
                                        <p:cTn id="193" dur="2000" fill="hold"/>
                                        <p:tgtEl>
                                          <p:spTgt spid="133"/>
                                        </p:tgtEl>
                                        <p:attrNameLst>
                                          <p:attrName>ppt_w</p:attrName>
                                        </p:attrNameLst>
                                      </p:cBhvr>
                                      <p:tavLst>
                                        <p:tav tm="0">
                                          <p:val>
                                            <p:fltVal val="0"/>
                                          </p:val>
                                        </p:tav>
                                        <p:tav tm="100000">
                                          <p:val>
                                            <p:strVal val="#ppt_w"/>
                                          </p:val>
                                        </p:tav>
                                      </p:tavLst>
                                    </p:anim>
                                    <p:anim calcmode="lin" valueType="num">
                                      <p:cBhvr>
                                        <p:cTn id="194" dur="2000" fill="hold"/>
                                        <p:tgtEl>
                                          <p:spTgt spid="133"/>
                                        </p:tgtEl>
                                        <p:attrNameLst>
                                          <p:attrName>ppt_h</p:attrName>
                                        </p:attrNameLst>
                                      </p:cBhvr>
                                      <p:tavLst>
                                        <p:tav tm="0">
                                          <p:val>
                                            <p:fltVal val="0"/>
                                          </p:val>
                                        </p:tav>
                                        <p:tav tm="100000">
                                          <p:val>
                                            <p:strVal val="#ppt_h"/>
                                          </p:val>
                                        </p:tav>
                                      </p:tavLst>
                                    </p:anim>
                                    <p:anim calcmode="lin" valueType="num">
                                      <p:cBhvr>
                                        <p:cTn id="195" dur="2000" fill="hold"/>
                                        <p:tgtEl>
                                          <p:spTgt spid="133"/>
                                        </p:tgtEl>
                                        <p:attrNameLst>
                                          <p:attrName>style.rotation</p:attrName>
                                        </p:attrNameLst>
                                      </p:cBhvr>
                                      <p:tavLst>
                                        <p:tav tm="0">
                                          <p:val>
                                            <p:fltVal val="90"/>
                                          </p:val>
                                        </p:tav>
                                        <p:tav tm="100000">
                                          <p:val>
                                            <p:fltVal val="0"/>
                                          </p:val>
                                        </p:tav>
                                      </p:tavLst>
                                    </p:anim>
                                    <p:animEffect transition="in" filter="fade">
                                      <p:cBhvr>
                                        <p:cTn id="196" dur="2000"/>
                                        <p:tgtEl>
                                          <p:spTgt spid="133"/>
                                        </p:tgtEl>
                                      </p:cBhvr>
                                    </p:animEffect>
                                  </p:childTnLst>
                                </p:cTn>
                              </p:par>
                              <p:par>
                                <p:cTn id="197" presetID="31" presetClass="entr" presetSubtype="0" fill="hold" grpId="0" nodeType="withEffect">
                                  <p:stCondLst>
                                    <p:cond delay="0"/>
                                  </p:stCondLst>
                                  <p:childTnLst>
                                    <p:set>
                                      <p:cBhvr>
                                        <p:cTn id="198" dur="1" fill="hold">
                                          <p:stCondLst>
                                            <p:cond delay="0"/>
                                          </p:stCondLst>
                                        </p:cTn>
                                        <p:tgtEl>
                                          <p:spTgt spid="134"/>
                                        </p:tgtEl>
                                        <p:attrNameLst>
                                          <p:attrName>style.visibility</p:attrName>
                                        </p:attrNameLst>
                                      </p:cBhvr>
                                      <p:to>
                                        <p:strVal val="visible"/>
                                      </p:to>
                                    </p:set>
                                    <p:anim calcmode="lin" valueType="num">
                                      <p:cBhvr>
                                        <p:cTn id="199" dur="2000" fill="hold"/>
                                        <p:tgtEl>
                                          <p:spTgt spid="134"/>
                                        </p:tgtEl>
                                        <p:attrNameLst>
                                          <p:attrName>ppt_w</p:attrName>
                                        </p:attrNameLst>
                                      </p:cBhvr>
                                      <p:tavLst>
                                        <p:tav tm="0">
                                          <p:val>
                                            <p:fltVal val="0"/>
                                          </p:val>
                                        </p:tav>
                                        <p:tav tm="100000">
                                          <p:val>
                                            <p:strVal val="#ppt_w"/>
                                          </p:val>
                                        </p:tav>
                                      </p:tavLst>
                                    </p:anim>
                                    <p:anim calcmode="lin" valueType="num">
                                      <p:cBhvr>
                                        <p:cTn id="200" dur="2000" fill="hold"/>
                                        <p:tgtEl>
                                          <p:spTgt spid="134"/>
                                        </p:tgtEl>
                                        <p:attrNameLst>
                                          <p:attrName>ppt_h</p:attrName>
                                        </p:attrNameLst>
                                      </p:cBhvr>
                                      <p:tavLst>
                                        <p:tav tm="0">
                                          <p:val>
                                            <p:fltVal val="0"/>
                                          </p:val>
                                        </p:tav>
                                        <p:tav tm="100000">
                                          <p:val>
                                            <p:strVal val="#ppt_h"/>
                                          </p:val>
                                        </p:tav>
                                      </p:tavLst>
                                    </p:anim>
                                    <p:anim calcmode="lin" valueType="num">
                                      <p:cBhvr>
                                        <p:cTn id="201" dur="2000" fill="hold"/>
                                        <p:tgtEl>
                                          <p:spTgt spid="134"/>
                                        </p:tgtEl>
                                        <p:attrNameLst>
                                          <p:attrName>style.rotation</p:attrName>
                                        </p:attrNameLst>
                                      </p:cBhvr>
                                      <p:tavLst>
                                        <p:tav tm="0">
                                          <p:val>
                                            <p:fltVal val="90"/>
                                          </p:val>
                                        </p:tav>
                                        <p:tav tm="100000">
                                          <p:val>
                                            <p:fltVal val="0"/>
                                          </p:val>
                                        </p:tav>
                                      </p:tavLst>
                                    </p:anim>
                                    <p:animEffect transition="in" filter="fade">
                                      <p:cBhvr>
                                        <p:cTn id="202" dur="2000"/>
                                        <p:tgtEl>
                                          <p:spTgt spid="134"/>
                                        </p:tgtEl>
                                      </p:cBhvr>
                                    </p:animEffect>
                                  </p:childTnLst>
                                </p:cTn>
                              </p:par>
                              <p:par>
                                <p:cTn id="203" presetID="31" presetClass="entr" presetSubtype="0" fill="hold" grpId="0" nodeType="withEffect">
                                  <p:stCondLst>
                                    <p:cond delay="0"/>
                                  </p:stCondLst>
                                  <p:childTnLst>
                                    <p:set>
                                      <p:cBhvr>
                                        <p:cTn id="204" dur="1" fill="hold">
                                          <p:stCondLst>
                                            <p:cond delay="0"/>
                                          </p:stCondLst>
                                        </p:cTn>
                                        <p:tgtEl>
                                          <p:spTgt spid="135"/>
                                        </p:tgtEl>
                                        <p:attrNameLst>
                                          <p:attrName>style.visibility</p:attrName>
                                        </p:attrNameLst>
                                      </p:cBhvr>
                                      <p:to>
                                        <p:strVal val="visible"/>
                                      </p:to>
                                    </p:set>
                                    <p:anim calcmode="lin" valueType="num">
                                      <p:cBhvr>
                                        <p:cTn id="205" dur="2000" fill="hold"/>
                                        <p:tgtEl>
                                          <p:spTgt spid="135"/>
                                        </p:tgtEl>
                                        <p:attrNameLst>
                                          <p:attrName>ppt_w</p:attrName>
                                        </p:attrNameLst>
                                      </p:cBhvr>
                                      <p:tavLst>
                                        <p:tav tm="0">
                                          <p:val>
                                            <p:fltVal val="0"/>
                                          </p:val>
                                        </p:tav>
                                        <p:tav tm="100000">
                                          <p:val>
                                            <p:strVal val="#ppt_w"/>
                                          </p:val>
                                        </p:tav>
                                      </p:tavLst>
                                    </p:anim>
                                    <p:anim calcmode="lin" valueType="num">
                                      <p:cBhvr>
                                        <p:cTn id="206" dur="2000" fill="hold"/>
                                        <p:tgtEl>
                                          <p:spTgt spid="135"/>
                                        </p:tgtEl>
                                        <p:attrNameLst>
                                          <p:attrName>ppt_h</p:attrName>
                                        </p:attrNameLst>
                                      </p:cBhvr>
                                      <p:tavLst>
                                        <p:tav tm="0">
                                          <p:val>
                                            <p:fltVal val="0"/>
                                          </p:val>
                                        </p:tav>
                                        <p:tav tm="100000">
                                          <p:val>
                                            <p:strVal val="#ppt_h"/>
                                          </p:val>
                                        </p:tav>
                                      </p:tavLst>
                                    </p:anim>
                                    <p:anim calcmode="lin" valueType="num">
                                      <p:cBhvr>
                                        <p:cTn id="207" dur="2000" fill="hold"/>
                                        <p:tgtEl>
                                          <p:spTgt spid="135"/>
                                        </p:tgtEl>
                                        <p:attrNameLst>
                                          <p:attrName>style.rotation</p:attrName>
                                        </p:attrNameLst>
                                      </p:cBhvr>
                                      <p:tavLst>
                                        <p:tav tm="0">
                                          <p:val>
                                            <p:fltVal val="90"/>
                                          </p:val>
                                        </p:tav>
                                        <p:tav tm="100000">
                                          <p:val>
                                            <p:fltVal val="0"/>
                                          </p:val>
                                        </p:tav>
                                      </p:tavLst>
                                    </p:anim>
                                    <p:animEffect transition="in" filter="fade">
                                      <p:cBhvr>
                                        <p:cTn id="208" dur="2000"/>
                                        <p:tgtEl>
                                          <p:spTgt spid="135"/>
                                        </p:tgtEl>
                                      </p:cBhvr>
                                    </p:animEffect>
                                  </p:childTnLst>
                                </p:cTn>
                              </p:par>
                              <p:par>
                                <p:cTn id="209" presetID="31" presetClass="entr" presetSubtype="0" fill="hold" grpId="0" nodeType="with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p:cTn id="211" dur="2000" fill="hold"/>
                                        <p:tgtEl>
                                          <p:spTgt spid="71"/>
                                        </p:tgtEl>
                                        <p:attrNameLst>
                                          <p:attrName>ppt_w</p:attrName>
                                        </p:attrNameLst>
                                      </p:cBhvr>
                                      <p:tavLst>
                                        <p:tav tm="0">
                                          <p:val>
                                            <p:fltVal val="0"/>
                                          </p:val>
                                        </p:tav>
                                        <p:tav tm="100000">
                                          <p:val>
                                            <p:strVal val="#ppt_w"/>
                                          </p:val>
                                        </p:tav>
                                      </p:tavLst>
                                    </p:anim>
                                    <p:anim calcmode="lin" valueType="num">
                                      <p:cBhvr>
                                        <p:cTn id="212" dur="2000" fill="hold"/>
                                        <p:tgtEl>
                                          <p:spTgt spid="71"/>
                                        </p:tgtEl>
                                        <p:attrNameLst>
                                          <p:attrName>ppt_h</p:attrName>
                                        </p:attrNameLst>
                                      </p:cBhvr>
                                      <p:tavLst>
                                        <p:tav tm="0">
                                          <p:val>
                                            <p:fltVal val="0"/>
                                          </p:val>
                                        </p:tav>
                                        <p:tav tm="100000">
                                          <p:val>
                                            <p:strVal val="#ppt_h"/>
                                          </p:val>
                                        </p:tav>
                                      </p:tavLst>
                                    </p:anim>
                                    <p:anim calcmode="lin" valueType="num">
                                      <p:cBhvr>
                                        <p:cTn id="213" dur="2000" fill="hold"/>
                                        <p:tgtEl>
                                          <p:spTgt spid="71"/>
                                        </p:tgtEl>
                                        <p:attrNameLst>
                                          <p:attrName>style.rotation</p:attrName>
                                        </p:attrNameLst>
                                      </p:cBhvr>
                                      <p:tavLst>
                                        <p:tav tm="0">
                                          <p:val>
                                            <p:fltVal val="90"/>
                                          </p:val>
                                        </p:tav>
                                        <p:tav tm="100000">
                                          <p:val>
                                            <p:fltVal val="0"/>
                                          </p:val>
                                        </p:tav>
                                      </p:tavLst>
                                    </p:anim>
                                    <p:animEffect transition="in" filter="fade">
                                      <p:cBhvr>
                                        <p:cTn id="214" dur="2000"/>
                                        <p:tgtEl>
                                          <p:spTgt spid="71"/>
                                        </p:tgtEl>
                                      </p:cBhvr>
                                    </p:animEffect>
                                  </p:childTnLst>
                                </p:cTn>
                              </p:par>
                              <p:par>
                                <p:cTn id="215" presetID="31" presetClass="entr" presetSubtype="0" fill="hold" grpId="0" nodeType="withEffect">
                                  <p:stCondLst>
                                    <p:cond delay="0"/>
                                  </p:stCondLst>
                                  <p:childTnLst>
                                    <p:set>
                                      <p:cBhvr>
                                        <p:cTn id="216" dur="1" fill="hold">
                                          <p:stCondLst>
                                            <p:cond delay="0"/>
                                          </p:stCondLst>
                                        </p:cTn>
                                        <p:tgtEl>
                                          <p:spTgt spid="76"/>
                                        </p:tgtEl>
                                        <p:attrNameLst>
                                          <p:attrName>style.visibility</p:attrName>
                                        </p:attrNameLst>
                                      </p:cBhvr>
                                      <p:to>
                                        <p:strVal val="visible"/>
                                      </p:to>
                                    </p:set>
                                    <p:anim calcmode="lin" valueType="num">
                                      <p:cBhvr>
                                        <p:cTn id="217" dur="2000" fill="hold"/>
                                        <p:tgtEl>
                                          <p:spTgt spid="76"/>
                                        </p:tgtEl>
                                        <p:attrNameLst>
                                          <p:attrName>ppt_w</p:attrName>
                                        </p:attrNameLst>
                                      </p:cBhvr>
                                      <p:tavLst>
                                        <p:tav tm="0">
                                          <p:val>
                                            <p:fltVal val="0"/>
                                          </p:val>
                                        </p:tav>
                                        <p:tav tm="100000">
                                          <p:val>
                                            <p:strVal val="#ppt_w"/>
                                          </p:val>
                                        </p:tav>
                                      </p:tavLst>
                                    </p:anim>
                                    <p:anim calcmode="lin" valueType="num">
                                      <p:cBhvr>
                                        <p:cTn id="218" dur="2000" fill="hold"/>
                                        <p:tgtEl>
                                          <p:spTgt spid="76"/>
                                        </p:tgtEl>
                                        <p:attrNameLst>
                                          <p:attrName>ppt_h</p:attrName>
                                        </p:attrNameLst>
                                      </p:cBhvr>
                                      <p:tavLst>
                                        <p:tav tm="0">
                                          <p:val>
                                            <p:fltVal val="0"/>
                                          </p:val>
                                        </p:tav>
                                        <p:tav tm="100000">
                                          <p:val>
                                            <p:strVal val="#ppt_h"/>
                                          </p:val>
                                        </p:tav>
                                      </p:tavLst>
                                    </p:anim>
                                    <p:anim calcmode="lin" valueType="num">
                                      <p:cBhvr>
                                        <p:cTn id="219" dur="2000" fill="hold"/>
                                        <p:tgtEl>
                                          <p:spTgt spid="76"/>
                                        </p:tgtEl>
                                        <p:attrNameLst>
                                          <p:attrName>style.rotation</p:attrName>
                                        </p:attrNameLst>
                                      </p:cBhvr>
                                      <p:tavLst>
                                        <p:tav tm="0">
                                          <p:val>
                                            <p:fltVal val="90"/>
                                          </p:val>
                                        </p:tav>
                                        <p:tav tm="100000">
                                          <p:val>
                                            <p:fltVal val="0"/>
                                          </p:val>
                                        </p:tav>
                                      </p:tavLst>
                                    </p:anim>
                                    <p:animEffect transition="in" filter="fade">
                                      <p:cBhvr>
                                        <p:cTn id="220" dur="2000"/>
                                        <p:tgtEl>
                                          <p:spTgt spid="76"/>
                                        </p:tgtEl>
                                      </p:cBhvr>
                                    </p:animEffect>
                                  </p:childTnLst>
                                </p:cTn>
                              </p:par>
                              <p:par>
                                <p:cTn id="221" presetID="31" presetClass="entr" presetSubtype="0" fill="hold" grpId="0" nodeType="withEffect">
                                  <p:stCondLst>
                                    <p:cond delay="0"/>
                                  </p:stCondLst>
                                  <p:childTnLst>
                                    <p:set>
                                      <p:cBhvr>
                                        <p:cTn id="222" dur="1" fill="hold">
                                          <p:stCondLst>
                                            <p:cond delay="0"/>
                                          </p:stCondLst>
                                        </p:cTn>
                                        <p:tgtEl>
                                          <p:spTgt spid="78"/>
                                        </p:tgtEl>
                                        <p:attrNameLst>
                                          <p:attrName>style.visibility</p:attrName>
                                        </p:attrNameLst>
                                      </p:cBhvr>
                                      <p:to>
                                        <p:strVal val="visible"/>
                                      </p:to>
                                    </p:set>
                                    <p:anim calcmode="lin" valueType="num">
                                      <p:cBhvr>
                                        <p:cTn id="223" dur="2000" fill="hold"/>
                                        <p:tgtEl>
                                          <p:spTgt spid="78"/>
                                        </p:tgtEl>
                                        <p:attrNameLst>
                                          <p:attrName>ppt_w</p:attrName>
                                        </p:attrNameLst>
                                      </p:cBhvr>
                                      <p:tavLst>
                                        <p:tav tm="0">
                                          <p:val>
                                            <p:fltVal val="0"/>
                                          </p:val>
                                        </p:tav>
                                        <p:tav tm="100000">
                                          <p:val>
                                            <p:strVal val="#ppt_w"/>
                                          </p:val>
                                        </p:tav>
                                      </p:tavLst>
                                    </p:anim>
                                    <p:anim calcmode="lin" valueType="num">
                                      <p:cBhvr>
                                        <p:cTn id="224" dur="2000" fill="hold"/>
                                        <p:tgtEl>
                                          <p:spTgt spid="78"/>
                                        </p:tgtEl>
                                        <p:attrNameLst>
                                          <p:attrName>ppt_h</p:attrName>
                                        </p:attrNameLst>
                                      </p:cBhvr>
                                      <p:tavLst>
                                        <p:tav tm="0">
                                          <p:val>
                                            <p:fltVal val="0"/>
                                          </p:val>
                                        </p:tav>
                                        <p:tav tm="100000">
                                          <p:val>
                                            <p:strVal val="#ppt_h"/>
                                          </p:val>
                                        </p:tav>
                                      </p:tavLst>
                                    </p:anim>
                                    <p:anim calcmode="lin" valueType="num">
                                      <p:cBhvr>
                                        <p:cTn id="225" dur="2000" fill="hold"/>
                                        <p:tgtEl>
                                          <p:spTgt spid="78"/>
                                        </p:tgtEl>
                                        <p:attrNameLst>
                                          <p:attrName>style.rotation</p:attrName>
                                        </p:attrNameLst>
                                      </p:cBhvr>
                                      <p:tavLst>
                                        <p:tav tm="0">
                                          <p:val>
                                            <p:fltVal val="90"/>
                                          </p:val>
                                        </p:tav>
                                        <p:tav tm="100000">
                                          <p:val>
                                            <p:fltVal val="0"/>
                                          </p:val>
                                        </p:tav>
                                      </p:tavLst>
                                    </p:anim>
                                    <p:animEffect transition="in" filter="fade">
                                      <p:cBhvr>
                                        <p:cTn id="226" dur="2000"/>
                                        <p:tgtEl>
                                          <p:spTgt spid="78"/>
                                        </p:tgtEl>
                                      </p:cBhvr>
                                    </p:animEffect>
                                  </p:childTnLst>
                                </p:cTn>
                              </p:par>
                              <p:par>
                                <p:cTn id="227" presetID="31" presetClass="entr" presetSubtype="0" fill="hold" grpId="0" nodeType="withEffect">
                                  <p:stCondLst>
                                    <p:cond delay="0"/>
                                  </p:stCondLst>
                                  <p:childTnLst>
                                    <p:set>
                                      <p:cBhvr>
                                        <p:cTn id="228" dur="1" fill="hold">
                                          <p:stCondLst>
                                            <p:cond delay="0"/>
                                          </p:stCondLst>
                                        </p:cTn>
                                        <p:tgtEl>
                                          <p:spTgt spid="80"/>
                                        </p:tgtEl>
                                        <p:attrNameLst>
                                          <p:attrName>style.visibility</p:attrName>
                                        </p:attrNameLst>
                                      </p:cBhvr>
                                      <p:to>
                                        <p:strVal val="visible"/>
                                      </p:to>
                                    </p:set>
                                    <p:anim calcmode="lin" valueType="num">
                                      <p:cBhvr>
                                        <p:cTn id="229" dur="2000" fill="hold"/>
                                        <p:tgtEl>
                                          <p:spTgt spid="80"/>
                                        </p:tgtEl>
                                        <p:attrNameLst>
                                          <p:attrName>ppt_w</p:attrName>
                                        </p:attrNameLst>
                                      </p:cBhvr>
                                      <p:tavLst>
                                        <p:tav tm="0">
                                          <p:val>
                                            <p:fltVal val="0"/>
                                          </p:val>
                                        </p:tav>
                                        <p:tav tm="100000">
                                          <p:val>
                                            <p:strVal val="#ppt_w"/>
                                          </p:val>
                                        </p:tav>
                                      </p:tavLst>
                                    </p:anim>
                                    <p:anim calcmode="lin" valueType="num">
                                      <p:cBhvr>
                                        <p:cTn id="230" dur="2000" fill="hold"/>
                                        <p:tgtEl>
                                          <p:spTgt spid="80"/>
                                        </p:tgtEl>
                                        <p:attrNameLst>
                                          <p:attrName>ppt_h</p:attrName>
                                        </p:attrNameLst>
                                      </p:cBhvr>
                                      <p:tavLst>
                                        <p:tav tm="0">
                                          <p:val>
                                            <p:fltVal val="0"/>
                                          </p:val>
                                        </p:tav>
                                        <p:tav tm="100000">
                                          <p:val>
                                            <p:strVal val="#ppt_h"/>
                                          </p:val>
                                        </p:tav>
                                      </p:tavLst>
                                    </p:anim>
                                    <p:anim calcmode="lin" valueType="num">
                                      <p:cBhvr>
                                        <p:cTn id="231" dur="2000" fill="hold"/>
                                        <p:tgtEl>
                                          <p:spTgt spid="80"/>
                                        </p:tgtEl>
                                        <p:attrNameLst>
                                          <p:attrName>style.rotation</p:attrName>
                                        </p:attrNameLst>
                                      </p:cBhvr>
                                      <p:tavLst>
                                        <p:tav tm="0">
                                          <p:val>
                                            <p:fltVal val="90"/>
                                          </p:val>
                                        </p:tav>
                                        <p:tav tm="100000">
                                          <p:val>
                                            <p:fltVal val="0"/>
                                          </p:val>
                                        </p:tav>
                                      </p:tavLst>
                                    </p:anim>
                                    <p:animEffect transition="in" filter="fade">
                                      <p:cBhvr>
                                        <p:cTn id="232" dur="2000"/>
                                        <p:tgtEl>
                                          <p:spTgt spid="80"/>
                                        </p:tgtEl>
                                      </p:cBhvr>
                                    </p:animEffect>
                                  </p:childTnLst>
                                </p:cTn>
                              </p:par>
                              <p:par>
                                <p:cTn id="233" presetID="31" presetClass="entr" presetSubtype="0" fill="hold" grpId="0" nodeType="withEffect">
                                  <p:stCondLst>
                                    <p:cond delay="0"/>
                                  </p:stCondLst>
                                  <p:childTnLst>
                                    <p:set>
                                      <p:cBhvr>
                                        <p:cTn id="234" dur="1" fill="hold">
                                          <p:stCondLst>
                                            <p:cond delay="0"/>
                                          </p:stCondLst>
                                        </p:cTn>
                                        <p:tgtEl>
                                          <p:spTgt spid="81"/>
                                        </p:tgtEl>
                                        <p:attrNameLst>
                                          <p:attrName>style.visibility</p:attrName>
                                        </p:attrNameLst>
                                      </p:cBhvr>
                                      <p:to>
                                        <p:strVal val="visible"/>
                                      </p:to>
                                    </p:set>
                                    <p:anim calcmode="lin" valueType="num">
                                      <p:cBhvr>
                                        <p:cTn id="235" dur="2000" fill="hold"/>
                                        <p:tgtEl>
                                          <p:spTgt spid="81"/>
                                        </p:tgtEl>
                                        <p:attrNameLst>
                                          <p:attrName>ppt_w</p:attrName>
                                        </p:attrNameLst>
                                      </p:cBhvr>
                                      <p:tavLst>
                                        <p:tav tm="0">
                                          <p:val>
                                            <p:fltVal val="0"/>
                                          </p:val>
                                        </p:tav>
                                        <p:tav tm="100000">
                                          <p:val>
                                            <p:strVal val="#ppt_w"/>
                                          </p:val>
                                        </p:tav>
                                      </p:tavLst>
                                    </p:anim>
                                    <p:anim calcmode="lin" valueType="num">
                                      <p:cBhvr>
                                        <p:cTn id="236" dur="2000" fill="hold"/>
                                        <p:tgtEl>
                                          <p:spTgt spid="81"/>
                                        </p:tgtEl>
                                        <p:attrNameLst>
                                          <p:attrName>ppt_h</p:attrName>
                                        </p:attrNameLst>
                                      </p:cBhvr>
                                      <p:tavLst>
                                        <p:tav tm="0">
                                          <p:val>
                                            <p:fltVal val="0"/>
                                          </p:val>
                                        </p:tav>
                                        <p:tav tm="100000">
                                          <p:val>
                                            <p:strVal val="#ppt_h"/>
                                          </p:val>
                                        </p:tav>
                                      </p:tavLst>
                                    </p:anim>
                                    <p:anim calcmode="lin" valueType="num">
                                      <p:cBhvr>
                                        <p:cTn id="237" dur="2000" fill="hold"/>
                                        <p:tgtEl>
                                          <p:spTgt spid="81"/>
                                        </p:tgtEl>
                                        <p:attrNameLst>
                                          <p:attrName>style.rotation</p:attrName>
                                        </p:attrNameLst>
                                      </p:cBhvr>
                                      <p:tavLst>
                                        <p:tav tm="0">
                                          <p:val>
                                            <p:fltVal val="90"/>
                                          </p:val>
                                        </p:tav>
                                        <p:tav tm="100000">
                                          <p:val>
                                            <p:fltVal val="0"/>
                                          </p:val>
                                        </p:tav>
                                      </p:tavLst>
                                    </p:anim>
                                    <p:animEffect transition="in" filter="fade">
                                      <p:cBhvr>
                                        <p:cTn id="238" dur="2000"/>
                                        <p:tgtEl>
                                          <p:spTgt spid="81"/>
                                        </p:tgtEl>
                                      </p:cBhvr>
                                    </p:animEffect>
                                  </p:childTnLst>
                                </p:cTn>
                              </p:par>
                              <p:par>
                                <p:cTn id="239" presetID="31" presetClass="entr" presetSubtype="0" fill="hold" grpId="0" nodeType="withEffect">
                                  <p:stCondLst>
                                    <p:cond delay="0"/>
                                  </p:stCondLst>
                                  <p:childTnLst>
                                    <p:set>
                                      <p:cBhvr>
                                        <p:cTn id="240" dur="1" fill="hold">
                                          <p:stCondLst>
                                            <p:cond delay="0"/>
                                          </p:stCondLst>
                                        </p:cTn>
                                        <p:tgtEl>
                                          <p:spTgt spid="82"/>
                                        </p:tgtEl>
                                        <p:attrNameLst>
                                          <p:attrName>style.visibility</p:attrName>
                                        </p:attrNameLst>
                                      </p:cBhvr>
                                      <p:to>
                                        <p:strVal val="visible"/>
                                      </p:to>
                                    </p:set>
                                    <p:anim calcmode="lin" valueType="num">
                                      <p:cBhvr>
                                        <p:cTn id="241" dur="2000" fill="hold"/>
                                        <p:tgtEl>
                                          <p:spTgt spid="82"/>
                                        </p:tgtEl>
                                        <p:attrNameLst>
                                          <p:attrName>ppt_w</p:attrName>
                                        </p:attrNameLst>
                                      </p:cBhvr>
                                      <p:tavLst>
                                        <p:tav tm="0">
                                          <p:val>
                                            <p:fltVal val="0"/>
                                          </p:val>
                                        </p:tav>
                                        <p:tav tm="100000">
                                          <p:val>
                                            <p:strVal val="#ppt_w"/>
                                          </p:val>
                                        </p:tav>
                                      </p:tavLst>
                                    </p:anim>
                                    <p:anim calcmode="lin" valueType="num">
                                      <p:cBhvr>
                                        <p:cTn id="242" dur="2000" fill="hold"/>
                                        <p:tgtEl>
                                          <p:spTgt spid="82"/>
                                        </p:tgtEl>
                                        <p:attrNameLst>
                                          <p:attrName>ppt_h</p:attrName>
                                        </p:attrNameLst>
                                      </p:cBhvr>
                                      <p:tavLst>
                                        <p:tav tm="0">
                                          <p:val>
                                            <p:fltVal val="0"/>
                                          </p:val>
                                        </p:tav>
                                        <p:tav tm="100000">
                                          <p:val>
                                            <p:strVal val="#ppt_h"/>
                                          </p:val>
                                        </p:tav>
                                      </p:tavLst>
                                    </p:anim>
                                    <p:anim calcmode="lin" valueType="num">
                                      <p:cBhvr>
                                        <p:cTn id="243" dur="2000" fill="hold"/>
                                        <p:tgtEl>
                                          <p:spTgt spid="82"/>
                                        </p:tgtEl>
                                        <p:attrNameLst>
                                          <p:attrName>style.rotation</p:attrName>
                                        </p:attrNameLst>
                                      </p:cBhvr>
                                      <p:tavLst>
                                        <p:tav tm="0">
                                          <p:val>
                                            <p:fltVal val="90"/>
                                          </p:val>
                                        </p:tav>
                                        <p:tav tm="100000">
                                          <p:val>
                                            <p:fltVal val="0"/>
                                          </p:val>
                                        </p:tav>
                                      </p:tavLst>
                                    </p:anim>
                                    <p:animEffect transition="in" filter="fade">
                                      <p:cBhvr>
                                        <p:cTn id="244" dur="2000"/>
                                        <p:tgtEl>
                                          <p:spTgt spid="82"/>
                                        </p:tgtEl>
                                      </p:cBhvr>
                                    </p:animEffect>
                                  </p:childTnLst>
                                </p:cTn>
                              </p:par>
                              <p:par>
                                <p:cTn id="245" presetID="31" presetClass="entr" presetSubtype="0" fill="hold" grpId="0" nodeType="withEffect">
                                  <p:stCondLst>
                                    <p:cond delay="0"/>
                                  </p:stCondLst>
                                  <p:childTnLst>
                                    <p:set>
                                      <p:cBhvr>
                                        <p:cTn id="246" dur="1" fill="hold">
                                          <p:stCondLst>
                                            <p:cond delay="0"/>
                                          </p:stCondLst>
                                        </p:cTn>
                                        <p:tgtEl>
                                          <p:spTgt spid="83"/>
                                        </p:tgtEl>
                                        <p:attrNameLst>
                                          <p:attrName>style.visibility</p:attrName>
                                        </p:attrNameLst>
                                      </p:cBhvr>
                                      <p:to>
                                        <p:strVal val="visible"/>
                                      </p:to>
                                    </p:set>
                                    <p:anim calcmode="lin" valueType="num">
                                      <p:cBhvr>
                                        <p:cTn id="247" dur="2000" fill="hold"/>
                                        <p:tgtEl>
                                          <p:spTgt spid="83"/>
                                        </p:tgtEl>
                                        <p:attrNameLst>
                                          <p:attrName>ppt_w</p:attrName>
                                        </p:attrNameLst>
                                      </p:cBhvr>
                                      <p:tavLst>
                                        <p:tav tm="0">
                                          <p:val>
                                            <p:fltVal val="0"/>
                                          </p:val>
                                        </p:tav>
                                        <p:tav tm="100000">
                                          <p:val>
                                            <p:strVal val="#ppt_w"/>
                                          </p:val>
                                        </p:tav>
                                      </p:tavLst>
                                    </p:anim>
                                    <p:anim calcmode="lin" valueType="num">
                                      <p:cBhvr>
                                        <p:cTn id="248" dur="2000" fill="hold"/>
                                        <p:tgtEl>
                                          <p:spTgt spid="83"/>
                                        </p:tgtEl>
                                        <p:attrNameLst>
                                          <p:attrName>ppt_h</p:attrName>
                                        </p:attrNameLst>
                                      </p:cBhvr>
                                      <p:tavLst>
                                        <p:tav tm="0">
                                          <p:val>
                                            <p:fltVal val="0"/>
                                          </p:val>
                                        </p:tav>
                                        <p:tav tm="100000">
                                          <p:val>
                                            <p:strVal val="#ppt_h"/>
                                          </p:val>
                                        </p:tav>
                                      </p:tavLst>
                                    </p:anim>
                                    <p:anim calcmode="lin" valueType="num">
                                      <p:cBhvr>
                                        <p:cTn id="249" dur="2000" fill="hold"/>
                                        <p:tgtEl>
                                          <p:spTgt spid="83"/>
                                        </p:tgtEl>
                                        <p:attrNameLst>
                                          <p:attrName>style.rotation</p:attrName>
                                        </p:attrNameLst>
                                      </p:cBhvr>
                                      <p:tavLst>
                                        <p:tav tm="0">
                                          <p:val>
                                            <p:fltVal val="90"/>
                                          </p:val>
                                        </p:tav>
                                        <p:tav tm="100000">
                                          <p:val>
                                            <p:fltVal val="0"/>
                                          </p:val>
                                        </p:tav>
                                      </p:tavLst>
                                    </p:anim>
                                    <p:animEffect transition="in" filter="fade">
                                      <p:cBhvr>
                                        <p:cTn id="250" dur="2000"/>
                                        <p:tgtEl>
                                          <p:spTgt spid="83"/>
                                        </p:tgtEl>
                                      </p:cBhvr>
                                    </p:animEffect>
                                  </p:childTnLst>
                                </p:cTn>
                              </p:par>
                              <p:par>
                                <p:cTn id="251" presetID="31" presetClass="entr" presetSubtype="0" fill="hold" grpId="0" nodeType="withEffect">
                                  <p:stCondLst>
                                    <p:cond delay="0"/>
                                  </p:stCondLst>
                                  <p:childTnLst>
                                    <p:set>
                                      <p:cBhvr>
                                        <p:cTn id="252" dur="1" fill="hold">
                                          <p:stCondLst>
                                            <p:cond delay="0"/>
                                          </p:stCondLst>
                                        </p:cTn>
                                        <p:tgtEl>
                                          <p:spTgt spid="85"/>
                                        </p:tgtEl>
                                        <p:attrNameLst>
                                          <p:attrName>style.visibility</p:attrName>
                                        </p:attrNameLst>
                                      </p:cBhvr>
                                      <p:to>
                                        <p:strVal val="visible"/>
                                      </p:to>
                                    </p:set>
                                    <p:anim calcmode="lin" valueType="num">
                                      <p:cBhvr>
                                        <p:cTn id="253" dur="2000" fill="hold"/>
                                        <p:tgtEl>
                                          <p:spTgt spid="85"/>
                                        </p:tgtEl>
                                        <p:attrNameLst>
                                          <p:attrName>ppt_w</p:attrName>
                                        </p:attrNameLst>
                                      </p:cBhvr>
                                      <p:tavLst>
                                        <p:tav tm="0">
                                          <p:val>
                                            <p:fltVal val="0"/>
                                          </p:val>
                                        </p:tav>
                                        <p:tav tm="100000">
                                          <p:val>
                                            <p:strVal val="#ppt_w"/>
                                          </p:val>
                                        </p:tav>
                                      </p:tavLst>
                                    </p:anim>
                                    <p:anim calcmode="lin" valueType="num">
                                      <p:cBhvr>
                                        <p:cTn id="254" dur="2000" fill="hold"/>
                                        <p:tgtEl>
                                          <p:spTgt spid="85"/>
                                        </p:tgtEl>
                                        <p:attrNameLst>
                                          <p:attrName>ppt_h</p:attrName>
                                        </p:attrNameLst>
                                      </p:cBhvr>
                                      <p:tavLst>
                                        <p:tav tm="0">
                                          <p:val>
                                            <p:fltVal val="0"/>
                                          </p:val>
                                        </p:tav>
                                        <p:tav tm="100000">
                                          <p:val>
                                            <p:strVal val="#ppt_h"/>
                                          </p:val>
                                        </p:tav>
                                      </p:tavLst>
                                    </p:anim>
                                    <p:anim calcmode="lin" valueType="num">
                                      <p:cBhvr>
                                        <p:cTn id="255" dur="2000" fill="hold"/>
                                        <p:tgtEl>
                                          <p:spTgt spid="85"/>
                                        </p:tgtEl>
                                        <p:attrNameLst>
                                          <p:attrName>style.rotation</p:attrName>
                                        </p:attrNameLst>
                                      </p:cBhvr>
                                      <p:tavLst>
                                        <p:tav tm="0">
                                          <p:val>
                                            <p:fltVal val="90"/>
                                          </p:val>
                                        </p:tav>
                                        <p:tav tm="100000">
                                          <p:val>
                                            <p:fltVal val="0"/>
                                          </p:val>
                                        </p:tav>
                                      </p:tavLst>
                                    </p:anim>
                                    <p:animEffect transition="in" filter="fade">
                                      <p:cBhvr>
                                        <p:cTn id="256" dur="2000"/>
                                        <p:tgtEl>
                                          <p:spTgt spid="85"/>
                                        </p:tgtEl>
                                      </p:cBhvr>
                                    </p:animEffect>
                                  </p:childTnLst>
                                </p:cTn>
                              </p:par>
                              <p:par>
                                <p:cTn id="257" presetID="31" presetClass="entr" presetSubtype="0" fill="hold" grpId="0" nodeType="withEffect">
                                  <p:stCondLst>
                                    <p:cond delay="0"/>
                                  </p:stCondLst>
                                  <p:childTnLst>
                                    <p:set>
                                      <p:cBhvr>
                                        <p:cTn id="258" dur="1" fill="hold">
                                          <p:stCondLst>
                                            <p:cond delay="0"/>
                                          </p:stCondLst>
                                        </p:cTn>
                                        <p:tgtEl>
                                          <p:spTgt spid="87"/>
                                        </p:tgtEl>
                                        <p:attrNameLst>
                                          <p:attrName>style.visibility</p:attrName>
                                        </p:attrNameLst>
                                      </p:cBhvr>
                                      <p:to>
                                        <p:strVal val="visible"/>
                                      </p:to>
                                    </p:set>
                                    <p:anim calcmode="lin" valueType="num">
                                      <p:cBhvr>
                                        <p:cTn id="259" dur="2000" fill="hold"/>
                                        <p:tgtEl>
                                          <p:spTgt spid="87"/>
                                        </p:tgtEl>
                                        <p:attrNameLst>
                                          <p:attrName>ppt_w</p:attrName>
                                        </p:attrNameLst>
                                      </p:cBhvr>
                                      <p:tavLst>
                                        <p:tav tm="0">
                                          <p:val>
                                            <p:fltVal val="0"/>
                                          </p:val>
                                        </p:tav>
                                        <p:tav tm="100000">
                                          <p:val>
                                            <p:strVal val="#ppt_w"/>
                                          </p:val>
                                        </p:tav>
                                      </p:tavLst>
                                    </p:anim>
                                    <p:anim calcmode="lin" valueType="num">
                                      <p:cBhvr>
                                        <p:cTn id="260" dur="2000" fill="hold"/>
                                        <p:tgtEl>
                                          <p:spTgt spid="87"/>
                                        </p:tgtEl>
                                        <p:attrNameLst>
                                          <p:attrName>ppt_h</p:attrName>
                                        </p:attrNameLst>
                                      </p:cBhvr>
                                      <p:tavLst>
                                        <p:tav tm="0">
                                          <p:val>
                                            <p:fltVal val="0"/>
                                          </p:val>
                                        </p:tav>
                                        <p:tav tm="100000">
                                          <p:val>
                                            <p:strVal val="#ppt_h"/>
                                          </p:val>
                                        </p:tav>
                                      </p:tavLst>
                                    </p:anim>
                                    <p:anim calcmode="lin" valueType="num">
                                      <p:cBhvr>
                                        <p:cTn id="261" dur="2000" fill="hold"/>
                                        <p:tgtEl>
                                          <p:spTgt spid="87"/>
                                        </p:tgtEl>
                                        <p:attrNameLst>
                                          <p:attrName>style.rotation</p:attrName>
                                        </p:attrNameLst>
                                      </p:cBhvr>
                                      <p:tavLst>
                                        <p:tav tm="0">
                                          <p:val>
                                            <p:fltVal val="90"/>
                                          </p:val>
                                        </p:tav>
                                        <p:tav tm="100000">
                                          <p:val>
                                            <p:fltVal val="0"/>
                                          </p:val>
                                        </p:tav>
                                      </p:tavLst>
                                    </p:anim>
                                    <p:animEffect transition="in" filter="fade">
                                      <p:cBhvr>
                                        <p:cTn id="262" dur="2000"/>
                                        <p:tgtEl>
                                          <p:spTgt spid="87"/>
                                        </p:tgtEl>
                                      </p:cBhvr>
                                    </p:animEffect>
                                  </p:childTnLst>
                                </p:cTn>
                              </p:par>
                              <p:par>
                                <p:cTn id="263" presetID="31" presetClass="entr" presetSubtype="0" fill="hold" grpId="0" nodeType="withEffect">
                                  <p:stCondLst>
                                    <p:cond delay="0"/>
                                  </p:stCondLst>
                                  <p:childTnLst>
                                    <p:set>
                                      <p:cBhvr>
                                        <p:cTn id="264" dur="1" fill="hold">
                                          <p:stCondLst>
                                            <p:cond delay="0"/>
                                          </p:stCondLst>
                                        </p:cTn>
                                        <p:tgtEl>
                                          <p:spTgt spid="89"/>
                                        </p:tgtEl>
                                        <p:attrNameLst>
                                          <p:attrName>style.visibility</p:attrName>
                                        </p:attrNameLst>
                                      </p:cBhvr>
                                      <p:to>
                                        <p:strVal val="visible"/>
                                      </p:to>
                                    </p:set>
                                    <p:anim calcmode="lin" valueType="num">
                                      <p:cBhvr>
                                        <p:cTn id="265" dur="2000" fill="hold"/>
                                        <p:tgtEl>
                                          <p:spTgt spid="89"/>
                                        </p:tgtEl>
                                        <p:attrNameLst>
                                          <p:attrName>ppt_w</p:attrName>
                                        </p:attrNameLst>
                                      </p:cBhvr>
                                      <p:tavLst>
                                        <p:tav tm="0">
                                          <p:val>
                                            <p:fltVal val="0"/>
                                          </p:val>
                                        </p:tav>
                                        <p:tav tm="100000">
                                          <p:val>
                                            <p:strVal val="#ppt_w"/>
                                          </p:val>
                                        </p:tav>
                                      </p:tavLst>
                                    </p:anim>
                                    <p:anim calcmode="lin" valueType="num">
                                      <p:cBhvr>
                                        <p:cTn id="266" dur="2000" fill="hold"/>
                                        <p:tgtEl>
                                          <p:spTgt spid="89"/>
                                        </p:tgtEl>
                                        <p:attrNameLst>
                                          <p:attrName>ppt_h</p:attrName>
                                        </p:attrNameLst>
                                      </p:cBhvr>
                                      <p:tavLst>
                                        <p:tav tm="0">
                                          <p:val>
                                            <p:fltVal val="0"/>
                                          </p:val>
                                        </p:tav>
                                        <p:tav tm="100000">
                                          <p:val>
                                            <p:strVal val="#ppt_h"/>
                                          </p:val>
                                        </p:tav>
                                      </p:tavLst>
                                    </p:anim>
                                    <p:anim calcmode="lin" valueType="num">
                                      <p:cBhvr>
                                        <p:cTn id="267" dur="2000" fill="hold"/>
                                        <p:tgtEl>
                                          <p:spTgt spid="89"/>
                                        </p:tgtEl>
                                        <p:attrNameLst>
                                          <p:attrName>style.rotation</p:attrName>
                                        </p:attrNameLst>
                                      </p:cBhvr>
                                      <p:tavLst>
                                        <p:tav tm="0">
                                          <p:val>
                                            <p:fltVal val="90"/>
                                          </p:val>
                                        </p:tav>
                                        <p:tav tm="100000">
                                          <p:val>
                                            <p:fltVal val="0"/>
                                          </p:val>
                                        </p:tav>
                                      </p:tavLst>
                                    </p:anim>
                                    <p:animEffect transition="in" filter="fade">
                                      <p:cBhvr>
                                        <p:cTn id="268" dur="2000"/>
                                        <p:tgtEl>
                                          <p:spTgt spid="89"/>
                                        </p:tgtEl>
                                      </p:cBhvr>
                                    </p:animEffect>
                                  </p:childTnLst>
                                </p:cTn>
                              </p:par>
                              <p:par>
                                <p:cTn id="269" presetID="31" presetClass="entr" presetSubtype="0" fill="hold" grpId="0" nodeType="withEffect">
                                  <p:stCondLst>
                                    <p:cond delay="0"/>
                                  </p:stCondLst>
                                  <p:childTnLst>
                                    <p:set>
                                      <p:cBhvr>
                                        <p:cTn id="270" dur="1" fill="hold">
                                          <p:stCondLst>
                                            <p:cond delay="0"/>
                                          </p:stCondLst>
                                        </p:cTn>
                                        <p:tgtEl>
                                          <p:spTgt spid="91"/>
                                        </p:tgtEl>
                                        <p:attrNameLst>
                                          <p:attrName>style.visibility</p:attrName>
                                        </p:attrNameLst>
                                      </p:cBhvr>
                                      <p:to>
                                        <p:strVal val="visible"/>
                                      </p:to>
                                    </p:set>
                                    <p:anim calcmode="lin" valueType="num">
                                      <p:cBhvr>
                                        <p:cTn id="271" dur="2000" fill="hold"/>
                                        <p:tgtEl>
                                          <p:spTgt spid="91"/>
                                        </p:tgtEl>
                                        <p:attrNameLst>
                                          <p:attrName>ppt_w</p:attrName>
                                        </p:attrNameLst>
                                      </p:cBhvr>
                                      <p:tavLst>
                                        <p:tav tm="0">
                                          <p:val>
                                            <p:fltVal val="0"/>
                                          </p:val>
                                        </p:tav>
                                        <p:tav tm="100000">
                                          <p:val>
                                            <p:strVal val="#ppt_w"/>
                                          </p:val>
                                        </p:tav>
                                      </p:tavLst>
                                    </p:anim>
                                    <p:anim calcmode="lin" valueType="num">
                                      <p:cBhvr>
                                        <p:cTn id="272" dur="2000" fill="hold"/>
                                        <p:tgtEl>
                                          <p:spTgt spid="91"/>
                                        </p:tgtEl>
                                        <p:attrNameLst>
                                          <p:attrName>ppt_h</p:attrName>
                                        </p:attrNameLst>
                                      </p:cBhvr>
                                      <p:tavLst>
                                        <p:tav tm="0">
                                          <p:val>
                                            <p:fltVal val="0"/>
                                          </p:val>
                                        </p:tav>
                                        <p:tav tm="100000">
                                          <p:val>
                                            <p:strVal val="#ppt_h"/>
                                          </p:val>
                                        </p:tav>
                                      </p:tavLst>
                                    </p:anim>
                                    <p:anim calcmode="lin" valueType="num">
                                      <p:cBhvr>
                                        <p:cTn id="273" dur="2000" fill="hold"/>
                                        <p:tgtEl>
                                          <p:spTgt spid="91"/>
                                        </p:tgtEl>
                                        <p:attrNameLst>
                                          <p:attrName>style.rotation</p:attrName>
                                        </p:attrNameLst>
                                      </p:cBhvr>
                                      <p:tavLst>
                                        <p:tav tm="0">
                                          <p:val>
                                            <p:fltVal val="90"/>
                                          </p:val>
                                        </p:tav>
                                        <p:tav tm="100000">
                                          <p:val>
                                            <p:fltVal val="0"/>
                                          </p:val>
                                        </p:tav>
                                      </p:tavLst>
                                    </p:anim>
                                    <p:animEffect transition="in" filter="fade">
                                      <p:cBhvr>
                                        <p:cTn id="274" dur="2000"/>
                                        <p:tgtEl>
                                          <p:spTgt spid="91"/>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92"/>
                                        </p:tgtEl>
                                        <p:attrNameLst>
                                          <p:attrName>style.visibility</p:attrName>
                                        </p:attrNameLst>
                                      </p:cBhvr>
                                      <p:to>
                                        <p:strVal val="visible"/>
                                      </p:to>
                                    </p:set>
                                    <p:anim calcmode="lin" valueType="num">
                                      <p:cBhvr>
                                        <p:cTn id="277" dur="2000" fill="hold"/>
                                        <p:tgtEl>
                                          <p:spTgt spid="92"/>
                                        </p:tgtEl>
                                        <p:attrNameLst>
                                          <p:attrName>ppt_w</p:attrName>
                                        </p:attrNameLst>
                                      </p:cBhvr>
                                      <p:tavLst>
                                        <p:tav tm="0">
                                          <p:val>
                                            <p:fltVal val="0"/>
                                          </p:val>
                                        </p:tav>
                                        <p:tav tm="100000">
                                          <p:val>
                                            <p:strVal val="#ppt_w"/>
                                          </p:val>
                                        </p:tav>
                                      </p:tavLst>
                                    </p:anim>
                                    <p:anim calcmode="lin" valueType="num">
                                      <p:cBhvr>
                                        <p:cTn id="278" dur="2000" fill="hold"/>
                                        <p:tgtEl>
                                          <p:spTgt spid="92"/>
                                        </p:tgtEl>
                                        <p:attrNameLst>
                                          <p:attrName>ppt_h</p:attrName>
                                        </p:attrNameLst>
                                      </p:cBhvr>
                                      <p:tavLst>
                                        <p:tav tm="0">
                                          <p:val>
                                            <p:fltVal val="0"/>
                                          </p:val>
                                        </p:tav>
                                        <p:tav tm="100000">
                                          <p:val>
                                            <p:strVal val="#ppt_h"/>
                                          </p:val>
                                        </p:tav>
                                      </p:tavLst>
                                    </p:anim>
                                    <p:anim calcmode="lin" valueType="num">
                                      <p:cBhvr>
                                        <p:cTn id="279" dur="2000" fill="hold"/>
                                        <p:tgtEl>
                                          <p:spTgt spid="92"/>
                                        </p:tgtEl>
                                        <p:attrNameLst>
                                          <p:attrName>style.rotation</p:attrName>
                                        </p:attrNameLst>
                                      </p:cBhvr>
                                      <p:tavLst>
                                        <p:tav tm="0">
                                          <p:val>
                                            <p:fltVal val="90"/>
                                          </p:val>
                                        </p:tav>
                                        <p:tav tm="100000">
                                          <p:val>
                                            <p:fltVal val="0"/>
                                          </p:val>
                                        </p:tav>
                                      </p:tavLst>
                                    </p:anim>
                                    <p:animEffect transition="in" filter="fade">
                                      <p:cBhvr>
                                        <p:cTn id="280" dur="2000"/>
                                        <p:tgtEl>
                                          <p:spTgt spid="92"/>
                                        </p:tgtEl>
                                      </p:cBhvr>
                                    </p:animEffect>
                                  </p:childTnLst>
                                </p:cTn>
                              </p:par>
                              <p:par>
                                <p:cTn id="281" presetID="31" presetClass="entr" presetSubtype="0" fill="hold" grpId="0" nodeType="withEffect">
                                  <p:stCondLst>
                                    <p:cond delay="0"/>
                                  </p:stCondLst>
                                  <p:childTnLst>
                                    <p:set>
                                      <p:cBhvr>
                                        <p:cTn id="282" dur="1" fill="hold">
                                          <p:stCondLst>
                                            <p:cond delay="0"/>
                                          </p:stCondLst>
                                        </p:cTn>
                                        <p:tgtEl>
                                          <p:spTgt spid="93"/>
                                        </p:tgtEl>
                                        <p:attrNameLst>
                                          <p:attrName>style.visibility</p:attrName>
                                        </p:attrNameLst>
                                      </p:cBhvr>
                                      <p:to>
                                        <p:strVal val="visible"/>
                                      </p:to>
                                    </p:set>
                                    <p:anim calcmode="lin" valueType="num">
                                      <p:cBhvr>
                                        <p:cTn id="283" dur="2000" fill="hold"/>
                                        <p:tgtEl>
                                          <p:spTgt spid="93"/>
                                        </p:tgtEl>
                                        <p:attrNameLst>
                                          <p:attrName>ppt_w</p:attrName>
                                        </p:attrNameLst>
                                      </p:cBhvr>
                                      <p:tavLst>
                                        <p:tav tm="0">
                                          <p:val>
                                            <p:fltVal val="0"/>
                                          </p:val>
                                        </p:tav>
                                        <p:tav tm="100000">
                                          <p:val>
                                            <p:strVal val="#ppt_w"/>
                                          </p:val>
                                        </p:tav>
                                      </p:tavLst>
                                    </p:anim>
                                    <p:anim calcmode="lin" valueType="num">
                                      <p:cBhvr>
                                        <p:cTn id="284" dur="2000" fill="hold"/>
                                        <p:tgtEl>
                                          <p:spTgt spid="93"/>
                                        </p:tgtEl>
                                        <p:attrNameLst>
                                          <p:attrName>ppt_h</p:attrName>
                                        </p:attrNameLst>
                                      </p:cBhvr>
                                      <p:tavLst>
                                        <p:tav tm="0">
                                          <p:val>
                                            <p:fltVal val="0"/>
                                          </p:val>
                                        </p:tav>
                                        <p:tav tm="100000">
                                          <p:val>
                                            <p:strVal val="#ppt_h"/>
                                          </p:val>
                                        </p:tav>
                                      </p:tavLst>
                                    </p:anim>
                                    <p:anim calcmode="lin" valueType="num">
                                      <p:cBhvr>
                                        <p:cTn id="285" dur="2000" fill="hold"/>
                                        <p:tgtEl>
                                          <p:spTgt spid="93"/>
                                        </p:tgtEl>
                                        <p:attrNameLst>
                                          <p:attrName>style.rotation</p:attrName>
                                        </p:attrNameLst>
                                      </p:cBhvr>
                                      <p:tavLst>
                                        <p:tav tm="0">
                                          <p:val>
                                            <p:fltVal val="90"/>
                                          </p:val>
                                        </p:tav>
                                        <p:tav tm="100000">
                                          <p:val>
                                            <p:fltVal val="0"/>
                                          </p:val>
                                        </p:tav>
                                      </p:tavLst>
                                    </p:anim>
                                    <p:animEffect transition="in" filter="fade">
                                      <p:cBhvr>
                                        <p:cTn id="286" dur="2000"/>
                                        <p:tgtEl>
                                          <p:spTgt spid="93"/>
                                        </p:tgtEl>
                                      </p:cBhvr>
                                    </p:animEffect>
                                  </p:childTnLst>
                                </p:cTn>
                              </p:par>
                              <p:par>
                                <p:cTn id="287" presetID="31" presetClass="entr" presetSubtype="0" fill="hold" grpId="0" nodeType="withEffect">
                                  <p:stCondLst>
                                    <p:cond delay="0"/>
                                  </p:stCondLst>
                                  <p:childTnLst>
                                    <p:set>
                                      <p:cBhvr>
                                        <p:cTn id="288" dur="1" fill="hold">
                                          <p:stCondLst>
                                            <p:cond delay="0"/>
                                          </p:stCondLst>
                                        </p:cTn>
                                        <p:tgtEl>
                                          <p:spTgt spid="96"/>
                                        </p:tgtEl>
                                        <p:attrNameLst>
                                          <p:attrName>style.visibility</p:attrName>
                                        </p:attrNameLst>
                                      </p:cBhvr>
                                      <p:to>
                                        <p:strVal val="visible"/>
                                      </p:to>
                                    </p:set>
                                    <p:anim calcmode="lin" valueType="num">
                                      <p:cBhvr>
                                        <p:cTn id="289" dur="2000" fill="hold"/>
                                        <p:tgtEl>
                                          <p:spTgt spid="96"/>
                                        </p:tgtEl>
                                        <p:attrNameLst>
                                          <p:attrName>ppt_w</p:attrName>
                                        </p:attrNameLst>
                                      </p:cBhvr>
                                      <p:tavLst>
                                        <p:tav tm="0">
                                          <p:val>
                                            <p:fltVal val="0"/>
                                          </p:val>
                                        </p:tav>
                                        <p:tav tm="100000">
                                          <p:val>
                                            <p:strVal val="#ppt_w"/>
                                          </p:val>
                                        </p:tav>
                                      </p:tavLst>
                                    </p:anim>
                                    <p:anim calcmode="lin" valueType="num">
                                      <p:cBhvr>
                                        <p:cTn id="290" dur="2000" fill="hold"/>
                                        <p:tgtEl>
                                          <p:spTgt spid="96"/>
                                        </p:tgtEl>
                                        <p:attrNameLst>
                                          <p:attrName>ppt_h</p:attrName>
                                        </p:attrNameLst>
                                      </p:cBhvr>
                                      <p:tavLst>
                                        <p:tav tm="0">
                                          <p:val>
                                            <p:fltVal val="0"/>
                                          </p:val>
                                        </p:tav>
                                        <p:tav tm="100000">
                                          <p:val>
                                            <p:strVal val="#ppt_h"/>
                                          </p:val>
                                        </p:tav>
                                      </p:tavLst>
                                    </p:anim>
                                    <p:anim calcmode="lin" valueType="num">
                                      <p:cBhvr>
                                        <p:cTn id="291" dur="2000" fill="hold"/>
                                        <p:tgtEl>
                                          <p:spTgt spid="96"/>
                                        </p:tgtEl>
                                        <p:attrNameLst>
                                          <p:attrName>style.rotation</p:attrName>
                                        </p:attrNameLst>
                                      </p:cBhvr>
                                      <p:tavLst>
                                        <p:tav tm="0">
                                          <p:val>
                                            <p:fltVal val="90"/>
                                          </p:val>
                                        </p:tav>
                                        <p:tav tm="100000">
                                          <p:val>
                                            <p:fltVal val="0"/>
                                          </p:val>
                                        </p:tav>
                                      </p:tavLst>
                                    </p:anim>
                                    <p:animEffect transition="in" filter="fade">
                                      <p:cBhvr>
                                        <p:cTn id="292" dur="2000"/>
                                        <p:tgtEl>
                                          <p:spTgt spid="96"/>
                                        </p:tgtEl>
                                      </p:cBhvr>
                                    </p:animEffect>
                                  </p:childTnLst>
                                </p:cTn>
                              </p:par>
                              <p:par>
                                <p:cTn id="293" presetID="31" presetClass="entr" presetSubtype="0" fill="hold" grpId="0" nodeType="withEffect">
                                  <p:stCondLst>
                                    <p:cond delay="0"/>
                                  </p:stCondLst>
                                  <p:childTnLst>
                                    <p:set>
                                      <p:cBhvr>
                                        <p:cTn id="294" dur="1" fill="hold">
                                          <p:stCondLst>
                                            <p:cond delay="0"/>
                                          </p:stCondLst>
                                        </p:cTn>
                                        <p:tgtEl>
                                          <p:spTgt spid="97"/>
                                        </p:tgtEl>
                                        <p:attrNameLst>
                                          <p:attrName>style.visibility</p:attrName>
                                        </p:attrNameLst>
                                      </p:cBhvr>
                                      <p:to>
                                        <p:strVal val="visible"/>
                                      </p:to>
                                    </p:set>
                                    <p:anim calcmode="lin" valueType="num">
                                      <p:cBhvr>
                                        <p:cTn id="295" dur="2000" fill="hold"/>
                                        <p:tgtEl>
                                          <p:spTgt spid="97"/>
                                        </p:tgtEl>
                                        <p:attrNameLst>
                                          <p:attrName>ppt_w</p:attrName>
                                        </p:attrNameLst>
                                      </p:cBhvr>
                                      <p:tavLst>
                                        <p:tav tm="0">
                                          <p:val>
                                            <p:fltVal val="0"/>
                                          </p:val>
                                        </p:tav>
                                        <p:tav tm="100000">
                                          <p:val>
                                            <p:strVal val="#ppt_w"/>
                                          </p:val>
                                        </p:tav>
                                      </p:tavLst>
                                    </p:anim>
                                    <p:anim calcmode="lin" valueType="num">
                                      <p:cBhvr>
                                        <p:cTn id="296" dur="2000" fill="hold"/>
                                        <p:tgtEl>
                                          <p:spTgt spid="97"/>
                                        </p:tgtEl>
                                        <p:attrNameLst>
                                          <p:attrName>ppt_h</p:attrName>
                                        </p:attrNameLst>
                                      </p:cBhvr>
                                      <p:tavLst>
                                        <p:tav tm="0">
                                          <p:val>
                                            <p:fltVal val="0"/>
                                          </p:val>
                                        </p:tav>
                                        <p:tav tm="100000">
                                          <p:val>
                                            <p:strVal val="#ppt_h"/>
                                          </p:val>
                                        </p:tav>
                                      </p:tavLst>
                                    </p:anim>
                                    <p:anim calcmode="lin" valueType="num">
                                      <p:cBhvr>
                                        <p:cTn id="297" dur="2000" fill="hold"/>
                                        <p:tgtEl>
                                          <p:spTgt spid="97"/>
                                        </p:tgtEl>
                                        <p:attrNameLst>
                                          <p:attrName>style.rotation</p:attrName>
                                        </p:attrNameLst>
                                      </p:cBhvr>
                                      <p:tavLst>
                                        <p:tav tm="0">
                                          <p:val>
                                            <p:fltVal val="90"/>
                                          </p:val>
                                        </p:tav>
                                        <p:tav tm="100000">
                                          <p:val>
                                            <p:fltVal val="0"/>
                                          </p:val>
                                        </p:tav>
                                      </p:tavLst>
                                    </p:anim>
                                    <p:animEffect transition="in" filter="fade">
                                      <p:cBhvr>
                                        <p:cTn id="298" dur="2000"/>
                                        <p:tgtEl>
                                          <p:spTgt spid="97"/>
                                        </p:tgtEl>
                                      </p:cBhvr>
                                    </p:animEffect>
                                  </p:childTnLst>
                                </p:cTn>
                              </p:par>
                              <p:par>
                                <p:cTn id="299" presetID="31" presetClass="entr" presetSubtype="0" fill="hold" grpId="0" nodeType="withEffect">
                                  <p:stCondLst>
                                    <p:cond delay="0"/>
                                  </p:stCondLst>
                                  <p:childTnLst>
                                    <p:set>
                                      <p:cBhvr>
                                        <p:cTn id="300" dur="1" fill="hold">
                                          <p:stCondLst>
                                            <p:cond delay="0"/>
                                          </p:stCondLst>
                                        </p:cTn>
                                        <p:tgtEl>
                                          <p:spTgt spid="98"/>
                                        </p:tgtEl>
                                        <p:attrNameLst>
                                          <p:attrName>style.visibility</p:attrName>
                                        </p:attrNameLst>
                                      </p:cBhvr>
                                      <p:to>
                                        <p:strVal val="visible"/>
                                      </p:to>
                                    </p:set>
                                    <p:anim calcmode="lin" valueType="num">
                                      <p:cBhvr>
                                        <p:cTn id="301" dur="2000" fill="hold"/>
                                        <p:tgtEl>
                                          <p:spTgt spid="98"/>
                                        </p:tgtEl>
                                        <p:attrNameLst>
                                          <p:attrName>ppt_w</p:attrName>
                                        </p:attrNameLst>
                                      </p:cBhvr>
                                      <p:tavLst>
                                        <p:tav tm="0">
                                          <p:val>
                                            <p:fltVal val="0"/>
                                          </p:val>
                                        </p:tav>
                                        <p:tav tm="100000">
                                          <p:val>
                                            <p:strVal val="#ppt_w"/>
                                          </p:val>
                                        </p:tav>
                                      </p:tavLst>
                                    </p:anim>
                                    <p:anim calcmode="lin" valueType="num">
                                      <p:cBhvr>
                                        <p:cTn id="302" dur="2000" fill="hold"/>
                                        <p:tgtEl>
                                          <p:spTgt spid="98"/>
                                        </p:tgtEl>
                                        <p:attrNameLst>
                                          <p:attrName>ppt_h</p:attrName>
                                        </p:attrNameLst>
                                      </p:cBhvr>
                                      <p:tavLst>
                                        <p:tav tm="0">
                                          <p:val>
                                            <p:fltVal val="0"/>
                                          </p:val>
                                        </p:tav>
                                        <p:tav tm="100000">
                                          <p:val>
                                            <p:strVal val="#ppt_h"/>
                                          </p:val>
                                        </p:tav>
                                      </p:tavLst>
                                    </p:anim>
                                    <p:anim calcmode="lin" valueType="num">
                                      <p:cBhvr>
                                        <p:cTn id="303" dur="2000" fill="hold"/>
                                        <p:tgtEl>
                                          <p:spTgt spid="98"/>
                                        </p:tgtEl>
                                        <p:attrNameLst>
                                          <p:attrName>style.rotation</p:attrName>
                                        </p:attrNameLst>
                                      </p:cBhvr>
                                      <p:tavLst>
                                        <p:tav tm="0">
                                          <p:val>
                                            <p:fltVal val="90"/>
                                          </p:val>
                                        </p:tav>
                                        <p:tav tm="100000">
                                          <p:val>
                                            <p:fltVal val="0"/>
                                          </p:val>
                                        </p:tav>
                                      </p:tavLst>
                                    </p:anim>
                                    <p:animEffect transition="in" filter="fade">
                                      <p:cBhvr>
                                        <p:cTn id="304" dur="2000"/>
                                        <p:tgtEl>
                                          <p:spTgt spid="98"/>
                                        </p:tgtEl>
                                      </p:cBhvr>
                                    </p:animEffect>
                                  </p:childTnLst>
                                </p:cTn>
                              </p:par>
                              <p:par>
                                <p:cTn id="305" presetID="31" presetClass="entr" presetSubtype="0" fill="hold" grpId="0" nodeType="withEffect">
                                  <p:stCondLst>
                                    <p:cond delay="0"/>
                                  </p:stCondLst>
                                  <p:childTnLst>
                                    <p:set>
                                      <p:cBhvr>
                                        <p:cTn id="306" dur="1" fill="hold">
                                          <p:stCondLst>
                                            <p:cond delay="0"/>
                                          </p:stCondLst>
                                        </p:cTn>
                                        <p:tgtEl>
                                          <p:spTgt spid="103"/>
                                        </p:tgtEl>
                                        <p:attrNameLst>
                                          <p:attrName>style.visibility</p:attrName>
                                        </p:attrNameLst>
                                      </p:cBhvr>
                                      <p:to>
                                        <p:strVal val="visible"/>
                                      </p:to>
                                    </p:set>
                                    <p:anim calcmode="lin" valueType="num">
                                      <p:cBhvr>
                                        <p:cTn id="307" dur="2000" fill="hold"/>
                                        <p:tgtEl>
                                          <p:spTgt spid="103"/>
                                        </p:tgtEl>
                                        <p:attrNameLst>
                                          <p:attrName>ppt_w</p:attrName>
                                        </p:attrNameLst>
                                      </p:cBhvr>
                                      <p:tavLst>
                                        <p:tav tm="0">
                                          <p:val>
                                            <p:fltVal val="0"/>
                                          </p:val>
                                        </p:tav>
                                        <p:tav tm="100000">
                                          <p:val>
                                            <p:strVal val="#ppt_w"/>
                                          </p:val>
                                        </p:tav>
                                      </p:tavLst>
                                    </p:anim>
                                    <p:anim calcmode="lin" valueType="num">
                                      <p:cBhvr>
                                        <p:cTn id="308" dur="2000" fill="hold"/>
                                        <p:tgtEl>
                                          <p:spTgt spid="103"/>
                                        </p:tgtEl>
                                        <p:attrNameLst>
                                          <p:attrName>ppt_h</p:attrName>
                                        </p:attrNameLst>
                                      </p:cBhvr>
                                      <p:tavLst>
                                        <p:tav tm="0">
                                          <p:val>
                                            <p:fltVal val="0"/>
                                          </p:val>
                                        </p:tav>
                                        <p:tav tm="100000">
                                          <p:val>
                                            <p:strVal val="#ppt_h"/>
                                          </p:val>
                                        </p:tav>
                                      </p:tavLst>
                                    </p:anim>
                                    <p:anim calcmode="lin" valueType="num">
                                      <p:cBhvr>
                                        <p:cTn id="309" dur="2000" fill="hold"/>
                                        <p:tgtEl>
                                          <p:spTgt spid="103"/>
                                        </p:tgtEl>
                                        <p:attrNameLst>
                                          <p:attrName>style.rotation</p:attrName>
                                        </p:attrNameLst>
                                      </p:cBhvr>
                                      <p:tavLst>
                                        <p:tav tm="0">
                                          <p:val>
                                            <p:fltVal val="90"/>
                                          </p:val>
                                        </p:tav>
                                        <p:tav tm="100000">
                                          <p:val>
                                            <p:fltVal val="0"/>
                                          </p:val>
                                        </p:tav>
                                      </p:tavLst>
                                    </p:anim>
                                    <p:animEffect transition="in" filter="fade">
                                      <p:cBhvr>
                                        <p:cTn id="310" dur="2000"/>
                                        <p:tgtEl>
                                          <p:spTgt spid="103"/>
                                        </p:tgtEl>
                                      </p:cBhvr>
                                    </p:animEffect>
                                  </p:childTnLst>
                                </p:cTn>
                              </p:par>
                              <p:par>
                                <p:cTn id="311" presetID="31" presetClass="entr" presetSubtype="0" fill="hold" grpId="0" nodeType="withEffect">
                                  <p:stCondLst>
                                    <p:cond delay="0"/>
                                  </p:stCondLst>
                                  <p:childTnLst>
                                    <p:set>
                                      <p:cBhvr>
                                        <p:cTn id="312" dur="1" fill="hold">
                                          <p:stCondLst>
                                            <p:cond delay="0"/>
                                          </p:stCondLst>
                                        </p:cTn>
                                        <p:tgtEl>
                                          <p:spTgt spid="108"/>
                                        </p:tgtEl>
                                        <p:attrNameLst>
                                          <p:attrName>style.visibility</p:attrName>
                                        </p:attrNameLst>
                                      </p:cBhvr>
                                      <p:to>
                                        <p:strVal val="visible"/>
                                      </p:to>
                                    </p:set>
                                    <p:anim calcmode="lin" valueType="num">
                                      <p:cBhvr>
                                        <p:cTn id="313" dur="2000" fill="hold"/>
                                        <p:tgtEl>
                                          <p:spTgt spid="108"/>
                                        </p:tgtEl>
                                        <p:attrNameLst>
                                          <p:attrName>ppt_w</p:attrName>
                                        </p:attrNameLst>
                                      </p:cBhvr>
                                      <p:tavLst>
                                        <p:tav tm="0">
                                          <p:val>
                                            <p:fltVal val="0"/>
                                          </p:val>
                                        </p:tav>
                                        <p:tav tm="100000">
                                          <p:val>
                                            <p:strVal val="#ppt_w"/>
                                          </p:val>
                                        </p:tav>
                                      </p:tavLst>
                                    </p:anim>
                                    <p:anim calcmode="lin" valueType="num">
                                      <p:cBhvr>
                                        <p:cTn id="314" dur="2000" fill="hold"/>
                                        <p:tgtEl>
                                          <p:spTgt spid="108"/>
                                        </p:tgtEl>
                                        <p:attrNameLst>
                                          <p:attrName>ppt_h</p:attrName>
                                        </p:attrNameLst>
                                      </p:cBhvr>
                                      <p:tavLst>
                                        <p:tav tm="0">
                                          <p:val>
                                            <p:fltVal val="0"/>
                                          </p:val>
                                        </p:tav>
                                        <p:tav tm="100000">
                                          <p:val>
                                            <p:strVal val="#ppt_h"/>
                                          </p:val>
                                        </p:tav>
                                      </p:tavLst>
                                    </p:anim>
                                    <p:anim calcmode="lin" valueType="num">
                                      <p:cBhvr>
                                        <p:cTn id="315" dur="2000" fill="hold"/>
                                        <p:tgtEl>
                                          <p:spTgt spid="108"/>
                                        </p:tgtEl>
                                        <p:attrNameLst>
                                          <p:attrName>style.rotation</p:attrName>
                                        </p:attrNameLst>
                                      </p:cBhvr>
                                      <p:tavLst>
                                        <p:tav tm="0">
                                          <p:val>
                                            <p:fltVal val="90"/>
                                          </p:val>
                                        </p:tav>
                                        <p:tav tm="100000">
                                          <p:val>
                                            <p:fltVal val="0"/>
                                          </p:val>
                                        </p:tav>
                                      </p:tavLst>
                                    </p:anim>
                                    <p:animEffect transition="in" filter="fade">
                                      <p:cBhvr>
                                        <p:cTn id="316" dur="2000"/>
                                        <p:tgtEl>
                                          <p:spTgt spid="108"/>
                                        </p:tgtEl>
                                      </p:cBhvr>
                                    </p:animEffect>
                                  </p:childTnLst>
                                </p:cTn>
                              </p:par>
                              <p:par>
                                <p:cTn id="317" presetID="31" presetClass="entr" presetSubtype="0"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p:cTn id="319" dur="2000" fill="hold"/>
                                        <p:tgtEl>
                                          <p:spTgt spid="110"/>
                                        </p:tgtEl>
                                        <p:attrNameLst>
                                          <p:attrName>ppt_w</p:attrName>
                                        </p:attrNameLst>
                                      </p:cBhvr>
                                      <p:tavLst>
                                        <p:tav tm="0">
                                          <p:val>
                                            <p:fltVal val="0"/>
                                          </p:val>
                                        </p:tav>
                                        <p:tav tm="100000">
                                          <p:val>
                                            <p:strVal val="#ppt_w"/>
                                          </p:val>
                                        </p:tav>
                                      </p:tavLst>
                                    </p:anim>
                                    <p:anim calcmode="lin" valueType="num">
                                      <p:cBhvr>
                                        <p:cTn id="320" dur="2000" fill="hold"/>
                                        <p:tgtEl>
                                          <p:spTgt spid="110"/>
                                        </p:tgtEl>
                                        <p:attrNameLst>
                                          <p:attrName>ppt_h</p:attrName>
                                        </p:attrNameLst>
                                      </p:cBhvr>
                                      <p:tavLst>
                                        <p:tav tm="0">
                                          <p:val>
                                            <p:fltVal val="0"/>
                                          </p:val>
                                        </p:tav>
                                        <p:tav tm="100000">
                                          <p:val>
                                            <p:strVal val="#ppt_h"/>
                                          </p:val>
                                        </p:tav>
                                      </p:tavLst>
                                    </p:anim>
                                    <p:anim calcmode="lin" valueType="num">
                                      <p:cBhvr>
                                        <p:cTn id="321" dur="2000" fill="hold"/>
                                        <p:tgtEl>
                                          <p:spTgt spid="110"/>
                                        </p:tgtEl>
                                        <p:attrNameLst>
                                          <p:attrName>style.rotation</p:attrName>
                                        </p:attrNameLst>
                                      </p:cBhvr>
                                      <p:tavLst>
                                        <p:tav tm="0">
                                          <p:val>
                                            <p:fltVal val="90"/>
                                          </p:val>
                                        </p:tav>
                                        <p:tav tm="100000">
                                          <p:val>
                                            <p:fltVal val="0"/>
                                          </p:val>
                                        </p:tav>
                                      </p:tavLst>
                                    </p:anim>
                                    <p:animEffect transition="in" filter="fade">
                                      <p:cBhvr>
                                        <p:cTn id="322" dur="2000"/>
                                        <p:tgtEl>
                                          <p:spTgt spid="110"/>
                                        </p:tgtEl>
                                      </p:cBhvr>
                                    </p:animEffect>
                                  </p:childTnLst>
                                </p:cTn>
                              </p:par>
                              <p:par>
                                <p:cTn id="323" presetID="31" presetClass="entr" presetSubtype="0" fill="hold" grpId="0" nodeType="withEffect">
                                  <p:stCondLst>
                                    <p:cond delay="0"/>
                                  </p:stCondLst>
                                  <p:childTnLst>
                                    <p:set>
                                      <p:cBhvr>
                                        <p:cTn id="324" dur="1" fill="hold">
                                          <p:stCondLst>
                                            <p:cond delay="0"/>
                                          </p:stCondLst>
                                        </p:cTn>
                                        <p:tgtEl>
                                          <p:spTgt spid="112"/>
                                        </p:tgtEl>
                                        <p:attrNameLst>
                                          <p:attrName>style.visibility</p:attrName>
                                        </p:attrNameLst>
                                      </p:cBhvr>
                                      <p:to>
                                        <p:strVal val="visible"/>
                                      </p:to>
                                    </p:set>
                                    <p:anim calcmode="lin" valueType="num">
                                      <p:cBhvr>
                                        <p:cTn id="325" dur="2000" fill="hold"/>
                                        <p:tgtEl>
                                          <p:spTgt spid="112"/>
                                        </p:tgtEl>
                                        <p:attrNameLst>
                                          <p:attrName>ppt_w</p:attrName>
                                        </p:attrNameLst>
                                      </p:cBhvr>
                                      <p:tavLst>
                                        <p:tav tm="0">
                                          <p:val>
                                            <p:fltVal val="0"/>
                                          </p:val>
                                        </p:tav>
                                        <p:tav tm="100000">
                                          <p:val>
                                            <p:strVal val="#ppt_w"/>
                                          </p:val>
                                        </p:tav>
                                      </p:tavLst>
                                    </p:anim>
                                    <p:anim calcmode="lin" valueType="num">
                                      <p:cBhvr>
                                        <p:cTn id="326" dur="2000" fill="hold"/>
                                        <p:tgtEl>
                                          <p:spTgt spid="112"/>
                                        </p:tgtEl>
                                        <p:attrNameLst>
                                          <p:attrName>ppt_h</p:attrName>
                                        </p:attrNameLst>
                                      </p:cBhvr>
                                      <p:tavLst>
                                        <p:tav tm="0">
                                          <p:val>
                                            <p:fltVal val="0"/>
                                          </p:val>
                                        </p:tav>
                                        <p:tav tm="100000">
                                          <p:val>
                                            <p:strVal val="#ppt_h"/>
                                          </p:val>
                                        </p:tav>
                                      </p:tavLst>
                                    </p:anim>
                                    <p:anim calcmode="lin" valueType="num">
                                      <p:cBhvr>
                                        <p:cTn id="327" dur="2000" fill="hold"/>
                                        <p:tgtEl>
                                          <p:spTgt spid="112"/>
                                        </p:tgtEl>
                                        <p:attrNameLst>
                                          <p:attrName>style.rotation</p:attrName>
                                        </p:attrNameLst>
                                      </p:cBhvr>
                                      <p:tavLst>
                                        <p:tav tm="0">
                                          <p:val>
                                            <p:fltVal val="90"/>
                                          </p:val>
                                        </p:tav>
                                        <p:tav tm="100000">
                                          <p:val>
                                            <p:fltVal val="0"/>
                                          </p:val>
                                        </p:tav>
                                      </p:tavLst>
                                    </p:anim>
                                    <p:animEffect transition="in" filter="fade">
                                      <p:cBhvr>
                                        <p:cTn id="328" dur="2000"/>
                                        <p:tgtEl>
                                          <p:spTgt spid="112"/>
                                        </p:tgtEl>
                                      </p:cBhvr>
                                    </p:animEffect>
                                  </p:childTnLst>
                                </p:cTn>
                              </p:par>
                              <p:par>
                                <p:cTn id="329" presetID="31" presetClass="entr" presetSubtype="0"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p:cTn id="331" dur="2000" fill="hold"/>
                                        <p:tgtEl>
                                          <p:spTgt spid="113"/>
                                        </p:tgtEl>
                                        <p:attrNameLst>
                                          <p:attrName>ppt_w</p:attrName>
                                        </p:attrNameLst>
                                      </p:cBhvr>
                                      <p:tavLst>
                                        <p:tav tm="0">
                                          <p:val>
                                            <p:fltVal val="0"/>
                                          </p:val>
                                        </p:tav>
                                        <p:tav tm="100000">
                                          <p:val>
                                            <p:strVal val="#ppt_w"/>
                                          </p:val>
                                        </p:tav>
                                      </p:tavLst>
                                    </p:anim>
                                    <p:anim calcmode="lin" valueType="num">
                                      <p:cBhvr>
                                        <p:cTn id="332" dur="2000" fill="hold"/>
                                        <p:tgtEl>
                                          <p:spTgt spid="113"/>
                                        </p:tgtEl>
                                        <p:attrNameLst>
                                          <p:attrName>ppt_h</p:attrName>
                                        </p:attrNameLst>
                                      </p:cBhvr>
                                      <p:tavLst>
                                        <p:tav tm="0">
                                          <p:val>
                                            <p:fltVal val="0"/>
                                          </p:val>
                                        </p:tav>
                                        <p:tav tm="100000">
                                          <p:val>
                                            <p:strVal val="#ppt_h"/>
                                          </p:val>
                                        </p:tav>
                                      </p:tavLst>
                                    </p:anim>
                                    <p:anim calcmode="lin" valueType="num">
                                      <p:cBhvr>
                                        <p:cTn id="333" dur="2000" fill="hold"/>
                                        <p:tgtEl>
                                          <p:spTgt spid="113"/>
                                        </p:tgtEl>
                                        <p:attrNameLst>
                                          <p:attrName>style.rotation</p:attrName>
                                        </p:attrNameLst>
                                      </p:cBhvr>
                                      <p:tavLst>
                                        <p:tav tm="0">
                                          <p:val>
                                            <p:fltVal val="90"/>
                                          </p:val>
                                        </p:tav>
                                        <p:tav tm="100000">
                                          <p:val>
                                            <p:fltVal val="0"/>
                                          </p:val>
                                        </p:tav>
                                      </p:tavLst>
                                    </p:anim>
                                    <p:animEffect transition="in" filter="fade">
                                      <p:cBhvr>
                                        <p:cTn id="334" dur="2000"/>
                                        <p:tgtEl>
                                          <p:spTgt spid="113"/>
                                        </p:tgtEl>
                                      </p:cBhvr>
                                    </p:animEffect>
                                  </p:childTnLst>
                                </p:cTn>
                              </p:par>
                              <p:par>
                                <p:cTn id="335" presetID="31" presetClass="entr" presetSubtype="0" fill="hold" grpId="0" nodeType="withEffect">
                                  <p:stCondLst>
                                    <p:cond delay="0"/>
                                  </p:stCondLst>
                                  <p:childTnLst>
                                    <p:set>
                                      <p:cBhvr>
                                        <p:cTn id="336" dur="1" fill="hold">
                                          <p:stCondLst>
                                            <p:cond delay="0"/>
                                          </p:stCondLst>
                                        </p:cTn>
                                        <p:tgtEl>
                                          <p:spTgt spid="114"/>
                                        </p:tgtEl>
                                        <p:attrNameLst>
                                          <p:attrName>style.visibility</p:attrName>
                                        </p:attrNameLst>
                                      </p:cBhvr>
                                      <p:to>
                                        <p:strVal val="visible"/>
                                      </p:to>
                                    </p:set>
                                    <p:anim calcmode="lin" valueType="num">
                                      <p:cBhvr>
                                        <p:cTn id="337" dur="2000" fill="hold"/>
                                        <p:tgtEl>
                                          <p:spTgt spid="114"/>
                                        </p:tgtEl>
                                        <p:attrNameLst>
                                          <p:attrName>ppt_w</p:attrName>
                                        </p:attrNameLst>
                                      </p:cBhvr>
                                      <p:tavLst>
                                        <p:tav tm="0">
                                          <p:val>
                                            <p:fltVal val="0"/>
                                          </p:val>
                                        </p:tav>
                                        <p:tav tm="100000">
                                          <p:val>
                                            <p:strVal val="#ppt_w"/>
                                          </p:val>
                                        </p:tav>
                                      </p:tavLst>
                                    </p:anim>
                                    <p:anim calcmode="lin" valueType="num">
                                      <p:cBhvr>
                                        <p:cTn id="338" dur="2000" fill="hold"/>
                                        <p:tgtEl>
                                          <p:spTgt spid="114"/>
                                        </p:tgtEl>
                                        <p:attrNameLst>
                                          <p:attrName>ppt_h</p:attrName>
                                        </p:attrNameLst>
                                      </p:cBhvr>
                                      <p:tavLst>
                                        <p:tav tm="0">
                                          <p:val>
                                            <p:fltVal val="0"/>
                                          </p:val>
                                        </p:tav>
                                        <p:tav tm="100000">
                                          <p:val>
                                            <p:strVal val="#ppt_h"/>
                                          </p:val>
                                        </p:tav>
                                      </p:tavLst>
                                    </p:anim>
                                    <p:anim calcmode="lin" valueType="num">
                                      <p:cBhvr>
                                        <p:cTn id="339" dur="2000" fill="hold"/>
                                        <p:tgtEl>
                                          <p:spTgt spid="114"/>
                                        </p:tgtEl>
                                        <p:attrNameLst>
                                          <p:attrName>style.rotation</p:attrName>
                                        </p:attrNameLst>
                                      </p:cBhvr>
                                      <p:tavLst>
                                        <p:tav tm="0">
                                          <p:val>
                                            <p:fltVal val="90"/>
                                          </p:val>
                                        </p:tav>
                                        <p:tav tm="100000">
                                          <p:val>
                                            <p:fltVal val="0"/>
                                          </p:val>
                                        </p:tav>
                                      </p:tavLst>
                                    </p:anim>
                                    <p:animEffect transition="in" filter="fade">
                                      <p:cBhvr>
                                        <p:cTn id="340" dur="2000"/>
                                        <p:tgtEl>
                                          <p:spTgt spid="114"/>
                                        </p:tgtEl>
                                      </p:cBhvr>
                                    </p:animEffect>
                                  </p:childTnLst>
                                </p:cTn>
                              </p:par>
                              <p:par>
                                <p:cTn id="341" presetID="31" presetClass="entr" presetSubtype="0" fill="hold" grpId="0" nodeType="withEffect">
                                  <p:stCondLst>
                                    <p:cond delay="0"/>
                                  </p:stCondLst>
                                  <p:childTnLst>
                                    <p:set>
                                      <p:cBhvr>
                                        <p:cTn id="342" dur="1" fill="hold">
                                          <p:stCondLst>
                                            <p:cond delay="0"/>
                                          </p:stCondLst>
                                        </p:cTn>
                                        <p:tgtEl>
                                          <p:spTgt spid="115"/>
                                        </p:tgtEl>
                                        <p:attrNameLst>
                                          <p:attrName>style.visibility</p:attrName>
                                        </p:attrNameLst>
                                      </p:cBhvr>
                                      <p:to>
                                        <p:strVal val="visible"/>
                                      </p:to>
                                    </p:set>
                                    <p:anim calcmode="lin" valueType="num">
                                      <p:cBhvr>
                                        <p:cTn id="343" dur="2000" fill="hold"/>
                                        <p:tgtEl>
                                          <p:spTgt spid="115"/>
                                        </p:tgtEl>
                                        <p:attrNameLst>
                                          <p:attrName>ppt_w</p:attrName>
                                        </p:attrNameLst>
                                      </p:cBhvr>
                                      <p:tavLst>
                                        <p:tav tm="0">
                                          <p:val>
                                            <p:fltVal val="0"/>
                                          </p:val>
                                        </p:tav>
                                        <p:tav tm="100000">
                                          <p:val>
                                            <p:strVal val="#ppt_w"/>
                                          </p:val>
                                        </p:tav>
                                      </p:tavLst>
                                    </p:anim>
                                    <p:anim calcmode="lin" valueType="num">
                                      <p:cBhvr>
                                        <p:cTn id="344" dur="2000" fill="hold"/>
                                        <p:tgtEl>
                                          <p:spTgt spid="115"/>
                                        </p:tgtEl>
                                        <p:attrNameLst>
                                          <p:attrName>ppt_h</p:attrName>
                                        </p:attrNameLst>
                                      </p:cBhvr>
                                      <p:tavLst>
                                        <p:tav tm="0">
                                          <p:val>
                                            <p:fltVal val="0"/>
                                          </p:val>
                                        </p:tav>
                                        <p:tav tm="100000">
                                          <p:val>
                                            <p:strVal val="#ppt_h"/>
                                          </p:val>
                                        </p:tav>
                                      </p:tavLst>
                                    </p:anim>
                                    <p:anim calcmode="lin" valueType="num">
                                      <p:cBhvr>
                                        <p:cTn id="345" dur="2000" fill="hold"/>
                                        <p:tgtEl>
                                          <p:spTgt spid="115"/>
                                        </p:tgtEl>
                                        <p:attrNameLst>
                                          <p:attrName>style.rotation</p:attrName>
                                        </p:attrNameLst>
                                      </p:cBhvr>
                                      <p:tavLst>
                                        <p:tav tm="0">
                                          <p:val>
                                            <p:fltVal val="90"/>
                                          </p:val>
                                        </p:tav>
                                        <p:tav tm="100000">
                                          <p:val>
                                            <p:fltVal val="0"/>
                                          </p:val>
                                        </p:tav>
                                      </p:tavLst>
                                    </p:anim>
                                    <p:animEffect transition="in" filter="fade">
                                      <p:cBhvr>
                                        <p:cTn id="346" dur="2000"/>
                                        <p:tgtEl>
                                          <p:spTgt spid="115"/>
                                        </p:tgtEl>
                                      </p:cBhvr>
                                    </p:animEffect>
                                  </p:childTnLst>
                                </p:cTn>
                              </p:par>
                              <p:par>
                                <p:cTn id="347" presetID="31" presetClass="entr" presetSubtype="0" fill="hold" grpId="0" nodeType="withEffect">
                                  <p:stCondLst>
                                    <p:cond delay="0"/>
                                  </p:stCondLst>
                                  <p:childTnLst>
                                    <p:set>
                                      <p:cBhvr>
                                        <p:cTn id="348" dur="1" fill="hold">
                                          <p:stCondLst>
                                            <p:cond delay="0"/>
                                          </p:stCondLst>
                                        </p:cTn>
                                        <p:tgtEl>
                                          <p:spTgt spid="120"/>
                                        </p:tgtEl>
                                        <p:attrNameLst>
                                          <p:attrName>style.visibility</p:attrName>
                                        </p:attrNameLst>
                                      </p:cBhvr>
                                      <p:to>
                                        <p:strVal val="visible"/>
                                      </p:to>
                                    </p:set>
                                    <p:anim calcmode="lin" valueType="num">
                                      <p:cBhvr>
                                        <p:cTn id="349" dur="2000" fill="hold"/>
                                        <p:tgtEl>
                                          <p:spTgt spid="120"/>
                                        </p:tgtEl>
                                        <p:attrNameLst>
                                          <p:attrName>ppt_w</p:attrName>
                                        </p:attrNameLst>
                                      </p:cBhvr>
                                      <p:tavLst>
                                        <p:tav tm="0">
                                          <p:val>
                                            <p:fltVal val="0"/>
                                          </p:val>
                                        </p:tav>
                                        <p:tav tm="100000">
                                          <p:val>
                                            <p:strVal val="#ppt_w"/>
                                          </p:val>
                                        </p:tav>
                                      </p:tavLst>
                                    </p:anim>
                                    <p:anim calcmode="lin" valueType="num">
                                      <p:cBhvr>
                                        <p:cTn id="350" dur="2000" fill="hold"/>
                                        <p:tgtEl>
                                          <p:spTgt spid="120"/>
                                        </p:tgtEl>
                                        <p:attrNameLst>
                                          <p:attrName>ppt_h</p:attrName>
                                        </p:attrNameLst>
                                      </p:cBhvr>
                                      <p:tavLst>
                                        <p:tav tm="0">
                                          <p:val>
                                            <p:fltVal val="0"/>
                                          </p:val>
                                        </p:tav>
                                        <p:tav tm="100000">
                                          <p:val>
                                            <p:strVal val="#ppt_h"/>
                                          </p:val>
                                        </p:tav>
                                      </p:tavLst>
                                    </p:anim>
                                    <p:anim calcmode="lin" valueType="num">
                                      <p:cBhvr>
                                        <p:cTn id="351" dur="2000" fill="hold"/>
                                        <p:tgtEl>
                                          <p:spTgt spid="120"/>
                                        </p:tgtEl>
                                        <p:attrNameLst>
                                          <p:attrName>style.rotation</p:attrName>
                                        </p:attrNameLst>
                                      </p:cBhvr>
                                      <p:tavLst>
                                        <p:tav tm="0">
                                          <p:val>
                                            <p:fltVal val="90"/>
                                          </p:val>
                                        </p:tav>
                                        <p:tav tm="100000">
                                          <p:val>
                                            <p:fltVal val="0"/>
                                          </p:val>
                                        </p:tav>
                                      </p:tavLst>
                                    </p:anim>
                                    <p:animEffect transition="in" filter="fade">
                                      <p:cBhvr>
                                        <p:cTn id="352" dur="2000"/>
                                        <p:tgtEl>
                                          <p:spTgt spid="120"/>
                                        </p:tgtEl>
                                      </p:cBhvr>
                                    </p:animEffect>
                                  </p:childTnLst>
                                </p:cTn>
                              </p:par>
                              <p:par>
                                <p:cTn id="353" presetID="31" presetClass="entr" presetSubtype="0" fill="hold" grpId="0" nodeType="withEffect">
                                  <p:stCondLst>
                                    <p:cond delay="0"/>
                                  </p:stCondLst>
                                  <p:childTnLst>
                                    <p:set>
                                      <p:cBhvr>
                                        <p:cTn id="354" dur="1" fill="hold">
                                          <p:stCondLst>
                                            <p:cond delay="0"/>
                                          </p:stCondLst>
                                        </p:cTn>
                                        <p:tgtEl>
                                          <p:spTgt spid="121"/>
                                        </p:tgtEl>
                                        <p:attrNameLst>
                                          <p:attrName>style.visibility</p:attrName>
                                        </p:attrNameLst>
                                      </p:cBhvr>
                                      <p:to>
                                        <p:strVal val="visible"/>
                                      </p:to>
                                    </p:set>
                                    <p:anim calcmode="lin" valueType="num">
                                      <p:cBhvr>
                                        <p:cTn id="355" dur="2000" fill="hold"/>
                                        <p:tgtEl>
                                          <p:spTgt spid="121"/>
                                        </p:tgtEl>
                                        <p:attrNameLst>
                                          <p:attrName>ppt_w</p:attrName>
                                        </p:attrNameLst>
                                      </p:cBhvr>
                                      <p:tavLst>
                                        <p:tav tm="0">
                                          <p:val>
                                            <p:fltVal val="0"/>
                                          </p:val>
                                        </p:tav>
                                        <p:tav tm="100000">
                                          <p:val>
                                            <p:strVal val="#ppt_w"/>
                                          </p:val>
                                        </p:tav>
                                      </p:tavLst>
                                    </p:anim>
                                    <p:anim calcmode="lin" valueType="num">
                                      <p:cBhvr>
                                        <p:cTn id="356" dur="2000" fill="hold"/>
                                        <p:tgtEl>
                                          <p:spTgt spid="121"/>
                                        </p:tgtEl>
                                        <p:attrNameLst>
                                          <p:attrName>ppt_h</p:attrName>
                                        </p:attrNameLst>
                                      </p:cBhvr>
                                      <p:tavLst>
                                        <p:tav tm="0">
                                          <p:val>
                                            <p:fltVal val="0"/>
                                          </p:val>
                                        </p:tav>
                                        <p:tav tm="100000">
                                          <p:val>
                                            <p:strVal val="#ppt_h"/>
                                          </p:val>
                                        </p:tav>
                                      </p:tavLst>
                                    </p:anim>
                                    <p:anim calcmode="lin" valueType="num">
                                      <p:cBhvr>
                                        <p:cTn id="357" dur="2000" fill="hold"/>
                                        <p:tgtEl>
                                          <p:spTgt spid="121"/>
                                        </p:tgtEl>
                                        <p:attrNameLst>
                                          <p:attrName>style.rotation</p:attrName>
                                        </p:attrNameLst>
                                      </p:cBhvr>
                                      <p:tavLst>
                                        <p:tav tm="0">
                                          <p:val>
                                            <p:fltVal val="90"/>
                                          </p:val>
                                        </p:tav>
                                        <p:tav tm="100000">
                                          <p:val>
                                            <p:fltVal val="0"/>
                                          </p:val>
                                        </p:tav>
                                      </p:tavLst>
                                    </p:anim>
                                    <p:animEffect transition="in" filter="fade">
                                      <p:cBhvr>
                                        <p:cTn id="358" dur="2000"/>
                                        <p:tgtEl>
                                          <p:spTgt spid="121"/>
                                        </p:tgtEl>
                                      </p:cBhvr>
                                    </p:animEffect>
                                  </p:childTnLst>
                                </p:cTn>
                              </p:par>
                              <p:par>
                                <p:cTn id="359" presetID="31" presetClass="entr" presetSubtype="0" fill="hold" grpId="0" nodeType="withEffect">
                                  <p:stCondLst>
                                    <p:cond delay="0"/>
                                  </p:stCondLst>
                                  <p:childTnLst>
                                    <p:set>
                                      <p:cBhvr>
                                        <p:cTn id="360" dur="1" fill="hold">
                                          <p:stCondLst>
                                            <p:cond delay="0"/>
                                          </p:stCondLst>
                                        </p:cTn>
                                        <p:tgtEl>
                                          <p:spTgt spid="122"/>
                                        </p:tgtEl>
                                        <p:attrNameLst>
                                          <p:attrName>style.visibility</p:attrName>
                                        </p:attrNameLst>
                                      </p:cBhvr>
                                      <p:to>
                                        <p:strVal val="visible"/>
                                      </p:to>
                                    </p:set>
                                    <p:anim calcmode="lin" valueType="num">
                                      <p:cBhvr>
                                        <p:cTn id="361" dur="2000" fill="hold"/>
                                        <p:tgtEl>
                                          <p:spTgt spid="122"/>
                                        </p:tgtEl>
                                        <p:attrNameLst>
                                          <p:attrName>ppt_w</p:attrName>
                                        </p:attrNameLst>
                                      </p:cBhvr>
                                      <p:tavLst>
                                        <p:tav tm="0">
                                          <p:val>
                                            <p:fltVal val="0"/>
                                          </p:val>
                                        </p:tav>
                                        <p:tav tm="100000">
                                          <p:val>
                                            <p:strVal val="#ppt_w"/>
                                          </p:val>
                                        </p:tav>
                                      </p:tavLst>
                                    </p:anim>
                                    <p:anim calcmode="lin" valueType="num">
                                      <p:cBhvr>
                                        <p:cTn id="362" dur="2000" fill="hold"/>
                                        <p:tgtEl>
                                          <p:spTgt spid="122"/>
                                        </p:tgtEl>
                                        <p:attrNameLst>
                                          <p:attrName>ppt_h</p:attrName>
                                        </p:attrNameLst>
                                      </p:cBhvr>
                                      <p:tavLst>
                                        <p:tav tm="0">
                                          <p:val>
                                            <p:fltVal val="0"/>
                                          </p:val>
                                        </p:tav>
                                        <p:tav tm="100000">
                                          <p:val>
                                            <p:strVal val="#ppt_h"/>
                                          </p:val>
                                        </p:tav>
                                      </p:tavLst>
                                    </p:anim>
                                    <p:anim calcmode="lin" valueType="num">
                                      <p:cBhvr>
                                        <p:cTn id="363" dur="2000" fill="hold"/>
                                        <p:tgtEl>
                                          <p:spTgt spid="122"/>
                                        </p:tgtEl>
                                        <p:attrNameLst>
                                          <p:attrName>style.rotation</p:attrName>
                                        </p:attrNameLst>
                                      </p:cBhvr>
                                      <p:tavLst>
                                        <p:tav tm="0">
                                          <p:val>
                                            <p:fltVal val="90"/>
                                          </p:val>
                                        </p:tav>
                                        <p:tav tm="100000">
                                          <p:val>
                                            <p:fltVal val="0"/>
                                          </p:val>
                                        </p:tav>
                                      </p:tavLst>
                                    </p:anim>
                                    <p:animEffect transition="in" filter="fade">
                                      <p:cBhvr>
                                        <p:cTn id="364" dur="2000"/>
                                        <p:tgtEl>
                                          <p:spTgt spid="122"/>
                                        </p:tgtEl>
                                      </p:cBhvr>
                                    </p:animEffect>
                                  </p:childTnLst>
                                </p:cTn>
                              </p:par>
                              <p:par>
                                <p:cTn id="365" presetID="31" presetClass="entr" presetSubtype="0" fill="hold" grpId="0" nodeType="withEffect">
                                  <p:stCondLst>
                                    <p:cond delay="0"/>
                                  </p:stCondLst>
                                  <p:childTnLst>
                                    <p:set>
                                      <p:cBhvr>
                                        <p:cTn id="366" dur="1" fill="hold">
                                          <p:stCondLst>
                                            <p:cond delay="0"/>
                                          </p:stCondLst>
                                        </p:cTn>
                                        <p:tgtEl>
                                          <p:spTgt spid="124"/>
                                        </p:tgtEl>
                                        <p:attrNameLst>
                                          <p:attrName>style.visibility</p:attrName>
                                        </p:attrNameLst>
                                      </p:cBhvr>
                                      <p:to>
                                        <p:strVal val="visible"/>
                                      </p:to>
                                    </p:set>
                                    <p:anim calcmode="lin" valueType="num">
                                      <p:cBhvr>
                                        <p:cTn id="367" dur="2000" fill="hold"/>
                                        <p:tgtEl>
                                          <p:spTgt spid="124"/>
                                        </p:tgtEl>
                                        <p:attrNameLst>
                                          <p:attrName>ppt_w</p:attrName>
                                        </p:attrNameLst>
                                      </p:cBhvr>
                                      <p:tavLst>
                                        <p:tav tm="0">
                                          <p:val>
                                            <p:fltVal val="0"/>
                                          </p:val>
                                        </p:tav>
                                        <p:tav tm="100000">
                                          <p:val>
                                            <p:strVal val="#ppt_w"/>
                                          </p:val>
                                        </p:tav>
                                      </p:tavLst>
                                    </p:anim>
                                    <p:anim calcmode="lin" valueType="num">
                                      <p:cBhvr>
                                        <p:cTn id="368" dur="2000" fill="hold"/>
                                        <p:tgtEl>
                                          <p:spTgt spid="124"/>
                                        </p:tgtEl>
                                        <p:attrNameLst>
                                          <p:attrName>ppt_h</p:attrName>
                                        </p:attrNameLst>
                                      </p:cBhvr>
                                      <p:tavLst>
                                        <p:tav tm="0">
                                          <p:val>
                                            <p:fltVal val="0"/>
                                          </p:val>
                                        </p:tav>
                                        <p:tav tm="100000">
                                          <p:val>
                                            <p:strVal val="#ppt_h"/>
                                          </p:val>
                                        </p:tav>
                                      </p:tavLst>
                                    </p:anim>
                                    <p:anim calcmode="lin" valueType="num">
                                      <p:cBhvr>
                                        <p:cTn id="369" dur="2000" fill="hold"/>
                                        <p:tgtEl>
                                          <p:spTgt spid="124"/>
                                        </p:tgtEl>
                                        <p:attrNameLst>
                                          <p:attrName>style.rotation</p:attrName>
                                        </p:attrNameLst>
                                      </p:cBhvr>
                                      <p:tavLst>
                                        <p:tav tm="0">
                                          <p:val>
                                            <p:fltVal val="90"/>
                                          </p:val>
                                        </p:tav>
                                        <p:tav tm="100000">
                                          <p:val>
                                            <p:fltVal val="0"/>
                                          </p:val>
                                        </p:tav>
                                      </p:tavLst>
                                    </p:anim>
                                    <p:animEffect transition="in" filter="fade">
                                      <p:cBhvr>
                                        <p:cTn id="370" dur="2000"/>
                                        <p:tgtEl>
                                          <p:spTgt spid="124"/>
                                        </p:tgtEl>
                                      </p:cBhvr>
                                    </p:animEffect>
                                  </p:childTnLst>
                                </p:cTn>
                              </p:par>
                              <p:par>
                                <p:cTn id="371" presetID="31" presetClass="entr" presetSubtype="0" fill="hold" grpId="0" nodeType="withEffect">
                                  <p:stCondLst>
                                    <p:cond delay="0"/>
                                  </p:stCondLst>
                                  <p:childTnLst>
                                    <p:set>
                                      <p:cBhvr>
                                        <p:cTn id="372" dur="1" fill="hold">
                                          <p:stCondLst>
                                            <p:cond delay="0"/>
                                          </p:stCondLst>
                                        </p:cTn>
                                        <p:tgtEl>
                                          <p:spTgt spid="129"/>
                                        </p:tgtEl>
                                        <p:attrNameLst>
                                          <p:attrName>style.visibility</p:attrName>
                                        </p:attrNameLst>
                                      </p:cBhvr>
                                      <p:to>
                                        <p:strVal val="visible"/>
                                      </p:to>
                                    </p:set>
                                    <p:anim calcmode="lin" valueType="num">
                                      <p:cBhvr>
                                        <p:cTn id="373" dur="2000" fill="hold"/>
                                        <p:tgtEl>
                                          <p:spTgt spid="129"/>
                                        </p:tgtEl>
                                        <p:attrNameLst>
                                          <p:attrName>ppt_w</p:attrName>
                                        </p:attrNameLst>
                                      </p:cBhvr>
                                      <p:tavLst>
                                        <p:tav tm="0">
                                          <p:val>
                                            <p:fltVal val="0"/>
                                          </p:val>
                                        </p:tav>
                                        <p:tav tm="100000">
                                          <p:val>
                                            <p:strVal val="#ppt_w"/>
                                          </p:val>
                                        </p:tav>
                                      </p:tavLst>
                                    </p:anim>
                                    <p:anim calcmode="lin" valueType="num">
                                      <p:cBhvr>
                                        <p:cTn id="374" dur="2000" fill="hold"/>
                                        <p:tgtEl>
                                          <p:spTgt spid="129"/>
                                        </p:tgtEl>
                                        <p:attrNameLst>
                                          <p:attrName>ppt_h</p:attrName>
                                        </p:attrNameLst>
                                      </p:cBhvr>
                                      <p:tavLst>
                                        <p:tav tm="0">
                                          <p:val>
                                            <p:fltVal val="0"/>
                                          </p:val>
                                        </p:tav>
                                        <p:tav tm="100000">
                                          <p:val>
                                            <p:strVal val="#ppt_h"/>
                                          </p:val>
                                        </p:tav>
                                      </p:tavLst>
                                    </p:anim>
                                    <p:anim calcmode="lin" valueType="num">
                                      <p:cBhvr>
                                        <p:cTn id="375" dur="2000" fill="hold"/>
                                        <p:tgtEl>
                                          <p:spTgt spid="129"/>
                                        </p:tgtEl>
                                        <p:attrNameLst>
                                          <p:attrName>style.rotation</p:attrName>
                                        </p:attrNameLst>
                                      </p:cBhvr>
                                      <p:tavLst>
                                        <p:tav tm="0">
                                          <p:val>
                                            <p:fltVal val="90"/>
                                          </p:val>
                                        </p:tav>
                                        <p:tav tm="100000">
                                          <p:val>
                                            <p:fltVal val="0"/>
                                          </p:val>
                                        </p:tav>
                                      </p:tavLst>
                                    </p:anim>
                                    <p:animEffect transition="in" filter="fade">
                                      <p:cBhvr>
                                        <p:cTn id="376" dur="2000"/>
                                        <p:tgtEl>
                                          <p:spTgt spid="129"/>
                                        </p:tgtEl>
                                      </p:cBhvr>
                                    </p:animEffect>
                                  </p:childTnLst>
                                </p:cTn>
                              </p:par>
                              <p:par>
                                <p:cTn id="377" presetID="31" presetClass="entr" presetSubtype="0" fill="hold" grpId="0" nodeType="withEffect">
                                  <p:stCondLst>
                                    <p:cond delay="0"/>
                                  </p:stCondLst>
                                  <p:childTnLst>
                                    <p:set>
                                      <p:cBhvr>
                                        <p:cTn id="378" dur="1" fill="hold">
                                          <p:stCondLst>
                                            <p:cond delay="0"/>
                                          </p:stCondLst>
                                        </p:cTn>
                                        <p:tgtEl>
                                          <p:spTgt spid="130"/>
                                        </p:tgtEl>
                                        <p:attrNameLst>
                                          <p:attrName>style.visibility</p:attrName>
                                        </p:attrNameLst>
                                      </p:cBhvr>
                                      <p:to>
                                        <p:strVal val="visible"/>
                                      </p:to>
                                    </p:set>
                                    <p:anim calcmode="lin" valueType="num">
                                      <p:cBhvr>
                                        <p:cTn id="379" dur="2000" fill="hold"/>
                                        <p:tgtEl>
                                          <p:spTgt spid="130"/>
                                        </p:tgtEl>
                                        <p:attrNameLst>
                                          <p:attrName>ppt_w</p:attrName>
                                        </p:attrNameLst>
                                      </p:cBhvr>
                                      <p:tavLst>
                                        <p:tav tm="0">
                                          <p:val>
                                            <p:fltVal val="0"/>
                                          </p:val>
                                        </p:tav>
                                        <p:tav tm="100000">
                                          <p:val>
                                            <p:strVal val="#ppt_w"/>
                                          </p:val>
                                        </p:tav>
                                      </p:tavLst>
                                    </p:anim>
                                    <p:anim calcmode="lin" valueType="num">
                                      <p:cBhvr>
                                        <p:cTn id="380" dur="2000" fill="hold"/>
                                        <p:tgtEl>
                                          <p:spTgt spid="130"/>
                                        </p:tgtEl>
                                        <p:attrNameLst>
                                          <p:attrName>ppt_h</p:attrName>
                                        </p:attrNameLst>
                                      </p:cBhvr>
                                      <p:tavLst>
                                        <p:tav tm="0">
                                          <p:val>
                                            <p:fltVal val="0"/>
                                          </p:val>
                                        </p:tav>
                                        <p:tav tm="100000">
                                          <p:val>
                                            <p:strVal val="#ppt_h"/>
                                          </p:val>
                                        </p:tav>
                                      </p:tavLst>
                                    </p:anim>
                                    <p:anim calcmode="lin" valueType="num">
                                      <p:cBhvr>
                                        <p:cTn id="381" dur="2000" fill="hold"/>
                                        <p:tgtEl>
                                          <p:spTgt spid="130"/>
                                        </p:tgtEl>
                                        <p:attrNameLst>
                                          <p:attrName>style.rotation</p:attrName>
                                        </p:attrNameLst>
                                      </p:cBhvr>
                                      <p:tavLst>
                                        <p:tav tm="0">
                                          <p:val>
                                            <p:fltVal val="90"/>
                                          </p:val>
                                        </p:tav>
                                        <p:tav tm="100000">
                                          <p:val>
                                            <p:fltVal val="0"/>
                                          </p:val>
                                        </p:tav>
                                      </p:tavLst>
                                    </p:anim>
                                    <p:animEffect transition="in" filter="fade">
                                      <p:cBhvr>
                                        <p:cTn id="382" dur="2000"/>
                                        <p:tgtEl>
                                          <p:spTgt spid="130"/>
                                        </p:tgtEl>
                                      </p:cBhvr>
                                    </p:animEffect>
                                  </p:childTnLst>
                                </p:cTn>
                              </p:par>
                              <p:par>
                                <p:cTn id="383" presetID="31" presetClass="entr" presetSubtype="0" fill="hold" grpId="0" nodeType="withEffect">
                                  <p:stCondLst>
                                    <p:cond delay="0"/>
                                  </p:stCondLst>
                                  <p:childTnLst>
                                    <p:set>
                                      <p:cBhvr>
                                        <p:cTn id="384" dur="1" fill="hold">
                                          <p:stCondLst>
                                            <p:cond delay="0"/>
                                          </p:stCondLst>
                                        </p:cTn>
                                        <p:tgtEl>
                                          <p:spTgt spid="136"/>
                                        </p:tgtEl>
                                        <p:attrNameLst>
                                          <p:attrName>style.visibility</p:attrName>
                                        </p:attrNameLst>
                                      </p:cBhvr>
                                      <p:to>
                                        <p:strVal val="visible"/>
                                      </p:to>
                                    </p:set>
                                    <p:anim calcmode="lin" valueType="num">
                                      <p:cBhvr>
                                        <p:cTn id="385" dur="2000" fill="hold"/>
                                        <p:tgtEl>
                                          <p:spTgt spid="136"/>
                                        </p:tgtEl>
                                        <p:attrNameLst>
                                          <p:attrName>ppt_w</p:attrName>
                                        </p:attrNameLst>
                                      </p:cBhvr>
                                      <p:tavLst>
                                        <p:tav tm="0">
                                          <p:val>
                                            <p:fltVal val="0"/>
                                          </p:val>
                                        </p:tav>
                                        <p:tav tm="100000">
                                          <p:val>
                                            <p:strVal val="#ppt_w"/>
                                          </p:val>
                                        </p:tav>
                                      </p:tavLst>
                                    </p:anim>
                                    <p:anim calcmode="lin" valueType="num">
                                      <p:cBhvr>
                                        <p:cTn id="386" dur="2000" fill="hold"/>
                                        <p:tgtEl>
                                          <p:spTgt spid="136"/>
                                        </p:tgtEl>
                                        <p:attrNameLst>
                                          <p:attrName>ppt_h</p:attrName>
                                        </p:attrNameLst>
                                      </p:cBhvr>
                                      <p:tavLst>
                                        <p:tav tm="0">
                                          <p:val>
                                            <p:fltVal val="0"/>
                                          </p:val>
                                        </p:tav>
                                        <p:tav tm="100000">
                                          <p:val>
                                            <p:strVal val="#ppt_h"/>
                                          </p:val>
                                        </p:tav>
                                      </p:tavLst>
                                    </p:anim>
                                    <p:anim calcmode="lin" valueType="num">
                                      <p:cBhvr>
                                        <p:cTn id="387" dur="2000" fill="hold"/>
                                        <p:tgtEl>
                                          <p:spTgt spid="136"/>
                                        </p:tgtEl>
                                        <p:attrNameLst>
                                          <p:attrName>style.rotation</p:attrName>
                                        </p:attrNameLst>
                                      </p:cBhvr>
                                      <p:tavLst>
                                        <p:tav tm="0">
                                          <p:val>
                                            <p:fltVal val="90"/>
                                          </p:val>
                                        </p:tav>
                                        <p:tav tm="100000">
                                          <p:val>
                                            <p:fltVal val="0"/>
                                          </p:val>
                                        </p:tav>
                                      </p:tavLst>
                                    </p:anim>
                                    <p:animEffect transition="in" filter="fade">
                                      <p:cBhvr>
                                        <p:cTn id="388" dur="2000"/>
                                        <p:tgtEl>
                                          <p:spTgt spid="136"/>
                                        </p:tgtEl>
                                      </p:cBhvr>
                                    </p:animEffect>
                                  </p:childTnLst>
                                </p:cTn>
                              </p:par>
                              <p:par>
                                <p:cTn id="389" presetID="31" presetClass="entr" presetSubtype="0" fill="hold" grpId="0" nodeType="withEffect">
                                  <p:stCondLst>
                                    <p:cond delay="0"/>
                                  </p:stCondLst>
                                  <p:childTnLst>
                                    <p:set>
                                      <p:cBhvr>
                                        <p:cTn id="390" dur="1" fill="hold">
                                          <p:stCondLst>
                                            <p:cond delay="0"/>
                                          </p:stCondLst>
                                        </p:cTn>
                                        <p:tgtEl>
                                          <p:spTgt spid="137"/>
                                        </p:tgtEl>
                                        <p:attrNameLst>
                                          <p:attrName>style.visibility</p:attrName>
                                        </p:attrNameLst>
                                      </p:cBhvr>
                                      <p:to>
                                        <p:strVal val="visible"/>
                                      </p:to>
                                    </p:set>
                                    <p:anim calcmode="lin" valueType="num">
                                      <p:cBhvr>
                                        <p:cTn id="391" dur="2000" fill="hold"/>
                                        <p:tgtEl>
                                          <p:spTgt spid="137"/>
                                        </p:tgtEl>
                                        <p:attrNameLst>
                                          <p:attrName>ppt_w</p:attrName>
                                        </p:attrNameLst>
                                      </p:cBhvr>
                                      <p:tavLst>
                                        <p:tav tm="0">
                                          <p:val>
                                            <p:fltVal val="0"/>
                                          </p:val>
                                        </p:tav>
                                        <p:tav tm="100000">
                                          <p:val>
                                            <p:strVal val="#ppt_w"/>
                                          </p:val>
                                        </p:tav>
                                      </p:tavLst>
                                    </p:anim>
                                    <p:anim calcmode="lin" valueType="num">
                                      <p:cBhvr>
                                        <p:cTn id="392" dur="2000" fill="hold"/>
                                        <p:tgtEl>
                                          <p:spTgt spid="137"/>
                                        </p:tgtEl>
                                        <p:attrNameLst>
                                          <p:attrName>ppt_h</p:attrName>
                                        </p:attrNameLst>
                                      </p:cBhvr>
                                      <p:tavLst>
                                        <p:tav tm="0">
                                          <p:val>
                                            <p:fltVal val="0"/>
                                          </p:val>
                                        </p:tav>
                                        <p:tav tm="100000">
                                          <p:val>
                                            <p:strVal val="#ppt_h"/>
                                          </p:val>
                                        </p:tav>
                                      </p:tavLst>
                                    </p:anim>
                                    <p:anim calcmode="lin" valueType="num">
                                      <p:cBhvr>
                                        <p:cTn id="393" dur="2000" fill="hold"/>
                                        <p:tgtEl>
                                          <p:spTgt spid="137"/>
                                        </p:tgtEl>
                                        <p:attrNameLst>
                                          <p:attrName>style.rotation</p:attrName>
                                        </p:attrNameLst>
                                      </p:cBhvr>
                                      <p:tavLst>
                                        <p:tav tm="0">
                                          <p:val>
                                            <p:fltVal val="90"/>
                                          </p:val>
                                        </p:tav>
                                        <p:tav tm="100000">
                                          <p:val>
                                            <p:fltVal val="0"/>
                                          </p:val>
                                        </p:tav>
                                      </p:tavLst>
                                    </p:anim>
                                    <p:animEffect transition="in" filter="fade">
                                      <p:cBhvr>
                                        <p:cTn id="394" dur="2000"/>
                                        <p:tgtEl>
                                          <p:spTgt spid="137"/>
                                        </p:tgtEl>
                                      </p:cBhvr>
                                    </p:animEffect>
                                  </p:childTnLst>
                                </p:cTn>
                              </p:par>
                              <p:par>
                                <p:cTn id="395" presetID="31" presetClass="entr" presetSubtype="0" fill="hold" grpId="0" nodeType="withEffect">
                                  <p:stCondLst>
                                    <p:cond delay="0"/>
                                  </p:stCondLst>
                                  <p:childTnLst>
                                    <p:set>
                                      <p:cBhvr>
                                        <p:cTn id="396" dur="1" fill="hold">
                                          <p:stCondLst>
                                            <p:cond delay="0"/>
                                          </p:stCondLst>
                                        </p:cTn>
                                        <p:tgtEl>
                                          <p:spTgt spid="138"/>
                                        </p:tgtEl>
                                        <p:attrNameLst>
                                          <p:attrName>style.visibility</p:attrName>
                                        </p:attrNameLst>
                                      </p:cBhvr>
                                      <p:to>
                                        <p:strVal val="visible"/>
                                      </p:to>
                                    </p:set>
                                    <p:anim calcmode="lin" valueType="num">
                                      <p:cBhvr>
                                        <p:cTn id="397" dur="2000" fill="hold"/>
                                        <p:tgtEl>
                                          <p:spTgt spid="138"/>
                                        </p:tgtEl>
                                        <p:attrNameLst>
                                          <p:attrName>ppt_w</p:attrName>
                                        </p:attrNameLst>
                                      </p:cBhvr>
                                      <p:tavLst>
                                        <p:tav tm="0">
                                          <p:val>
                                            <p:fltVal val="0"/>
                                          </p:val>
                                        </p:tav>
                                        <p:tav tm="100000">
                                          <p:val>
                                            <p:strVal val="#ppt_w"/>
                                          </p:val>
                                        </p:tav>
                                      </p:tavLst>
                                    </p:anim>
                                    <p:anim calcmode="lin" valueType="num">
                                      <p:cBhvr>
                                        <p:cTn id="398" dur="2000" fill="hold"/>
                                        <p:tgtEl>
                                          <p:spTgt spid="138"/>
                                        </p:tgtEl>
                                        <p:attrNameLst>
                                          <p:attrName>ppt_h</p:attrName>
                                        </p:attrNameLst>
                                      </p:cBhvr>
                                      <p:tavLst>
                                        <p:tav tm="0">
                                          <p:val>
                                            <p:fltVal val="0"/>
                                          </p:val>
                                        </p:tav>
                                        <p:tav tm="100000">
                                          <p:val>
                                            <p:strVal val="#ppt_h"/>
                                          </p:val>
                                        </p:tav>
                                      </p:tavLst>
                                    </p:anim>
                                    <p:anim calcmode="lin" valueType="num">
                                      <p:cBhvr>
                                        <p:cTn id="399" dur="2000" fill="hold"/>
                                        <p:tgtEl>
                                          <p:spTgt spid="138"/>
                                        </p:tgtEl>
                                        <p:attrNameLst>
                                          <p:attrName>style.rotation</p:attrName>
                                        </p:attrNameLst>
                                      </p:cBhvr>
                                      <p:tavLst>
                                        <p:tav tm="0">
                                          <p:val>
                                            <p:fltVal val="90"/>
                                          </p:val>
                                        </p:tav>
                                        <p:tav tm="100000">
                                          <p:val>
                                            <p:fltVal val="0"/>
                                          </p:val>
                                        </p:tav>
                                      </p:tavLst>
                                    </p:anim>
                                    <p:animEffect transition="in" filter="fade">
                                      <p:cBhvr>
                                        <p:cTn id="400" dur="2000"/>
                                        <p:tgtEl>
                                          <p:spTgt spid="138"/>
                                        </p:tgtEl>
                                      </p:cBhvr>
                                    </p:animEffect>
                                  </p:childTnLst>
                                </p:cTn>
                              </p:par>
                              <p:par>
                                <p:cTn id="401" presetID="31" presetClass="entr" presetSubtype="0" fill="hold" grpId="0" nodeType="withEffect">
                                  <p:stCondLst>
                                    <p:cond delay="0"/>
                                  </p:stCondLst>
                                  <p:childTnLst>
                                    <p:set>
                                      <p:cBhvr>
                                        <p:cTn id="402" dur="1" fill="hold">
                                          <p:stCondLst>
                                            <p:cond delay="0"/>
                                          </p:stCondLst>
                                        </p:cTn>
                                        <p:tgtEl>
                                          <p:spTgt spid="139"/>
                                        </p:tgtEl>
                                        <p:attrNameLst>
                                          <p:attrName>style.visibility</p:attrName>
                                        </p:attrNameLst>
                                      </p:cBhvr>
                                      <p:to>
                                        <p:strVal val="visible"/>
                                      </p:to>
                                    </p:set>
                                    <p:anim calcmode="lin" valueType="num">
                                      <p:cBhvr>
                                        <p:cTn id="403" dur="2000" fill="hold"/>
                                        <p:tgtEl>
                                          <p:spTgt spid="139"/>
                                        </p:tgtEl>
                                        <p:attrNameLst>
                                          <p:attrName>ppt_w</p:attrName>
                                        </p:attrNameLst>
                                      </p:cBhvr>
                                      <p:tavLst>
                                        <p:tav tm="0">
                                          <p:val>
                                            <p:fltVal val="0"/>
                                          </p:val>
                                        </p:tav>
                                        <p:tav tm="100000">
                                          <p:val>
                                            <p:strVal val="#ppt_w"/>
                                          </p:val>
                                        </p:tav>
                                      </p:tavLst>
                                    </p:anim>
                                    <p:anim calcmode="lin" valueType="num">
                                      <p:cBhvr>
                                        <p:cTn id="404" dur="2000" fill="hold"/>
                                        <p:tgtEl>
                                          <p:spTgt spid="139"/>
                                        </p:tgtEl>
                                        <p:attrNameLst>
                                          <p:attrName>ppt_h</p:attrName>
                                        </p:attrNameLst>
                                      </p:cBhvr>
                                      <p:tavLst>
                                        <p:tav tm="0">
                                          <p:val>
                                            <p:fltVal val="0"/>
                                          </p:val>
                                        </p:tav>
                                        <p:tav tm="100000">
                                          <p:val>
                                            <p:strVal val="#ppt_h"/>
                                          </p:val>
                                        </p:tav>
                                      </p:tavLst>
                                    </p:anim>
                                    <p:anim calcmode="lin" valueType="num">
                                      <p:cBhvr>
                                        <p:cTn id="405" dur="2000" fill="hold"/>
                                        <p:tgtEl>
                                          <p:spTgt spid="139"/>
                                        </p:tgtEl>
                                        <p:attrNameLst>
                                          <p:attrName>style.rotation</p:attrName>
                                        </p:attrNameLst>
                                      </p:cBhvr>
                                      <p:tavLst>
                                        <p:tav tm="0">
                                          <p:val>
                                            <p:fltVal val="90"/>
                                          </p:val>
                                        </p:tav>
                                        <p:tav tm="100000">
                                          <p:val>
                                            <p:fltVal val="0"/>
                                          </p:val>
                                        </p:tav>
                                      </p:tavLst>
                                    </p:anim>
                                    <p:animEffect transition="in" filter="fade">
                                      <p:cBhvr>
                                        <p:cTn id="406" dur="2000"/>
                                        <p:tgtEl>
                                          <p:spTgt spid="139"/>
                                        </p:tgtEl>
                                      </p:cBhvr>
                                    </p:animEffect>
                                  </p:childTnLst>
                                </p:cTn>
                              </p:par>
                              <p:par>
                                <p:cTn id="407" presetID="31" presetClass="entr" presetSubtype="0" fill="hold" grpId="0" nodeType="withEffect">
                                  <p:stCondLst>
                                    <p:cond delay="0"/>
                                  </p:stCondLst>
                                  <p:childTnLst>
                                    <p:set>
                                      <p:cBhvr>
                                        <p:cTn id="408" dur="1" fill="hold">
                                          <p:stCondLst>
                                            <p:cond delay="0"/>
                                          </p:stCondLst>
                                        </p:cTn>
                                        <p:tgtEl>
                                          <p:spTgt spid="141"/>
                                        </p:tgtEl>
                                        <p:attrNameLst>
                                          <p:attrName>style.visibility</p:attrName>
                                        </p:attrNameLst>
                                      </p:cBhvr>
                                      <p:to>
                                        <p:strVal val="visible"/>
                                      </p:to>
                                    </p:set>
                                    <p:anim calcmode="lin" valueType="num">
                                      <p:cBhvr>
                                        <p:cTn id="409" dur="2000" fill="hold"/>
                                        <p:tgtEl>
                                          <p:spTgt spid="141"/>
                                        </p:tgtEl>
                                        <p:attrNameLst>
                                          <p:attrName>ppt_w</p:attrName>
                                        </p:attrNameLst>
                                      </p:cBhvr>
                                      <p:tavLst>
                                        <p:tav tm="0">
                                          <p:val>
                                            <p:fltVal val="0"/>
                                          </p:val>
                                        </p:tav>
                                        <p:tav tm="100000">
                                          <p:val>
                                            <p:strVal val="#ppt_w"/>
                                          </p:val>
                                        </p:tav>
                                      </p:tavLst>
                                    </p:anim>
                                    <p:anim calcmode="lin" valueType="num">
                                      <p:cBhvr>
                                        <p:cTn id="410" dur="2000" fill="hold"/>
                                        <p:tgtEl>
                                          <p:spTgt spid="141"/>
                                        </p:tgtEl>
                                        <p:attrNameLst>
                                          <p:attrName>ppt_h</p:attrName>
                                        </p:attrNameLst>
                                      </p:cBhvr>
                                      <p:tavLst>
                                        <p:tav tm="0">
                                          <p:val>
                                            <p:fltVal val="0"/>
                                          </p:val>
                                        </p:tav>
                                        <p:tav tm="100000">
                                          <p:val>
                                            <p:strVal val="#ppt_h"/>
                                          </p:val>
                                        </p:tav>
                                      </p:tavLst>
                                    </p:anim>
                                    <p:anim calcmode="lin" valueType="num">
                                      <p:cBhvr>
                                        <p:cTn id="411" dur="2000" fill="hold"/>
                                        <p:tgtEl>
                                          <p:spTgt spid="141"/>
                                        </p:tgtEl>
                                        <p:attrNameLst>
                                          <p:attrName>style.rotation</p:attrName>
                                        </p:attrNameLst>
                                      </p:cBhvr>
                                      <p:tavLst>
                                        <p:tav tm="0">
                                          <p:val>
                                            <p:fltVal val="90"/>
                                          </p:val>
                                        </p:tav>
                                        <p:tav tm="100000">
                                          <p:val>
                                            <p:fltVal val="0"/>
                                          </p:val>
                                        </p:tav>
                                      </p:tavLst>
                                    </p:anim>
                                    <p:animEffect transition="in" filter="fade">
                                      <p:cBhvr>
                                        <p:cTn id="412" dur="2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40" grpId="0"/>
      <p:bldP spid="69" grpId="0"/>
      <p:bldP spid="70" grpId="0"/>
      <p:bldP spid="72" grpId="0"/>
      <p:bldP spid="74" grpId="0"/>
      <p:bldP spid="77" grpId="0"/>
      <p:bldP spid="79" grpId="0"/>
      <p:bldP spid="84" grpId="0"/>
      <p:bldP spid="86" grpId="0"/>
      <p:bldP spid="88" grpId="0"/>
      <p:bldP spid="90" grpId="0"/>
      <p:bldP spid="94" grpId="0"/>
      <p:bldP spid="95" grpId="0"/>
      <p:bldP spid="99" grpId="0"/>
      <p:bldP spid="100" grpId="0"/>
      <p:bldP spid="101" grpId="0"/>
      <p:bldP spid="102" grpId="0"/>
      <p:bldP spid="105" grpId="0"/>
      <p:bldP spid="106" grpId="0"/>
      <p:bldP spid="107" grpId="0"/>
      <p:bldP spid="109" grpId="0"/>
      <p:bldP spid="111" grpId="0"/>
      <p:bldP spid="116" grpId="0"/>
      <p:bldP spid="117" grpId="0"/>
      <p:bldP spid="118" grpId="0"/>
      <p:bldP spid="126" grpId="0"/>
      <p:bldP spid="127" grpId="0"/>
      <p:bldP spid="128" grpId="0"/>
      <p:bldP spid="131" grpId="0"/>
      <p:bldP spid="132" grpId="0"/>
      <p:bldP spid="133" grpId="0"/>
      <p:bldP spid="134" grpId="0"/>
      <p:bldP spid="135" grpId="0"/>
      <p:bldP spid="71" grpId="0"/>
      <p:bldP spid="76" grpId="0"/>
      <p:bldP spid="78" grpId="0"/>
      <p:bldP spid="80" grpId="0"/>
      <p:bldP spid="81" grpId="0"/>
      <p:bldP spid="82" grpId="0"/>
      <p:bldP spid="83" grpId="0"/>
      <p:bldP spid="85" grpId="0"/>
      <p:bldP spid="87" grpId="0"/>
      <p:bldP spid="89" grpId="0"/>
      <p:bldP spid="91" grpId="0"/>
      <p:bldP spid="92" grpId="0"/>
      <p:bldP spid="93" grpId="0"/>
      <p:bldP spid="96" grpId="0"/>
      <p:bldP spid="97" grpId="0"/>
      <p:bldP spid="98" grpId="0"/>
      <p:bldP spid="103" grpId="0"/>
      <p:bldP spid="108" grpId="0"/>
      <p:bldP spid="110" grpId="0"/>
      <p:bldP spid="112" grpId="0"/>
      <p:bldP spid="113" grpId="0"/>
      <p:bldP spid="114" grpId="0"/>
      <p:bldP spid="115" grpId="0"/>
      <p:bldP spid="120" grpId="0"/>
      <p:bldP spid="121" grpId="0"/>
      <p:bldP spid="122" grpId="0"/>
      <p:bldP spid="124" grpId="0"/>
      <p:bldP spid="129" grpId="0"/>
      <p:bldP spid="130" grpId="0"/>
      <p:bldP spid="136" grpId="0"/>
      <p:bldP spid="137" grpId="0"/>
      <p:bldP spid="138" grpId="0"/>
      <p:bldP spid="139" grpId="0"/>
      <p:bldP spid="1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l="1539"/>
          <a:stretch>
            <a:fillRect/>
          </a:stretch>
        </p:blipFill>
        <p:spPr bwMode="auto">
          <a:xfrm>
            <a:off x="0" y="695324"/>
            <a:ext cx="9142095" cy="6162675"/>
          </a:xfrm>
          <a:prstGeom prst="rect">
            <a:avLst/>
          </a:prstGeom>
          <a:noFill/>
          <a:ln w="9525">
            <a:noFill/>
            <a:miter lim="800000"/>
            <a:headEnd/>
            <a:tailEnd/>
          </a:ln>
          <a:effectLst/>
        </p:spPr>
      </p:pic>
      <p:sp>
        <p:nvSpPr>
          <p:cNvPr id="17" name="Rectangle 16"/>
          <p:cNvSpPr/>
          <p:nvPr/>
        </p:nvSpPr>
        <p:spPr>
          <a:xfrm>
            <a:off x="0" y="687389"/>
            <a:ext cx="9144000" cy="6170611"/>
          </a:xfrm>
          <a:prstGeom prst="rect">
            <a:avLst/>
          </a:prstGeom>
          <a:solidFill>
            <a:srgbClr val="FFFF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464502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1520826" y="4645025"/>
            <a:ext cx="7623174"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3"/>
          <p:cNvSpPr>
            <a:spLocks noChangeArrowheads="1"/>
          </p:cNvSpPr>
          <p:nvPr/>
        </p:nvSpPr>
        <p:spPr bwMode="auto">
          <a:xfrm>
            <a:off x="1616450" y="5086165"/>
            <a:ext cx="5395913" cy="630942"/>
          </a:xfrm>
          <a:prstGeom prst="rect">
            <a:avLst/>
          </a:prstGeom>
          <a:noFill/>
          <a:ln w="9525">
            <a:noFill/>
            <a:miter lim="800000"/>
            <a:headEnd/>
            <a:tailEnd/>
          </a:ln>
        </p:spPr>
        <p:txBody>
          <a:bodyPr>
            <a:spAutoFit/>
          </a:bodyPr>
          <a:lstStyle/>
          <a:p>
            <a:r>
              <a:rPr lang="en-US" sz="3500" dirty="0">
                <a:solidFill>
                  <a:schemeClr val="bg1"/>
                </a:solidFill>
                <a:latin typeface="Segoe UI Light" pitchFamily="34" charset="0"/>
                <a:ea typeface="Kozuka Gothic Pro L" pitchFamily="34" charset="-128"/>
                <a:cs typeface="Microsoft Sans Serif" pitchFamily="34" charset="0"/>
              </a:rPr>
              <a:t>Thank you!</a:t>
            </a:r>
          </a:p>
        </p:txBody>
      </p:sp>
      <p:sp>
        <p:nvSpPr>
          <p:cNvPr id="14"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rtl="0">
              <a:defRPr/>
            </a:pPr>
            <a:r>
              <a:rPr lang="en-US" sz="650" kern="1200" dirty="0">
                <a:solidFill>
                  <a:prstClr val="black"/>
                </a:solidFill>
                <a:latin typeface="Kozuka Gothic Pro M" pitchFamily="34" charset="-128"/>
                <a:ea typeface="+mn-ea"/>
                <a:cs typeface="+mn-cs"/>
              </a:rPr>
              <a:t> </a:t>
            </a:r>
            <a:r>
              <a:rPr lang="en-US" sz="650" kern="1200" dirty="0">
                <a:solidFill>
                  <a:prstClr val="black">
                    <a:lumMod val="85000"/>
                    <a:lumOff val="15000"/>
                  </a:prstClr>
                </a:solidFill>
                <a:latin typeface="Microsoft Sans Serif" pitchFamily="34" charset="0"/>
                <a:ea typeface="+mn-ea"/>
                <a:cs typeface="Microsoft Sans Serif" pitchFamily="34" charset="0"/>
              </a:rPr>
              <a:t>Copyright © </a:t>
            </a:r>
            <a:r>
              <a:rPr lang="en-US" sz="650" kern="1200" dirty="0" smtClean="0">
                <a:solidFill>
                  <a:prstClr val="black">
                    <a:lumMod val="85000"/>
                    <a:lumOff val="15000"/>
                  </a:prstClr>
                </a:solidFill>
                <a:latin typeface="Microsoft Sans Serif" pitchFamily="34" charset="0"/>
                <a:ea typeface="+mn-ea"/>
                <a:cs typeface="Microsoft Sans Serif" pitchFamily="34" charset="0"/>
              </a:rPr>
              <a:t>2012 </a:t>
            </a:r>
            <a:r>
              <a:rPr lang="en-US" sz="650" kern="1200" dirty="0">
                <a:solidFill>
                  <a:prstClr val="black">
                    <a:lumMod val="85000"/>
                    <a:lumOff val="15000"/>
                  </a:prstClr>
                </a:solidFill>
                <a:latin typeface="Microsoft Sans Serif" pitchFamily="34" charset="0"/>
                <a:ea typeface="+mn-ea"/>
                <a:cs typeface="Microsoft Sans Serif" pitchFamily="34" charset="0"/>
              </a:rPr>
              <a:t>Cybage Software Pvt. Ltd. All Rights Reserved. Cybage Confidential.</a:t>
            </a:r>
          </a:p>
        </p:txBody>
      </p:sp>
      <p:sp>
        <p:nvSpPr>
          <p:cNvPr id="9" name="Slide Number Placeholder 4"/>
          <p:cNvSpPr>
            <a:spLocks noGrp="1"/>
          </p:cNvSpPr>
          <p:nvPr>
            <p:ph type="sldNum" sz="quarter" idx="4294967295"/>
          </p:nvPr>
        </p:nvSpPr>
        <p:spPr>
          <a:xfrm>
            <a:off x="128588" y="6392863"/>
            <a:ext cx="493712" cy="365125"/>
          </a:xfrm>
          <a:prstGeom prst="rect">
            <a:avLst/>
          </a:prstGeom>
        </p:spPr>
        <p:txBody>
          <a:bodyPr/>
          <a:lstStyle/>
          <a:p>
            <a:pPr algn="l" rtl="0">
              <a:defRPr/>
            </a:pPr>
            <a:fld id="{F93768D1-0018-4207-A244-2C4227529FF1}" type="slidenum">
              <a:rPr lang="en-US" sz="1000" kern="1200">
                <a:solidFill>
                  <a:prstClr val="black">
                    <a:lumMod val="85000"/>
                    <a:lumOff val="15000"/>
                  </a:prstClr>
                </a:solidFill>
                <a:latin typeface="Arial" pitchFamily="34" charset="0"/>
                <a:ea typeface="+mn-ea"/>
                <a:cs typeface="Arial" pitchFamily="34" charset="0"/>
              </a:rPr>
              <a:pPr algn="l" rtl="0">
                <a:defRPr/>
              </a:pPr>
              <a:t>40</a:t>
            </a:fld>
            <a:endParaRPr lang="en-US" sz="1000" kern="1200" dirty="0">
              <a:solidFill>
                <a:prstClr val="black">
                  <a:lumMod val="85000"/>
                  <a:lumOff val="15000"/>
                </a:prstClr>
              </a:solidFill>
              <a:latin typeface="Arial" pitchFamily="34" charset="0"/>
              <a:ea typeface="+mn-ea"/>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01528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p>
        </p:txBody>
      </p:sp>
      <p:sp>
        <p:nvSpPr>
          <p:cNvPr id="31" name="Rectangle 30"/>
          <p:cNvSpPr/>
          <p:nvPr/>
        </p:nvSpPr>
        <p:spPr>
          <a:xfrm>
            <a:off x="0" y="671522"/>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p:cNvSpPr/>
          <p:nvPr/>
        </p:nvSpPr>
        <p:spPr>
          <a:xfrm>
            <a:off x="1520826" y="671522"/>
            <a:ext cx="7623174"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3"/>
          <p:cNvSpPr>
            <a:spLocks noChangeArrowheads="1"/>
          </p:cNvSpPr>
          <p:nvPr/>
        </p:nvSpPr>
        <p:spPr bwMode="auto">
          <a:xfrm>
            <a:off x="1659177" y="822672"/>
            <a:ext cx="7086600" cy="553998"/>
          </a:xfrm>
          <a:prstGeom prst="rect">
            <a:avLst/>
          </a:prstGeom>
          <a:noFill/>
          <a:ln w="9525">
            <a:noFill/>
            <a:miter lim="800000"/>
            <a:headEnd/>
            <a:tailEnd/>
          </a:ln>
        </p:spPr>
        <p:txBody>
          <a:bodyPr wrap="square">
            <a:spAutoFit/>
          </a:bodyPr>
          <a:lstStyle/>
          <a:p>
            <a:pPr fontAlgn="base">
              <a:spcBef>
                <a:spcPct val="0"/>
              </a:spcBef>
              <a:spcAft>
                <a:spcPct val="0"/>
              </a:spcAft>
            </a:pPr>
            <a:r>
              <a:rPr lang="en-US" sz="3000" b="1" dirty="0">
                <a:solidFill>
                  <a:schemeClr val="bg1"/>
                </a:solidFill>
                <a:latin typeface="Segoe UI Light" pitchFamily="34" charset="0"/>
                <a:ea typeface="Kozuka Gothic Pro L" pitchFamily="34" charset="-128"/>
                <a:cs typeface="Microsoft Sans Serif" pitchFamily="34" charset="0"/>
              </a:rPr>
              <a:t>Need for Test Automation</a:t>
            </a:r>
          </a:p>
        </p:txBody>
      </p:sp>
      <p:sp>
        <p:nvSpPr>
          <p:cNvPr id="34"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rtl="0">
              <a:defRPr/>
            </a:pPr>
            <a:r>
              <a:rPr lang="en-US" sz="650" kern="1200" dirty="0">
                <a:solidFill>
                  <a:prstClr val="black"/>
                </a:solidFill>
                <a:latin typeface="Kozuka Gothic Pro M" pitchFamily="34" charset="-128"/>
                <a:ea typeface="+mn-ea"/>
                <a:cs typeface="+mn-cs"/>
              </a:rPr>
              <a:t> </a:t>
            </a:r>
            <a:r>
              <a:rPr lang="en-US" sz="650" kern="1200" dirty="0">
                <a:solidFill>
                  <a:prstClr val="black">
                    <a:lumMod val="85000"/>
                    <a:lumOff val="15000"/>
                  </a:prstClr>
                </a:solidFill>
                <a:latin typeface="Microsoft Sans Serif" pitchFamily="34" charset="0"/>
                <a:ea typeface="+mn-ea"/>
                <a:cs typeface="Microsoft Sans Serif" pitchFamily="34" charset="0"/>
              </a:rPr>
              <a:t>Copyright © </a:t>
            </a:r>
            <a:r>
              <a:rPr lang="en-US" sz="650" kern="1200" dirty="0" smtClean="0">
                <a:solidFill>
                  <a:prstClr val="black">
                    <a:lumMod val="85000"/>
                    <a:lumOff val="15000"/>
                  </a:prstClr>
                </a:solidFill>
                <a:latin typeface="Microsoft Sans Serif" pitchFamily="34" charset="0"/>
                <a:ea typeface="+mn-ea"/>
                <a:cs typeface="Microsoft Sans Serif" pitchFamily="34" charset="0"/>
              </a:rPr>
              <a:t>2011 </a:t>
            </a:r>
            <a:r>
              <a:rPr lang="en-US" sz="650" kern="1200" dirty="0">
                <a:solidFill>
                  <a:prstClr val="black">
                    <a:lumMod val="85000"/>
                    <a:lumOff val="15000"/>
                  </a:prstClr>
                </a:solidFill>
                <a:latin typeface="Microsoft Sans Serif" pitchFamily="34" charset="0"/>
                <a:ea typeface="+mn-ea"/>
                <a:cs typeface="Microsoft Sans Serif" pitchFamily="34" charset="0"/>
              </a:rPr>
              <a:t>Cybage Software Pvt. Ltd. All Rights Reserved. Cybage Confidential.</a:t>
            </a:r>
          </a:p>
        </p:txBody>
      </p:sp>
      <p:sp>
        <p:nvSpPr>
          <p:cNvPr id="44" name="Slide Number Placeholder 4"/>
          <p:cNvSpPr>
            <a:spLocks noGrp="1"/>
          </p:cNvSpPr>
          <p:nvPr>
            <p:ph type="sldNum" sz="quarter" idx="4294967295"/>
          </p:nvPr>
        </p:nvSpPr>
        <p:spPr>
          <a:xfrm>
            <a:off x="128588" y="6392863"/>
            <a:ext cx="493712" cy="365125"/>
          </a:xfrm>
          <a:prstGeom prst="rect">
            <a:avLst/>
          </a:prstGeom>
        </p:spPr>
        <p:txBody>
          <a:bodyPr/>
          <a:lstStyle/>
          <a:p>
            <a:pPr algn="l" rtl="0">
              <a:defRPr/>
            </a:pPr>
            <a:fld id="{F93768D1-0018-4207-A244-2C4227529FF1}" type="slidenum">
              <a:rPr lang="en-US" sz="1000" kern="1200">
                <a:solidFill>
                  <a:prstClr val="black">
                    <a:lumMod val="85000"/>
                    <a:lumOff val="15000"/>
                  </a:prstClr>
                </a:solidFill>
                <a:latin typeface="Arial" pitchFamily="34" charset="0"/>
                <a:ea typeface="+mn-ea"/>
                <a:cs typeface="Arial" pitchFamily="34" charset="0"/>
              </a:rPr>
              <a:pPr algn="l" rtl="0">
                <a:defRPr/>
              </a:pPr>
              <a:t>5</a:t>
            </a:fld>
            <a:endParaRPr lang="en-US" sz="1000" kern="1200" dirty="0">
              <a:solidFill>
                <a:prstClr val="black">
                  <a:lumMod val="85000"/>
                  <a:lumOff val="15000"/>
                </a:prstClr>
              </a:solidFill>
              <a:latin typeface="Arial" pitchFamily="34" charset="0"/>
              <a:ea typeface="+mn-ea"/>
              <a:cs typeface="Arial" pitchFamily="34" charset="0"/>
            </a:endParaRPr>
          </a:p>
        </p:txBody>
      </p:sp>
      <p:sp>
        <p:nvSpPr>
          <p:cNvPr id="39" name="Rectangle 2"/>
          <p:cNvSpPr>
            <a:spLocks noChangeArrowheads="1"/>
          </p:cNvSpPr>
          <p:nvPr/>
        </p:nvSpPr>
        <p:spPr bwMode="auto">
          <a:xfrm>
            <a:off x="1538514" y="1542010"/>
            <a:ext cx="7358743" cy="4771703"/>
          </a:xfrm>
          <a:prstGeom prst="rect">
            <a:avLst/>
          </a:prstGeom>
          <a:noFill/>
          <a:ln w="9525">
            <a:noFill/>
            <a:miter lim="800000"/>
            <a:headEnd/>
            <a:tailEnd/>
          </a:ln>
        </p:spPr>
        <p:txBody>
          <a:bodyPr/>
          <a:lstStyle/>
          <a:p>
            <a:pPr marL="285750" indent="-285750">
              <a:lnSpc>
                <a:spcPct val="150000"/>
              </a:lnSpc>
              <a:buClr>
                <a:srgbClr val="0075B0"/>
              </a:buClr>
              <a:buFont typeface="Wingdings" pitchFamily="2" charset="2"/>
              <a:buChar char="Ø"/>
            </a:pPr>
            <a:endParaRPr lang="en-US" sz="1600" dirty="0" smtClean="0">
              <a:solidFill>
                <a:schemeClr val="tx1">
                  <a:lumMod val="85000"/>
                  <a:lumOff val="15000"/>
                </a:schemeClr>
              </a:solidFill>
              <a:ea typeface="Kozuka Gothic Pro R" pitchFamily="34" charset="-128"/>
            </a:endParaRPr>
          </a:p>
        </p:txBody>
      </p:sp>
      <p:sp>
        <p:nvSpPr>
          <p:cNvPr id="2" name="Rectangle 1"/>
          <p:cNvSpPr/>
          <p:nvPr/>
        </p:nvSpPr>
        <p:spPr>
          <a:xfrm>
            <a:off x="1527175" y="1635617"/>
            <a:ext cx="7218602" cy="3046988"/>
          </a:xfrm>
          <a:prstGeom prst="rect">
            <a:avLst/>
          </a:prstGeom>
        </p:spPr>
        <p:txBody>
          <a:bodyPr wrap="square">
            <a:spAutoFit/>
          </a:bodyPr>
          <a:lstStyle/>
          <a:p>
            <a:pPr marL="285750" indent="-285750">
              <a:lnSpc>
                <a:spcPct val="200000"/>
              </a:lnSpc>
              <a:buFont typeface="Wingdings" pitchFamily="2" charset="2"/>
              <a:buChar char="Ø"/>
            </a:pPr>
            <a:r>
              <a:rPr lang="en-US" sz="1600" dirty="0" smtClean="0">
                <a:latin typeface="Segoe UI" pitchFamily="34" charset="0"/>
                <a:ea typeface="Segoe UI" pitchFamily="34" charset="0"/>
                <a:cs typeface="Segoe UI" pitchFamily="34" charset="0"/>
              </a:rPr>
              <a:t>Speed up testing time</a:t>
            </a:r>
          </a:p>
          <a:p>
            <a:pPr marL="285750" indent="-285750">
              <a:lnSpc>
                <a:spcPct val="200000"/>
              </a:lnSpc>
              <a:buFont typeface="Wingdings" pitchFamily="2" charset="2"/>
              <a:buChar char="Ø"/>
            </a:pPr>
            <a:r>
              <a:rPr lang="en-US" sz="1600" dirty="0" smtClean="0">
                <a:latin typeface="Segoe UI" pitchFamily="34" charset="0"/>
                <a:ea typeface="Segoe UI" pitchFamily="34" charset="0"/>
                <a:cs typeface="Segoe UI" pitchFamily="34" charset="0"/>
              </a:rPr>
              <a:t>Improve Test Coverage</a:t>
            </a:r>
          </a:p>
          <a:p>
            <a:pPr marL="285750" indent="-285750">
              <a:lnSpc>
                <a:spcPct val="200000"/>
              </a:lnSpc>
              <a:buFont typeface="Wingdings" pitchFamily="2" charset="2"/>
              <a:buChar char="Ø"/>
            </a:pPr>
            <a:r>
              <a:rPr lang="en-US" sz="1600" dirty="0" smtClean="0">
                <a:latin typeface="Segoe UI" pitchFamily="34" charset="0"/>
                <a:ea typeface="Segoe UI" pitchFamily="34" charset="0"/>
                <a:cs typeface="Segoe UI" pitchFamily="34" charset="0"/>
              </a:rPr>
              <a:t>Ensure consistency</a:t>
            </a:r>
          </a:p>
          <a:p>
            <a:pPr marL="285750" indent="-285750">
              <a:lnSpc>
                <a:spcPct val="200000"/>
              </a:lnSpc>
              <a:buFont typeface="Wingdings" pitchFamily="2" charset="2"/>
              <a:buChar char="Ø"/>
            </a:pPr>
            <a:r>
              <a:rPr lang="en-US" sz="1600" dirty="0" smtClean="0">
                <a:latin typeface="Segoe UI" pitchFamily="34" charset="0"/>
                <a:ea typeface="Segoe UI" pitchFamily="34" charset="0"/>
                <a:cs typeface="Segoe UI" pitchFamily="34" charset="0"/>
              </a:rPr>
              <a:t>Replicate </a:t>
            </a:r>
            <a:r>
              <a:rPr lang="en-US" sz="1600" dirty="0">
                <a:latin typeface="Segoe UI" pitchFamily="34" charset="0"/>
                <a:ea typeface="Segoe UI" pitchFamily="34" charset="0"/>
                <a:cs typeface="Segoe UI" pitchFamily="34" charset="0"/>
              </a:rPr>
              <a:t>testing across different </a:t>
            </a:r>
            <a:r>
              <a:rPr lang="en-US" sz="1600" dirty="0" smtClean="0">
                <a:latin typeface="Segoe UI" pitchFamily="34" charset="0"/>
                <a:ea typeface="Segoe UI" pitchFamily="34" charset="0"/>
                <a:cs typeface="Segoe UI" pitchFamily="34" charset="0"/>
              </a:rPr>
              <a:t>platforms</a:t>
            </a:r>
          </a:p>
          <a:p>
            <a:pPr marL="285750" indent="-285750">
              <a:lnSpc>
                <a:spcPct val="200000"/>
              </a:lnSpc>
              <a:buFont typeface="Wingdings" pitchFamily="2" charset="2"/>
              <a:buChar char="Ø"/>
            </a:pPr>
            <a:r>
              <a:rPr lang="en-US" sz="1600" dirty="0" smtClean="0">
                <a:latin typeface="Segoe UI" pitchFamily="34" charset="0"/>
                <a:ea typeface="Segoe UI" pitchFamily="34" charset="0"/>
                <a:cs typeface="Segoe UI" pitchFamily="34" charset="0"/>
              </a:rPr>
              <a:t>Higher </a:t>
            </a:r>
            <a:r>
              <a:rPr lang="en-US" sz="1600" dirty="0">
                <a:latin typeface="Segoe UI" pitchFamily="34" charset="0"/>
                <a:ea typeface="Segoe UI" pitchFamily="34" charset="0"/>
                <a:cs typeface="Segoe UI" pitchFamily="34" charset="0"/>
              </a:rPr>
              <a:t>degree of Repeatability and </a:t>
            </a:r>
            <a:r>
              <a:rPr lang="en-US" sz="1600" dirty="0" smtClean="0">
                <a:latin typeface="Segoe UI" pitchFamily="34" charset="0"/>
                <a:ea typeface="Segoe UI" pitchFamily="34" charset="0"/>
                <a:cs typeface="Segoe UI" pitchFamily="34" charset="0"/>
              </a:rPr>
              <a:t>Control</a:t>
            </a:r>
          </a:p>
          <a:p>
            <a:pPr marL="285750" indent="-285750">
              <a:lnSpc>
                <a:spcPct val="200000"/>
              </a:lnSpc>
              <a:buFont typeface="Wingdings" pitchFamily="2" charset="2"/>
              <a:buChar char="Ø"/>
            </a:pPr>
            <a:r>
              <a:rPr lang="en-US" sz="1600" dirty="0" smtClean="0">
                <a:latin typeface="Segoe UI" pitchFamily="34" charset="0"/>
                <a:ea typeface="Segoe UI" pitchFamily="34" charset="0"/>
                <a:cs typeface="Segoe UI" pitchFamily="34" charset="0"/>
              </a:rPr>
              <a:t>Precise </a:t>
            </a:r>
            <a:r>
              <a:rPr lang="en-US" sz="1600" dirty="0">
                <a:latin typeface="Segoe UI" pitchFamily="34" charset="0"/>
                <a:ea typeface="Segoe UI" pitchFamily="34" charset="0"/>
                <a:cs typeface="Segoe UI" pitchFamily="34" charset="0"/>
              </a:rPr>
              <a:t>reporting of </a:t>
            </a:r>
            <a:r>
              <a:rPr lang="en-US" sz="1600" dirty="0" smtClean="0">
                <a:latin typeface="Segoe UI" pitchFamily="34" charset="0"/>
                <a:ea typeface="Segoe UI" pitchFamily="34" charset="0"/>
                <a:cs typeface="Segoe UI" pitchFamily="34" charset="0"/>
              </a:rPr>
              <a:t>Test Results.</a:t>
            </a:r>
            <a:endParaRPr lang="en-US" sz="1600" dirty="0">
              <a:latin typeface="Segoe UI" pitchFamily="34" charset="0"/>
              <a:ea typeface="Segoe UI" pitchFamily="34" charset="0"/>
              <a:cs typeface="Segoe UI"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791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p>
        </p:txBody>
      </p:sp>
      <p:sp>
        <p:nvSpPr>
          <p:cNvPr id="31" name="Rectangle 30"/>
          <p:cNvSpPr/>
          <p:nvPr/>
        </p:nvSpPr>
        <p:spPr>
          <a:xfrm>
            <a:off x="0" y="671522"/>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p:cNvSpPr/>
          <p:nvPr/>
        </p:nvSpPr>
        <p:spPr>
          <a:xfrm>
            <a:off x="1520826" y="669935"/>
            <a:ext cx="7623174"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3"/>
          <p:cNvSpPr>
            <a:spLocks noChangeArrowheads="1"/>
          </p:cNvSpPr>
          <p:nvPr/>
        </p:nvSpPr>
        <p:spPr bwMode="auto">
          <a:xfrm>
            <a:off x="1659177" y="822672"/>
            <a:ext cx="7086600" cy="553998"/>
          </a:xfrm>
          <a:prstGeom prst="rect">
            <a:avLst/>
          </a:prstGeom>
          <a:noFill/>
          <a:ln w="9525">
            <a:noFill/>
            <a:miter lim="800000"/>
            <a:headEnd/>
            <a:tailEnd/>
          </a:ln>
        </p:spPr>
        <p:txBody>
          <a:bodyPr wrap="square">
            <a:spAutoFit/>
          </a:bodyPr>
          <a:lstStyle/>
          <a:p>
            <a:pPr fontAlgn="base">
              <a:spcBef>
                <a:spcPct val="0"/>
              </a:spcBef>
              <a:spcAft>
                <a:spcPct val="0"/>
              </a:spcAft>
            </a:pPr>
            <a:r>
              <a:rPr lang="en-US" sz="3000" b="1" dirty="0">
                <a:solidFill>
                  <a:schemeClr val="bg1"/>
                </a:solidFill>
                <a:latin typeface="Segoe UI Light" pitchFamily="34" charset="0"/>
                <a:ea typeface="Kozuka Gothic Pro L" pitchFamily="34" charset="-128"/>
                <a:cs typeface="Microsoft Sans Serif" pitchFamily="34" charset="0"/>
              </a:rPr>
              <a:t>When to start Automation</a:t>
            </a:r>
          </a:p>
        </p:txBody>
      </p:sp>
      <p:sp>
        <p:nvSpPr>
          <p:cNvPr id="34"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rtl="0">
              <a:defRPr/>
            </a:pPr>
            <a:r>
              <a:rPr lang="en-US" sz="650" kern="1200" dirty="0">
                <a:solidFill>
                  <a:prstClr val="black"/>
                </a:solidFill>
                <a:latin typeface="Kozuka Gothic Pro M" pitchFamily="34" charset="-128"/>
                <a:ea typeface="+mn-ea"/>
                <a:cs typeface="+mn-cs"/>
              </a:rPr>
              <a:t> </a:t>
            </a:r>
            <a:r>
              <a:rPr lang="en-US" sz="650" kern="1200" dirty="0">
                <a:solidFill>
                  <a:prstClr val="black">
                    <a:lumMod val="85000"/>
                    <a:lumOff val="15000"/>
                  </a:prstClr>
                </a:solidFill>
                <a:latin typeface="Microsoft Sans Serif" pitchFamily="34" charset="0"/>
                <a:ea typeface="+mn-ea"/>
                <a:cs typeface="Microsoft Sans Serif" pitchFamily="34" charset="0"/>
              </a:rPr>
              <a:t>Copyright © </a:t>
            </a:r>
            <a:r>
              <a:rPr lang="en-US" sz="650" kern="1200" dirty="0" smtClean="0">
                <a:solidFill>
                  <a:prstClr val="black">
                    <a:lumMod val="85000"/>
                    <a:lumOff val="15000"/>
                  </a:prstClr>
                </a:solidFill>
                <a:latin typeface="Microsoft Sans Serif" pitchFamily="34" charset="0"/>
                <a:ea typeface="+mn-ea"/>
                <a:cs typeface="Microsoft Sans Serif" pitchFamily="34" charset="0"/>
              </a:rPr>
              <a:t>2011 </a:t>
            </a:r>
            <a:r>
              <a:rPr lang="en-US" sz="650" kern="1200" dirty="0">
                <a:solidFill>
                  <a:prstClr val="black">
                    <a:lumMod val="85000"/>
                    <a:lumOff val="15000"/>
                  </a:prstClr>
                </a:solidFill>
                <a:latin typeface="Microsoft Sans Serif" pitchFamily="34" charset="0"/>
                <a:ea typeface="+mn-ea"/>
                <a:cs typeface="Microsoft Sans Serif" pitchFamily="34" charset="0"/>
              </a:rPr>
              <a:t>Cybage Software Pvt. Ltd. All Rights Reserved. Cybage Confidential.</a:t>
            </a:r>
          </a:p>
        </p:txBody>
      </p:sp>
      <p:sp>
        <p:nvSpPr>
          <p:cNvPr id="44" name="Slide Number Placeholder 4"/>
          <p:cNvSpPr>
            <a:spLocks noGrp="1"/>
          </p:cNvSpPr>
          <p:nvPr>
            <p:ph type="sldNum" sz="quarter" idx="4294967295"/>
          </p:nvPr>
        </p:nvSpPr>
        <p:spPr>
          <a:xfrm>
            <a:off x="128588" y="6392863"/>
            <a:ext cx="493712" cy="365125"/>
          </a:xfrm>
          <a:prstGeom prst="rect">
            <a:avLst/>
          </a:prstGeom>
        </p:spPr>
        <p:txBody>
          <a:bodyPr/>
          <a:lstStyle/>
          <a:p>
            <a:pPr algn="l" rtl="0">
              <a:defRPr/>
            </a:pPr>
            <a:fld id="{F93768D1-0018-4207-A244-2C4227529FF1}" type="slidenum">
              <a:rPr lang="en-US" sz="1000" kern="1200">
                <a:solidFill>
                  <a:prstClr val="black">
                    <a:lumMod val="85000"/>
                    <a:lumOff val="15000"/>
                  </a:prstClr>
                </a:solidFill>
                <a:latin typeface="Arial" pitchFamily="34" charset="0"/>
                <a:ea typeface="+mn-ea"/>
                <a:cs typeface="Arial" pitchFamily="34" charset="0"/>
              </a:rPr>
              <a:pPr algn="l" rtl="0">
                <a:defRPr/>
              </a:pPr>
              <a:t>6</a:t>
            </a:fld>
            <a:endParaRPr lang="en-US" sz="1000" kern="1200" dirty="0">
              <a:solidFill>
                <a:prstClr val="black">
                  <a:lumMod val="85000"/>
                  <a:lumOff val="15000"/>
                </a:prstClr>
              </a:solidFill>
              <a:latin typeface="Arial" pitchFamily="34" charset="0"/>
              <a:ea typeface="+mn-ea"/>
              <a:cs typeface="Arial" pitchFamily="34" charset="0"/>
            </a:endParaRPr>
          </a:p>
        </p:txBody>
      </p:sp>
      <p:sp>
        <p:nvSpPr>
          <p:cNvPr id="39" name="Rectangle 2"/>
          <p:cNvSpPr>
            <a:spLocks noChangeArrowheads="1"/>
          </p:cNvSpPr>
          <p:nvPr/>
        </p:nvSpPr>
        <p:spPr bwMode="auto">
          <a:xfrm>
            <a:off x="1480485" y="1540036"/>
            <a:ext cx="7635127" cy="4771703"/>
          </a:xfrm>
          <a:prstGeom prst="rect">
            <a:avLst/>
          </a:prstGeom>
          <a:noFill/>
          <a:ln w="9525">
            <a:noFill/>
            <a:miter lim="800000"/>
            <a:headEnd/>
            <a:tailEnd/>
          </a:ln>
        </p:spPr>
        <p:txBody>
          <a:bodyPr/>
          <a:lstStyle/>
          <a:p>
            <a:pPr marL="285750" indent="-285750">
              <a:lnSpc>
                <a:spcPct val="200000"/>
              </a:lnSpc>
              <a:buClr>
                <a:srgbClr val="0075B0"/>
              </a:buClr>
              <a:buFont typeface="Wingdings" pitchFamily="2" charset="2"/>
              <a:buChar char="Ø"/>
            </a:pPr>
            <a:r>
              <a:rPr lang="en-US" sz="1600" dirty="0" smtClean="0">
                <a:latin typeface="Segoe UI" pitchFamily="34" charset="0"/>
                <a:ea typeface="Segoe UI" pitchFamily="34" charset="0"/>
                <a:cs typeface="Segoe UI" pitchFamily="34" charset="0"/>
              </a:rPr>
              <a:t>Product </a:t>
            </a:r>
            <a:r>
              <a:rPr lang="en-US" sz="1600" dirty="0">
                <a:latin typeface="Segoe UI" pitchFamily="34" charset="0"/>
                <a:ea typeface="Segoe UI" pitchFamily="34" charset="0"/>
                <a:cs typeface="Segoe UI" pitchFamily="34" charset="0"/>
              </a:rPr>
              <a:t>/Environment Stability</a:t>
            </a:r>
          </a:p>
          <a:p>
            <a:pPr marL="285750" indent="-285750">
              <a:lnSpc>
                <a:spcPct val="200000"/>
              </a:lnSpc>
              <a:buClr>
                <a:srgbClr val="0075B0"/>
              </a:buClr>
              <a:buFont typeface="Wingdings" pitchFamily="2" charset="2"/>
              <a:buChar char="Ø"/>
            </a:pPr>
            <a:r>
              <a:rPr lang="en-US" sz="1600" dirty="0">
                <a:latin typeface="Segoe UI" pitchFamily="34" charset="0"/>
                <a:ea typeface="Segoe UI" pitchFamily="34" charset="0"/>
                <a:cs typeface="Segoe UI" pitchFamily="34" charset="0"/>
              </a:rPr>
              <a:t>Well Documented Business logic / workflow</a:t>
            </a:r>
          </a:p>
          <a:p>
            <a:pPr marL="285750" indent="-285750">
              <a:lnSpc>
                <a:spcPct val="200000"/>
              </a:lnSpc>
              <a:buClr>
                <a:srgbClr val="0075B0"/>
              </a:buClr>
              <a:buFont typeface="Wingdings" pitchFamily="2" charset="2"/>
              <a:buChar char="Ø"/>
            </a:pPr>
            <a:r>
              <a:rPr lang="en-US" sz="1600" dirty="0">
                <a:latin typeface="Segoe UI" pitchFamily="34" charset="0"/>
                <a:ea typeface="Segoe UI" pitchFamily="34" charset="0"/>
                <a:cs typeface="Segoe UI" pitchFamily="34" charset="0"/>
              </a:rPr>
              <a:t>Manual Test Cases covers business requirements</a:t>
            </a:r>
          </a:p>
          <a:p>
            <a:pPr marL="285750" indent="-285750">
              <a:lnSpc>
                <a:spcPct val="200000"/>
              </a:lnSpc>
              <a:buClr>
                <a:srgbClr val="0075B0"/>
              </a:buClr>
              <a:buFont typeface="Wingdings" pitchFamily="2" charset="2"/>
              <a:buChar char="Ø"/>
            </a:pPr>
            <a:r>
              <a:rPr lang="en-US" sz="1600" dirty="0">
                <a:latin typeface="Segoe UI" pitchFamily="34" charset="0"/>
                <a:ea typeface="Segoe UI" pitchFamily="34" charset="0"/>
                <a:cs typeface="Segoe UI" pitchFamily="34" charset="0"/>
              </a:rPr>
              <a:t>Successful executed Manual Test Cases</a:t>
            </a:r>
          </a:p>
          <a:p>
            <a:pPr marL="285750" indent="-285750">
              <a:lnSpc>
                <a:spcPct val="200000"/>
              </a:lnSpc>
              <a:buClr>
                <a:srgbClr val="0075B0"/>
              </a:buClr>
              <a:buFont typeface="Wingdings" pitchFamily="2" charset="2"/>
              <a:buChar char="Ø"/>
            </a:pPr>
            <a:r>
              <a:rPr lang="en-US" sz="1600" dirty="0" smtClean="0">
                <a:latin typeface="Segoe UI" pitchFamily="34" charset="0"/>
                <a:ea typeface="Segoe UI" pitchFamily="34" charset="0"/>
                <a:cs typeface="Segoe UI" pitchFamily="34" charset="0"/>
              </a:rPr>
              <a:t>Functionality remains unchanged</a:t>
            </a:r>
            <a:endParaRPr lang="en-US" sz="1600" dirty="0">
              <a:latin typeface="Segoe UI" pitchFamily="34" charset="0"/>
              <a:ea typeface="Segoe UI" pitchFamily="34" charset="0"/>
              <a:cs typeface="Segoe UI" pitchFamily="34" charset="0"/>
            </a:endParaRPr>
          </a:p>
          <a:p>
            <a:pPr marL="285750" indent="-285750">
              <a:lnSpc>
                <a:spcPct val="200000"/>
              </a:lnSpc>
              <a:buClr>
                <a:srgbClr val="0075B0"/>
              </a:buClr>
              <a:buFont typeface="Wingdings" pitchFamily="2" charset="2"/>
              <a:buChar char="Ø"/>
            </a:pPr>
            <a:r>
              <a:rPr lang="en-US" sz="1600" dirty="0">
                <a:latin typeface="Segoe UI" pitchFamily="34" charset="0"/>
                <a:ea typeface="Segoe UI" pitchFamily="34" charset="0"/>
                <a:cs typeface="Segoe UI" pitchFamily="34" charset="0"/>
              </a:rPr>
              <a:t>Defined scope of Automation coverage.</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0075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p:cNvSpPr/>
          <p:nvPr/>
        </p:nvSpPr>
        <p:spPr>
          <a:xfrm rot="20124839">
            <a:off x="2130562" y="1661155"/>
            <a:ext cx="4877314" cy="4877314"/>
          </a:xfrm>
          <a:prstGeom prst="ellipse">
            <a:avLst/>
          </a:prstGeom>
          <a:gradFill>
            <a:gsLst>
              <a:gs pos="0">
                <a:srgbClr val="C7DAF1"/>
              </a:gs>
              <a:gs pos="100000">
                <a:srgbClr val="9FE6FF"/>
              </a:gs>
            </a:gsLst>
            <a:path path="circle">
              <a:fillToRect t="100000" r="100000"/>
            </a:path>
          </a:gra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12" name="Rectangle 11"/>
          <p:cNvSpPr/>
          <p:nvPr/>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Rectangle 18"/>
          <p:cNvSpPr/>
          <p:nvPr/>
        </p:nvSpPr>
        <p:spPr>
          <a:xfrm>
            <a:off x="1520826" y="685800"/>
            <a:ext cx="7623174"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Rectangle 3"/>
          <p:cNvSpPr>
            <a:spLocks noChangeArrowheads="1"/>
          </p:cNvSpPr>
          <p:nvPr/>
        </p:nvSpPr>
        <p:spPr bwMode="auto">
          <a:xfrm>
            <a:off x="1692274" y="803613"/>
            <a:ext cx="6638925" cy="553998"/>
          </a:xfrm>
          <a:prstGeom prst="rect">
            <a:avLst/>
          </a:prstGeom>
          <a:noFill/>
          <a:ln w="9525">
            <a:noFill/>
            <a:miter lim="800000"/>
            <a:headEnd/>
            <a:tailEnd/>
          </a:ln>
        </p:spPr>
        <p:txBody>
          <a:bodyPr wrap="square">
            <a:spAutoFit/>
          </a:bodyPr>
          <a:lstStyle/>
          <a:p>
            <a:r>
              <a:rPr lang="en-US" sz="3000" b="1" dirty="0">
                <a:solidFill>
                  <a:schemeClr val="bg1"/>
                </a:solidFill>
                <a:latin typeface="Segoe UI Light" pitchFamily="34" charset="0"/>
                <a:ea typeface="Kozuka Gothic Pro L" pitchFamily="34" charset="-128"/>
                <a:cs typeface="Microsoft Sans Serif" pitchFamily="34" charset="0"/>
              </a:rPr>
              <a:t>Test Automation | Portfolio </a:t>
            </a:r>
          </a:p>
        </p:txBody>
      </p:sp>
      <p:grpSp>
        <p:nvGrpSpPr>
          <p:cNvPr id="8" name="Group 7"/>
          <p:cNvGrpSpPr/>
          <p:nvPr/>
        </p:nvGrpSpPr>
        <p:grpSpPr>
          <a:xfrm>
            <a:off x="2385211" y="1933916"/>
            <a:ext cx="4368014" cy="4331793"/>
            <a:chOff x="7030887" y="2029166"/>
            <a:chExt cx="4368014" cy="4331793"/>
          </a:xfrm>
        </p:grpSpPr>
        <p:sp>
          <p:nvSpPr>
            <p:cNvPr id="46" name="TextBox 45"/>
            <p:cNvSpPr txBox="1"/>
            <p:nvPr/>
          </p:nvSpPr>
          <p:spPr>
            <a:xfrm rot="11409773">
              <a:off x="7149177" y="2029166"/>
              <a:ext cx="4249724" cy="4059127"/>
            </a:xfrm>
            <a:prstGeom prst="rect">
              <a:avLst/>
            </a:prstGeom>
            <a:noFill/>
          </p:spPr>
          <p:txBody>
            <a:bodyPr wrap="square" rtlCol="0">
              <a:prstTxWarp prst="textArchDown">
                <a:avLst/>
              </a:prstTxWarp>
              <a:spAutoFit/>
            </a:bodyPr>
            <a:lstStyle/>
            <a:p>
              <a:r>
                <a:rPr lang="en-US" sz="2000" b="1" spc="20" dirty="0" smtClean="0">
                  <a:solidFill>
                    <a:srgbClr val="4383D1"/>
                  </a:solidFill>
                  <a:latin typeface="Segoe UI" pitchFamily="34" charset="0"/>
                  <a:ea typeface="Segoe UI" pitchFamily="34" charset="0"/>
                  <a:cs typeface="Segoe UI" pitchFamily="34" charset="0"/>
                </a:rPr>
                <a:t>GUI</a:t>
              </a:r>
              <a:endParaRPr lang="en-US" sz="2000" b="1" spc="20" dirty="0">
                <a:solidFill>
                  <a:srgbClr val="4383D1"/>
                </a:solidFill>
                <a:latin typeface="Segoe UI" pitchFamily="34" charset="0"/>
                <a:ea typeface="Segoe UI" pitchFamily="34" charset="0"/>
                <a:cs typeface="Segoe UI" pitchFamily="34" charset="0"/>
              </a:endParaRPr>
            </a:p>
          </p:txBody>
        </p:sp>
        <p:sp>
          <p:nvSpPr>
            <p:cNvPr id="47" name="TextBox 46"/>
            <p:cNvSpPr txBox="1"/>
            <p:nvPr/>
          </p:nvSpPr>
          <p:spPr>
            <a:xfrm rot="741561">
              <a:off x="7030887" y="2125424"/>
              <a:ext cx="4132402" cy="4145437"/>
            </a:xfrm>
            <a:prstGeom prst="rect">
              <a:avLst/>
            </a:prstGeom>
            <a:noFill/>
          </p:spPr>
          <p:txBody>
            <a:bodyPr wrap="square" rtlCol="0">
              <a:prstTxWarp prst="textArchDown">
                <a:avLst/>
              </a:prstTxWarp>
              <a:spAutoFit/>
            </a:bodyPr>
            <a:lstStyle/>
            <a:p>
              <a:r>
                <a:rPr lang="en-US" sz="2000" b="1" spc="20" dirty="0" smtClean="0">
                  <a:solidFill>
                    <a:srgbClr val="4383D1"/>
                  </a:solidFill>
                  <a:latin typeface="Segoe UI" pitchFamily="34" charset="0"/>
                  <a:ea typeface="Segoe UI" pitchFamily="34" charset="0"/>
                  <a:cs typeface="Segoe UI" pitchFamily="34" charset="0"/>
                </a:rPr>
                <a:t>API/SDK</a:t>
              </a:r>
              <a:endParaRPr lang="en-US" sz="2000" b="1" spc="20" dirty="0">
                <a:solidFill>
                  <a:srgbClr val="4383D1"/>
                </a:solidFill>
                <a:latin typeface="Segoe UI" pitchFamily="34" charset="0"/>
                <a:ea typeface="Segoe UI" pitchFamily="34" charset="0"/>
                <a:cs typeface="Segoe UI" pitchFamily="34" charset="0"/>
              </a:endParaRPr>
            </a:p>
          </p:txBody>
        </p:sp>
        <p:sp>
          <p:nvSpPr>
            <p:cNvPr id="48" name="TextBox 47"/>
            <p:cNvSpPr txBox="1"/>
            <p:nvPr/>
          </p:nvSpPr>
          <p:spPr>
            <a:xfrm rot="16566300">
              <a:off x="7211107" y="2222039"/>
              <a:ext cx="4132402" cy="4145437"/>
            </a:xfrm>
            <a:prstGeom prst="rect">
              <a:avLst/>
            </a:prstGeom>
            <a:noFill/>
          </p:spPr>
          <p:txBody>
            <a:bodyPr wrap="square" rtlCol="0">
              <a:prstTxWarp prst="textArchDown">
                <a:avLst/>
              </a:prstTxWarp>
              <a:spAutoFit/>
            </a:bodyPr>
            <a:lstStyle/>
            <a:p>
              <a:r>
                <a:rPr lang="en-US" sz="2000" b="1" spc="20" dirty="0" smtClean="0">
                  <a:solidFill>
                    <a:srgbClr val="4383D1"/>
                  </a:solidFill>
                  <a:latin typeface="Segoe UI" pitchFamily="34" charset="0"/>
                  <a:ea typeface="Segoe UI" pitchFamily="34" charset="0"/>
                  <a:cs typeface="Segoe UI" pitchFamily="34" charset="0"/>
                </a:rPr>
                <a:t>Build</a:t>
              </a:r>
              <a:endParaRPr lang="en-US" sz="2000" b="1" spc="20" dirty="0">
                <a:solidFill>
                  <a:srgbClr val="4383D1"/>
                </a:solidFill>
                <a:latin typeface="Segoe UI" pitchFamily="34" charset="0"/>
                <a:ea typeface="Segoe UI" pitchFamily="34" charset="0"/>
                <a:cs typeface="Segoe UI" pitchFamily="34" charset="0"/>
              </a:endParaRPr>
            </a:p>
          </p:txBody>
        </p:sp>
        <p:sp>
          <p:nvSpPr>
            <p:cNvPr id="45" name="TextBox 44"/>
            <p:cNvSpPr txBox="1"/>
            <p:nvPr/>
          </p:nvSpPr>
          <p:spPr>
            <a:xfrm>
              <a:off x="7126242" y="2102279"/>
              <a:ext cx="4148291" cy="4241099"/>
            </a:xfrm>
            <a:prstGeom prst="rect">
              <a:avLst/>
            </a:prstGeom>
            <a:noFill/>
          </p:spPr>
          <p:txBody>
            <a:bodyPr wrap="square" rtlCol="0">
              <a:prstTxWarp prst="textArchUp">
                <a:avLst/>
              </a:prstTxWarp>
              <a:spAutoFit/>
            </a:bodyPr>
            <a:lstStyle/>
            <a:p>
              <a:pPr algn="ctr">
                <a:defRPr/>
              </a:pPr>
              <a:r>
                <a:rPr lang="en-US" sz="2000" b="1" spc="20" dirty="0" smtClean="0">
                  <a:solidFill>
                    <a:srgbClr val="4383D1"/>
                  </a:solidFill>
                  <a:latin typeface="Segoe UI" pitchFamily="34" charset="0"/>
                  <a:ea typeface="Segoe UI" pitchFamily="34" charset="0"/>
                  <a:cs typeface="Segoe UI" pitchFamily="34" charset="0"/>
                </a:rPr>
                <a:t>DB</a:t>
              </a:r>
              <a:endParaRPr lang="en-US" sz="2000" b="1" spc="20" dirty="0">
                <a:solidFill>
                  <a:srgbClr val="4383D1"/>
                </a:solidFill>
                <a:latin typeface="Segoe UI" pitchFamily="34" charset="0"/>
                <a:ea typeface="Segoe UI" pitchFamily="34" charset="0"/>
                <a:cs typeface="Segoe UI" pitchFamily="34" charset="0"/>
              </a:endParaRPr>
            </a:p>
          </p:txBody>
        </p:sp>
      </p:grpSp>
      <p:sp>
        <p:nvSpPr>
          <p:cNvPr id="49" name="Oval 48"/>
          <p:cNvSpPr/>
          <p:nvPr/>
        </p:nvSpPr>
        <p:spPr>
          <a:xfrm rot="20124839">
            <a:off x="2731486" y="2252554"/>
            <a:ext cx="3694514" cy="3694514"/>
          </a:xfrm>
          <a:prstGeom prst="ellipse">
            <a:avLst/>
          </a:prstGeom>
          <a:gradFill flip="none" rotWithShape="1">
            <a:gsLst>
              <a:gs pos="48000">
                <a:srgbClr val="4595F5"/>
              </a:gs>
              <a:gs pos="0">
                <a:srgbClr val="4383D1"/>
              </a:gs>
              <a:gs pos="100000">
                <a:srgbClr val="A3E7FF"/>
              </a:gs>
            </a:gsLst>
            <a:path path="circle">
              <a:fillToRect t="100000" r="100000"/>
            </a:path>
            <a:tileRect l="-100000" b="-100000"/>
          </a:gra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0" name="Isosceles Triangle 49"/>
          <p:cNvSpPr/>
          <p:nvPr/>
        </p:nvSpPr>
        <p:spPr>
          <a:xfrm rot="14213502">
            <a:off x="3349890" y="4714890"/>
            <a:ext cx="241846" cy="113786"/>
          </a:xfrm>
          <a:prstGeom prst="triangle">
            <a:avLst/>
          </a:prstGeom>
          <a:gradFill flip="none" rotWithShape="1">
            <a:gsLst>
              <a:gs pos="48000">
                <a:srgbClr val="084692"/>
              </a:gs>
              <a:gs pos="0">
                <a:schemeClr val="tx2">
                  <a:lumMod val="75000"/>
                </a:schemeClr>
              </a:gs>
              <a:gs pos="100000">
                <a:srgbClr val="5BD4FF"/>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grpSp>
        <p:nvGrpSpPr>
          <p:cNvPr id="51" name="Group 50"/>
          <p:cNvGrpSpPr/>
          <p:nvPr/>
        </p:nvGrpSpPr>
        <p:grpSpPr>
          <a:xfrm>
            <a:off x="3420084" y="2941153"/>
            <a:ext cx="2317318" cy="2317318"/>
            <a:chOff x="5662958" y="2956081"/>
            <a:chExt cx="2426073" cy="2426073"/>
          </a:xfrm>
        </p:grpSpPr>
        <p:sp>
          <p:nvSpPr>
            <p:cNvPr id="52" name="Oval 51"/>
            <p:cNvSpPr/>
            <p:nvPr/>
          </p:nvSpPr>
          <p:spPr>
            <a:xfrm>
              <a:off x="5662958" y="2956081"/>
              <a:ext cx="2426073" cy="2426073"/>
            </a:xfrm>
            <a:prstGeom prst="ellipse">
              <a:avLst/>
            </a:prstGeom>
            <a:gradFill flip="none" rotWithShape="1">
              <a:gsLst>
                <a:gs pos="48000">
                  <a:srgbClr val="0A56B2"/>
                </a:gs>
                <a:gs pos="0">
                  <a:srgbClr val="22518A"/>
                </a:gs>
                <a:gs pos="100000">
                  <a:srgbClr val="71DAFF"/>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3" name="Oval 52"/>
            <p:cNvSpPr/>
            <p:nvPr/>
          </p:nvSpPr>
          <p:spPr>
            <a:xfrm rot="1422167">
              <a:off x="6241609" y="3038954"/>
              <a:ext cx="1724063" cy="1155854"/>
            </a:xfrm>
            <a:prstGeom prst="ellipse">
              <a:avLst/>
            </a:prstGeom>
            <a:gradFill flip="none" rotWithShape="1">
              <a:gsLst>
                <a:gs pos="0">
                  <a:schemeClr val="bg1"/>
                </a:gs>
                <a:gs pos="52000">
                  <a:schemeClr val="bg1">
                    <a:alpha val="15000"/>
                  </a:schemeClr>
                </a:gs>
                <a:gs pos="100000">
                  <a:schemeClr val="bg1">
                    <a:lumMod val="39000"/>
                    <a:lumOff val="61000"/>
                    <a:alpha val="0"/>
                  </a:scheme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5688134" y="3425078"/>
              <a:ext cx="2384611" cy="1836659"/>
            </a:xfrm>
            <a:prstGeom prst="rect">
              <a:avLst/>
            </a:prstGeom>
            <a:noFill/>
          </p:spPr>
          <p:txBody>
            <a:bodyPr wrap="square" rtlCol="0">
              <a:spAutoFit/>
            </a:bodyPr>
            <a:lstStyle/>
            <a:p>
              <a:pPr marL="114300" indent="-114300" algn="ctr">
                <a:lnSpc>
                  <a:spcPct val="120000"/>
                </a:lnSpc>
                <a:buClr>
                  <a:schemeClr val="bg1"/>
                </a:buClr>
                <a:buFont typeface="Arial" pitchFamily="34" charset="0"/>
                <a:buChar char="•"/>
                <a:defRPr/>
              </a:pPr>
              <a:r>
                <a:rPr lang="en-US" dirty="0" smtClean="0">
                  <a:solidFill>
                    <a:schemeClr val="bg1"/>
                  </a:solidFill>
                  <a:latin typeface="Segoe UI" pitchFamily="34" charset="0"/>
                  <a:ea typeface="Segoe UI" pitchFamily="34" charset="0"/>
                  <a:cs typeface="Segoe UI" pitchFamily="34" charset="0"/>
                </a:rPr>
                <a:t>Record - playback</a:t>
              </a:r>
              <a:endParaRPr lang="en-US" dirty="0">
                <a:solidFill>
                  <a:schemeClr val="bg1"/>
                </a:solidFill>
                <a:latin typeface="Segoe UI" pitchFamily="34" charset="0"/>
                <a:ea typeface="Segoe UI" pitchFamily="34" charset="0"/>
                <a:cs typeface="Segoe UI" pitchFamily="34" charset="0"/>
              </a:endParaRPr>
            </a:p>
            <a:p>
              <a:pPr marL="114300" indent="-114300" algn="ctr">
                <a:lnSpc>
                  <a:spcPct val="120000"/>
                </a:lnSpc>
                <a:buClr>
                  <a:schemeClr val="bg1"/>
                </a:buClr>
                <a:buFont typeface="Arial" pitchFamily="34" charset="0"/>
                <a:buChar char="•"/>
                <a:defRPr/>
              </a:pPr>
              <a:r>
                <a:rPr lang="en-US" dirty="0" smtClean="0">
                  <a:solidFill>
                    <a:schemeClr val="bg1"/>
                  </a:solidFill>
                  <a:latin typeface="Segoe UI" pitchFamily="34" charset="0"/>
                  <a:ea typeface="Segoe UI" pitchFamily="34" charset="0"/>
                  <a:cs typeface="Segoe UI" pitchFamily="34" charset="0"/>
                </a:rPr>
                <a:t>Library-based</a:t>
              </a:r>
              <a:endParaRPr lang="en-US" dirty="0">
                <a:solidFill>
                  <a:schemeClr val="bg1"/>
                </a:solidFill>
                <a:latin typeface="Segoe UI" pitchFamily="34" charset="0"/>
                <a:ea typeface="Segoe UI" pitchFamily="34" charset="0"/>
                <a:cs typeface="Segoe UI" pitchFamily="34" charset="0"/>
              </a:endParaRPr>
            </a:p>
            <a:p>
              <a:pPr marL="114300" indent="-114300" algn="ctr">
                <a:lnSpc>
                  <a:spcPct val="120000"/>
                </a:lnSpc>
                <a:buClr>
                  <a:schemeClr val="bg1"/>
                </a:buClr>
                <a:buFont typeface="Arial" pitchFamily="34" charset="0"/>
                <a:buChar char="•"/>
                <a:defRPr/>
              </a:pPr>
              <a:r>
                <a:rPr lang="en-US" dirty="0" smtClean="0">
                  <a:solidFill>
                    <a:schemeClr val="bg1"/>
                  </a:solidFill>
                  <a:latin typeface="Segoe UI" pitchFamily="34" charset="0"/>
                  <a:ea typeface="Segoe UI" pitchFamily="34" charset="0"/>
                  <a:cs typeface="Segoe UI" pitchFamily="34" charset="0"/>
                </a:rPr>
                <a:t>Data-driven</a:t>
              </a:r>
              <a:endParaRPr lang="en-US" dirty="0">
                <a:solidFill>
                  <a:schemeClr val="bg1"/>
                </a:solidFill>
                <a:latin typeface="Segoe UI" pitchFamily="34" charset="0"/>
                <a:ea typeface="Segoe UI" pitchFamily="34" charset="0"/>
                <a:cs typeface="Segoe UI" pitchFamily="34" charset="0"/>
              </a:endParaRPr>
            </a:p>
            <a:p>
              <a:pPr marL="114300" indent="-114300" algn="ctr">
                <a:lnSpc>
                  <a:spcPct val="120000"/>
                </a:lnSpc>
                <a:buClr>
                  <a:schemeClr val="bg1"/>
                </a:buClr>
                <a:buFont typeface="Arial" pitchFamily="34" charset="0"/>
                <a:buChar char="•"/>
                <a:defRPr/>
              </a:pPr>
              <a:r>
                <a:rPr lang="en-US" dirty="0" smtClean="0">
                  <a:solidFill>
                    <a:schemeClr val="bg1"/>
                  </a:solidFill>
                  <a:latin typeface="Segoe UI" pitchFamily="34" charset="0"/>
                  <a:ea typeface="Segoe UI" pitchFamily="34" charset="0"/>
                  <a:cs typeface="Segoe UI" pitchFamily="34" charset="0"/>
                </a:rPr>
                <a:t>Keyword-driven</a:t>
              </a:r>
              <a:endParaRPr lang="en-US" dirty="0">
                <a:solidFill>
                  <a:schemeClr val="bg1"/>
                </a:solidFill>
                <a:latin typeface="Segoe UI" pitchFamily="34" charset="0"/>
                <a:ea typeface="Segoe UI" pitchFamily="34" charset="0"/>
                <a:cs typeface="Segoe UI" pitchFamily="34" charset="0"/>
              </a:endParaRPr>
            </a:p>
            <a:p>
              <a:pPr marL="114300" indent="-114300" algn="ctr">
                <a:lnSpc>
                  <a:spcPct val="120000"/>
                </a:lnSpc>
                <a:buClr>
                  <a:schemeClr val="bg1"/>
                </a:buClr>
                <a:buFont typeface="Arial" pitchFamily="34" charset="0"/>
                <a:buChar char="•"/>
                <a:defRPr/>
              </a:pPr>
              <a:r>
                <a:rPr lang="en-US" dirty="0" smtClean="0">
                  <a:solidFill>
                    <a:schemeClr val="bg1"/>
                  </a:solidFill>
                  <a:latin typeface="Segoe UI" pitchFamily="34" charset="0"/>
                  <a:ea typeface="Segoe UI" pitchFamily="34" charset="0"/>
                  <a:cs typeface="Segoe UI" pitchFamily="34" charset="0"/>
                </a:rPr>
                <a:t>Hybrid</a:t>
              </a:r>
              <a:endParaRPr lang="en-US" dirty="0"/>
            </a:p>
          </p:txBody>
        </p:sp>
      </p:grpSp>
      <p:sp>
        <p:nvSpPr>
          <p:cNvPr id="56" name="Isosceles Triangle 55"/>
          <p:cNvSpPr/>
          <p:nvPr/>
        </p:nvSpPr>
        <p:spPr>
          <a:xfrm rot="7203282">
            <a:off x="5524550" y="4779971"/>
            <a:ext cx="241846" cy="113784"/>
          </a:xfrm>
          <a:prstGeom prst="triangle">
            <a:avLst/>
          </a:prstGeom>
          <a:gradFill flip="none" rotWithShape="1">
            <a:gsLst>
              <a:gs pos="48000">
                <a:srgbClr val="084692"/>
              </a:gs>
              <a:gs pos="0">
                <a:schemeClr val="tx2">
                  <a:lumMod val="75000"/>
                </a:schemeClr>
              </a:gs>
              <a:gs pos="100000">
                <a:srgbClr val="5BD4FF"/>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57" name="Isosceles Triangle 56"/>
          <p:cNvSpPr/>
          <p:nvPr/>
        </p:nvSpPr>
        <p:spPr>
          <a:xfrm>
            <a:off x="4457820" y="2760285"/>
            <a:ext cx="241846" cy="113786"/>
          </a:xfrm>
          <a:prstGeom prst="triangle">
            <a:avLst/>
          </a:prstGeom>
          <a:gradFill flip="none" rotWithShape="1">
            <a:gsLst>
              <a:gs pos="48000">
                <a:srgbClr val="084692"/>
              </a:gs>
              <a:gs pos="0">
                <a:schemeClr val="tx2">
                  <a:lumMod val="75000"/>
                </a:schemeClr>
              </a:gs>
              <a:gs pos="100000">
                <a:srgbClr val="5BD4FF"/>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grpSp>
        <p:nvGrpSpPr>
          <p:cNvPr id="58" name="Group 57"/>
          <p:cNvGrpSpPr/>
          <p:nvPr/>
        </p:nvGrpSpPr>
        <p:grpSpPr>
          <a:xfrm>
            <a:off x="3094681" y="2627068"/>
            <a:ext cx="3073901" cy="2951648"/>
            <a:chOff x="3057556" y="2700337"/>
            <a:chExt cx="3218164" cy="3090174"/>
          </a:xfrm>
        </p:grpSpPr>
        <p:sp>
          <p:nvSpPr>
            <p:cNvPr id="63" name="TextBox 62"/>
            <p:cNvSpPr txBox="1"/>
            <p:nvPr/>
          </p:nvSpPr>
          <p:spPr>
            <a:xfrm>
              <a:off x="3057556" y="2836313"/>
              <a:ext cx="2975790" cy="2954198"/>
            </a:xfrm>
            <a:prstGeom prst="rect">
              <a:avLst/>
            </a:prstGeom>
            <a:noFill/>
          </p:spPr>
          <p:txBody>
            <a:bodyPr wrap="square" rtlCol="0">
              <a:prstTxWarp prst="textArchDown">
                <a:avLst/>
              </a:prstTxWarp>
              <a:spAutoFit/>
            </a:bodyPr>
            <a:lstStyle/>
            <a:p>
              <a:r>
                <a:rPr lang="en-US" sz="2000" b="1" spc="20" dirty="0" smtClean="0">
                  <a:solidFill>
                    <a:schemeClr val="bg1"/>
                  </a:solidFill>
                  <a:latin typeface="Segoe UI" pitchFamily="34" charset="0"/>
                  <a:ea typeface="Segoe UI" pitchFamily="34" charset="0"/>
                  <a:cs typeface="Segoe UI" pitchFamily="34" charset="0"/>
                </a:rPr>
                <a:t>     Smoke</a:t>
              </a:r>
              <a:endParaRPr lang="en-US" sz="2000" b="1" spc="20" dirty="0">
                <a:solidFill>
                  <a:schemeClr val="bg1"/>
                </a:solidFill>
                <a:latin typeface="Segoe UI" pitchFamily="34" charset="0"/>
                <a:ea typeface="Segoe UI" pitchFamily="34" charset="0"/>
                <a:cs typeface="Segoe UI" pitchFamily="34" charset="0"/>
              </a:endParaRPr>
            </a:p>
          </p:txBody>
        </p:sp>
        <p:sp>
          <p:nvSpPr>
            <p:cNvPr id="64" name="Oval 63"/>
            <p:cNvSpPr/>
            <p:nvPr/>
          </p:nvSpPr>
          <p:spPr>
            <a:xfrm>
              <a:off x="3133345" y="2777745"/>
              <a:ext cx="2963035" cy="2963034"/>
            </a:xfrm>
            <a:prstGeom prst="ellipse">
              <a:avLst/>
            </a:prstGeom>
            <a:noFill/>
            <a:ln>
              <a:no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grpSp>
          <p:nvGrpSpPr>
            <p:cNvPr id="66" name="Group 65"/>
            <p:cNvGrpSpPr/>
            <p:nvPr/>
          </p:nvGrpSpPr>
          <p:grpSpPr>
            <a:xfrm>
              <a:off x="3092450" y="2700337"/>
              <a:ext cx="3183270" cy="3041904"/>
              <a:chOff x="3092450" y="2700337"/>
              <a:chExt cx="3183270" cy="3041904"/>
            </a:xfrm>
          </p:grpSpPr>
          <p:sp>
            <p:nvSpPr>
              <p:cNvPr id="68" name="TextBox 52"/>
              <p:cNvSpPr txBox="1">
                <a:spLocks noChangeArrowheads="1"/>
              </p:cNvSpPr>
              <p:nvPr/>
            </p:nvSpPr>
            <p:spPr bwMode="auto">
              <a:xfrm>
                <a:off x="3183437" y="2700337"/>
                <a:ext cx="2990999" cy="3041904"/>
              </a:xfrm>
              <a:prstGeom prst="rect">
                <a:avLst/>
              </a:prstGeom>
              <a:noFill/>
              <a:ln>
                <a:noFill/>
              </a:ln>
              <a:extLst/>
            </p:spPr>
            <p:txBody>
              <a:bodyPr spcFirstLastPara="1">
                <a:prstTxWarp prst="textArchUp">
                  <a:avLst>
                    <a:gd name="adj" fmla="val 9928477"/>
                  </a:avLst>
                </a:prstTxWarp>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2000" b="1" spc="20" dirty="0" smtClean="0">
                    <a:solidFill>
                      <a:schemeClr val="bg1"/>
                    </a:solidFill>
                    <a:latin typeface="Segoe UI" pitchFamily="34" charset="0"/>
                    <a:ea typeface="Segoe UI" pitchFamily="34" charset="0"/>
                    <a:cs typeface="Segoe UI" pitchFamily="34" charset="0"/>
                  </a:rPr>
                  <a:t>Functional</a:t>
                </a:r>
              </a:p>
            </p:txBody>
          </p:sp>
          <p:grpSp>
            <p:nvGrpSpPr>
              <p:cNvPr id="69" name="Group 68"/>
              <p:cNvGrpSpPr/>
              <p:nvPr/>
            </p:nvGrpSpPr>
            <p:grpSpPr>
              <a:xfrm>
                <a:off x="3092450" y="2874169"/>
                <a:ext cx="3130550" cy="2574131"/>
                <a:chOff x="3092450" y="2874169"/>
                <a:chExt cx="3130550" cy="2574131"/>
              </a:xfrm>
            </p:grpSpPr>
            <p:cxnSp>
              <p:nvCxnSpPr>
                <p:cNvPr id="71" name="Straight Connector 70"/>
                <p:cNvCxnSpPr/>
                <p:nvPr/>
              </p:nvCxnSpPr>
              <p:spPr>
                <a:xfrm flipH="1" flipV="1">
                  <a:off x="4684041" y="4134496"/>
                  <a:ext cx="1538959" cy="1174104"/>
                </a:xfrm>
                <a:prstGeom prst="line">
                  <a:avLst/>
                </a:prstGeom>
                <a:ln w="57150">
                  <a:no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696958" y="2984500"/>
                  <a:ext cx="1392692" cy="1147413"/>
                </a:xfrm>
                <a:prstGeom prst="line">
                  <a:avLst/>
                </a:prstGeom>
                <a:ln w="57150">
                  <a:no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092450" y="4134496"/>
                  <a:ext cx="1607089" cy="1313804"/>
                </a:xfrm>
                <a:prstGeom prst="line">
                  <a:avLst/>
                </a:prstGeom>
                <a:ln w="57150">
                  <a:no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50406" y="2874169"/>
                  <a:ext cx="1399086" cy="1248380"/>
                </a:xfrm>
                <a:prstGeom prst="line">
                  <a:avLst/>
                </a:prstGeom>
                <a:ln w="57150">
                  <a:noFill/>
                </a:ln>
              </p:spPr>
              <p:style>
                <a:lnRef idx="1">
                  <a:schemeClr val="accent1"/>
                </a:lnRef>
                <a:fillRef idx="0">
                  <a:schemeClr val="accent1"/>
                </a:fillRef>
                <a:effectRef idx="0">
                  <a:schemeClr val="accent1"/>
                </a:effectRef>
                <a:fontRef idx="minor">
                  <a:schemeClr val="tx1"/>
                </a:fontRef>
              </p:style>
            </p:cxnSp>
          </p:grpSp>
          <p:sp>
            <p:nvSpPr>
              <p:cNvPr id="70" name="TextBox 52"/>
              <p:cNvSpPr txBox="1">
                <a:spLocks noChangeArrowheads="1"/>
              </p:cNvSpPr>
              <p:nvPr/>
            </p:nvSpPr>
            <p:spPr bwMode="auto">
              <a:xfrm rot="18270353">
                <a:off x="3201103" y="2649887"/>
                <a:ext cx="3009787" cy="3139446"/>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spcFirstLastPara="1">
                <a:prstTxWarp prst="textArchDown">
                  <a:avLst/>
                </a:prstTxWarp>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2000" b="1" spc="20" dirty="0" smtClean="0">
                    <a:solidFill>
                      <a:schemeClr val="bg1"/>
                    </a:solidFill>
                    <a:latin typeface="Segoe UI" pitchFamily="34" charset="0"/>
                    <a:ea typeface="Segoe UI" pitchFamily="34" charset="0"/>
                    <a:cs typeface="Segoe UI" pitchFamily="34" charset="0"/>
                  </a:rPr>
                  <a:t>Regression</a:t>
                </a:r>
              </a:p>
            </p:txBody>
          </p:sp>
        </p:grpSp>
      </p:grpSp>
      <p:sp>
        <p:nvSpPr>
          <p:cNvPr id="39" name="Slide Number Placeholder 4"/>
          <p:cNvSpPr>
            <a:spLocks noGrp="1"/>
          </p:cNvSpPr>
          <p:nvPr>
            <p:ph type="sldNum" sz="quarter" idx="4294967295"/>
          </p:nvPr>
        </p:nvSpPr>
        <p:spPr>
          <a:xfrm>
            <a:off x="116681" y="6389784"/>
            <a:ext cx="493712" cy="365125"/>
          </a:xfrm>
          <a:prstGeom prst="rect">
            <a:avLst/>
          </a:prstGeom>
        </p:spPr>
        <p:txBody>
          <a:bodyPr/>
          <a:lstStyle/>
          <a:p>
            <a:pPr algn="l" rtl="0">
              <a:defRPr/>
            </a:pPr>
            <a:fld id="{F93768D1-0018-4207-A244-2C4227529FF1}" type="slidenum">
              <a:rPr lang="en-US" sz="1000" kern="1200">
                <a:solidFill>
                  <a:prstClr val="black">
                    <a:lumMod val="85000"/>
                    <a:lumOff val="15000"/>
                  </a:prstClr>
                </a:solidFill>
                <a:latin typeface="Arial" pitchFamily="34" charset="0"/>
                <a:ea typeface="+mn-ea"/>
                <a:cs typeface="Arial" pitchFamily="34" charset="0"/>
              </a:rPr>
              <a:pPr algn="l" rtl="0">
                <a:defRPr/>
              </a:pPr>
              <a:t>7</a:t>
            </a:fld>
            <a:endParaRPr lang="en-US" sz="1000" kern="1200" dirty="0">
              <a:solidFill>
                <a:prstClr val="black">
                  <a:lumMod val="85000"/>
                  <a:lumOff val="15000"/>
                </a:prstClr>
              </a:solidFill>
              <a:latin typeface="Arial" pitchFamily="34" charset="0"/>
              <a:ea typeface="+mn-ea"/>
              <a:cs typeface="Arial" pitchFamily="34" charset="0"/>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1676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 calcmode="lin" valueType="num">
                                      <p:cBhvr>
                                        <p:cTn id="28" dur="700" fill="hold"/>
                                        <p:tgtEl>
                                          <p:spTgt spid="76"/>
                                        </p:tgtEl>
                                        <p:attrNameLst>
                                          <p:attrName>ppt_w</p:attrName>
                                        </p:attrNameLst>
                                      </p:cBhvr>
                                      <p:tavLst>
                                        <p:tav tm="0">
                                          <p:val>
                                            <p:fltVal val="0"/>
                                          </p:val>
                                        </p:tav>
                                        <p:tav tm="100000">
                                          <p:val>
                                            <p:strVal val="#ppt_w"/>
                                          </p:val>
                                        </p:tav>
                                      </p:tavLst>
                                    </p:anim>
                                    <p:anim calcmode="lin" valueType="num">
                                      <p:cBhvr>
                                        <p:cTn id="29" dur="700" fill="hold"/>
                                        <p:tgtEl>
                                          <p:spTgt spid="76"/>
                                        </p:tgtEl>
                                        <p:attrNameLst>
                                          <p:attrName>ppt_h</p:attrName>
                                        </p:attrNameLst>
                                      </p:cBhvr>
                                      <p:tavLst>
                                        <p:tav tm="0">
                                          <p:val>
                                            <p:fltVal val="0"/>
                                          </p:val>
                                        </p:tav>
                                        <p:tav tm="100000">
                                          <p:val>
                                            <p:strVal val="#ppt_h"/>
                                          </p:val>
                                        </p:tav>
                                      </p:tavLst>
                                    </p:anim>
                                    <p:animEffect transition="in" filter="fade">
                                      <p:cBhvr>
                                        <p:cTn id="30" dur="700"/>
                                        <p:tgtEl>
                                          <p:spTgt spid="76"/>
                                        </p:tgtEl>
                                      </p:cBhvr>
                                    </p:animEffect>
                                  </p:childTnLst>
                                </p:cTn>
                              </p:par>
                            </p:childTnLst>
                          </p:cTn>
                        </p:par>
                        <p:par>
                          <p:cTn id="31" fill="hold">
                            <p:stCondLst>
                              <p:cond delay="700"/>
                            </p:stCondLst>
                            <p:childTnLst>
                              <p:par>
                                <p:cTn id="32" presetID="6" presetClass="entr" presetSubtype="1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ircle(in)">
                                      <p:cBhvr>
                                        <p:cTn id="3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9" grpId="0" animBg="1"/>
      <p:bldP spid="50" grpId="0" animBg="1"/>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862" y="802895"/>
            <a:ext cx="7257288" cy="566610"/>
          </a:xfrm>
        </p:spPr>
        <p:txBody>
          <a:bodyPr/>
          <a:lstStyle/>
          <a:p>
            <a:pPr eaLnBrk="1" hangingPunct="1"/>
            <a:r>
              <a:rPr lang="en-US" sz="3000" b="1" dirty="0">
                <a:latin typeface="Segoe UI Light" pitchFamily="34" charset="0"/>
                <a:ea typeface="Kozuka Gothic Pro L" pitchFamily="34" charset="-128"/>
              </a:rPr>
              <a:t>Test Automation | Strategy</a:t>
            </a:r>
          </a:p>
        </p:txBody>
      </p:sp>
      <p:grpSp>
        <p:nvGrpSpPr>
          <p:cNvPr id="16" name="Group 15"/>
          <p:cNvGrpSpPr/>
          <p:nvPr/>
        </p:nvGrpSpPr>
        <p:grpSpPr>
          <a:xfrm>
            <a:off x="469900" y="1658938"/>
            <a:ext cx="1514475" cy="3781425"/>
            <a:chOff x="469900" y="1849438"/>
            <a:chExt cx="1514475" cy="3781425"/>
          </a:xfrm>
        </p:grpSpPr>
        <p:sp>
          <p:nvSpPr>
            <p:cNvPr id="46" name="Rounded Rectangle 45"/>
            <p:cNvSpPr/>
            <p:nvPr/>
          </p:nvSpPr>
          <p:spPr>
            <a:xfrm>
              <a:off x="473075" y="2903538"/>
              <a:ext cx="1511300" cy="2727325"/>
            </a:xfrm>
            <a:prstGeom prst="roundRect">
              <a:avLst>
                <a:gd name="adj" fmla="val 9011"/>
              </a:avLst>
            </a:prstGeom>
            <a:solidFill>
              <a:schemeClr val="accent1">
                <a:lumMod val="75000"/>
                <a:alpha val="17000"/>
              </a:scheme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4" name="Rounded Rectangle 33"/>
            <p:cNvSpPr/>
            <p:nvPr/>
          </p:nvSpPr>
          <p:spPr>
            <a:xfrm>
              <a:off x="473075" y="18494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5" name="Rounded Rectangle 34"/>
            <p:cNvSpPr/>
            <p:nvPr/>
          </p:nvSpPr>
          <p:spPr>
            <a:xfrm>
              <a:off x="514350" y="1869534"/>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517522" y="2998335"/>
              <a:ext cx="1466853" cy="1938992"/>
            </a:xfrm>
            <a:prstGeom prst="rect">
              <a:avLst/>
            </a:prstGeom>
            <a:noFill/>
          </p:spPr>
          <p:txBody>
            <a:bodyPr wrap="square" rtlCol="0">
              <a:spAutoFit/>
            </a:bodyPr>
            <a:lstStyle/>
            <a:p>
              <a:pPr marL="177800" lvl="0" indent="-114300">
                <a:buClr>
                  <a:srgbClr val="0070C0"/>
                </a:buClr>
                <a:buFont typeface="Arial" pitchFamily="34" charset="0"/>
                <a:buChar char="•"/>
              </a:pPr>
              <a:r>
                <a:rPr lang="en-US" sz="1500" dirty="0" smtClean="0">
                  <a:solidFill>
                    <a:schemeClr val="tx1">
                      <a:lumMod val="75000"/>
                      <a:lumOff val="25000"/>
                    </a:schemeClr>
                  </a:solidFill>
                  <a:latin typeface="Segoe UI" pitchFamily="34" charset="0"/>
                  <a:ea typeface="Segoe UI" pitchFamily="34" charset="0"/>
                  <a:cs typeface="Segoe UI" pitchFamily="34" charset="0"/>
                </a:rPr>
                <a:t>Application Study</a:t>
              </a: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r>
                <a:rPr lang="en-US" sz="1500" dirty="0" smtClean="0">
                  <a:solidFill>
                    <a:schemeClr val="tx1">
                      <a:lumMod val="75000"/>
                      <a:lumOff val="25000"/>
                    </a:schemeClr>
                  </a:solidFill>
                  <a:latin typeface="Segoe UI" pitchFamily="34" charset="0"/>
                  <a:ea typeface="Segoe UI" pitchFamily="34" charset="0"/>
                  <a:cs typeface="Segoe UI" pitchFamily="34" charset="0"/>
                </a:rPr>
                <a:t>Tool Identification</a:t>
              </a: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r>
                <a:rPr lang="en-US" sz="1500" dirty="0" smtClean="0">
                  <a:solidFill>
                    <a:schemeClr val="tx1">
                      <a:lumMod val="75000"/>
                      <a:lumOff val="25000"/>
                    </a:schemeClr>
                  </a:solidFill>
                  <a:latin typeface="Segoe UI" pitchFamily="34" charset="0"/>
                  <a:ea typeface="Segoe UI" pitchFamily="34" charset="0"/>
                  <a:cs typeface="Segoe UI" pitchFamily="34" charset="0"/>
                </a:rPr>
                <a:t>Proof-Of-Concept</a:t>
              </a:r>
              <a:endParaRPr lang="en-US" sz="1500" dirty="0">
                <a:solidFill>
                  <a:schemeClr val="tx1">
                    <a:lumMod val="75000"/>
                    <a:lumOff val="25000"/>
                  </a:schemeClr>
                </a:solidFill>
                <a:latin typeface="Segoe UI" pitchFamily="34" charset="0"/>
                <a:ea typeface="Segoe UI" pitchFamily="34" charset="0"/>
                <a:cs typeface="Segoe UI" pitchFamily="34" charset="0"/>
              </a:endParaRPr>
            </a:p>
          </p:txBody>
        </p:sp>
        <p:sp>
          <p:nvSpPr>
            <p:cNvPr id="21" name="TextBox 20"/>
            <p:cNvSpPr txBox="1"/>
            <p:nvPr/>
          </p:nvSpPr>
          <p:spPr>
            <a:xfrm>
              <a:off x="469900" y="2068154"/>
              <a:ext cx="1511300" cy="677108"/>
            </a:xfrm>
            <a:prstGeom prst="rect">
              <a:avLst/>
            </a:prstGeom>
            <a:noFill/>
          </p:spPr>
          <p:txBody>
            <a:bodyPr wrap="square" rtlCol="0">
              <a:spAutoFit/>
            </a:bodyPr>
            <a:lstStyle/>
            <a:p>
              <a:pPr algn="ctr"/>
              <a:r>
                <a:rPr lang="en-US" sz="1900" dirty="0">
                  <a:solidFill>
                    <a:schemeClr val="bg1"/>
                  </a:solidFill>
                  <a:latin typeface="Segoe UI" pitchFamily="34" charset="0"/>
                  <a:ea typeface="Segoe UI" pitchFamily="34" charset="0"/>
                  <a:cs typeface="Segoe UI" pitchFamily="34" charset="0"/>
                </a:rPr>
                <a:t>Feasibility </a:t>
              </a:r>
              <a:r>
                <a:rPr lang="en-US" sz="1900" dirty="0" smtClean="0">
                  <a:solidFill>
                    <a:schemeClr val="bg1"/>
                  </a:solidFill>
                  <a:latin typeface="Segoe UI" pitchFamily="34" charset="0"/>
                  <a:ea typeface="Segoe UI" pitchFamily="34" charset="0"/>
                  <a:cs typeface="Segoe UI" pitchFamily="34" charset="0"/>
                </a:rPr>
                <a:t>Analysis</a:t>
              </a:r>
              <a:endParaRPr lang="en-US" sz="1900" dirty="0">
                <a:solidFill>
                  <a:schemeClr val="bg1"/>
                </a:solidFill>
                <a:latin typeface="Segoe UI" pitchFamily="34" charset="0"/>
                <a:ea typeface="Segoe UI" pitchFamily="34" charset="0"/>
                <a:cs typeface="Segoe UI" pitchFamily="34" charset="0"/>
              </a:endParaRPr>
            </a:p>
          </p:txBody>
        </p:sp>
      </p:grpSp>
      <p:grpSp>
        <p:nvGrpSpPr>
          <p:cNvPr id="17" name="Group 16"/>
          <p:cNvGrpSpPr/>
          <p:nvPr/>
        </p:nvGrpSpPr>
        <p:grpSpPr>
          <a:xfrm>
            <a:off x="2164358" y="1658938"/>
            <a:ext cx="1518641" cy="3781425"/>
            <a:chOff x="2164358" y="1849438"/>
            <a:chExt cx="1518641" cy="3781425"/>
          </a:xfrm>
        </p:grpSpPr>
        <p:sp>
          <p:nvSpPr>
            <p:cNvPr id="48" name="Rounded Rectangle 47"/>
            <p:cNvSpPr/>
            <p:nvPr/>
          </p:nvSpPr>
          <p:spPr>
            <a:xfrm>
              <a:off x="2164358" y="2903538"/>
              <a:ext cx="1511300" cy="2727325"/>
            </a:xfrm>
            <a:prstGeom prst="roundRect">
              <a:avLst>
                <a:gd name="adj" fmla="val 9011"/>
              </a:avLst>
            </a:prstGeom>
            <a:solidFill>
              <a:schemeClr val="accent1">
                <a:lumMod val="75000"/>
                <a:alpha val="17000"/>
              </a:scheme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6" name="Rounded Rectangle 35"/>
            <p:cNvSpPr/>
            <p:nvPr/>
          </p:nvSpPr>
          <p:spPr>
            <a:xfrm>
              <a:off x="2164358" y="1849438"/>
              <a:ext cx="1511300" cy="1033462"/>
            </a:xfrm>
            <a:prstGeom prst="roundRect">
              <a:avLst>
                <a:gd name="adj" fmla="val 9011"/>
              </a:avLst>
            </a:prstGeom>
            <a:gradFill flip="none" rotWithShape="1">
              <a:gsLst>
                <a:gs pos="0">
                  <a:schemeClr val="tx2"/>
                </a:gs>
                <a:gs pos="100000">
                  <a:schemeClr val="accent5">
                    <a:lumMod val="75000"/>
                  </a:schemeClr>
                </a:gs>
              </a:gsLst>
              <a:path path="circle">
                <a:fillToRect l="100000" t="100000"/>
              </a:path>
              <a:tileRect r="-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9" name="Rounded Rectangle 38"/>
            <p:cNvSpPr/>
            <p:nvPr/>
          </p:nvSpPr>
          <p:spPr>
            <a:xfrm>
              <a:off x="2205633" y="1869534"/>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2184400" y="2998335"/>
              <a:ext cx="1498599" cy="2400657"/>
            </a:xfrm>
            <a:prstGeom prst="rect">
              <a:avLst/>
            </a:prstGeom>
            <a:noFill/>
          </p:spPr>
          <p:txBody>
            <a:bodyPr wrap="square" rtlCol="0">
              <a:spAutoFit/>
            </a:bodyPr>
            <a:lstStyle/>
            <a:p>
              <a:pPr marL="17780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Scope Definition</a:t>
              </a: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Test Planning</a:t>
              </a: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r>
                <a:rPr lang="en-US" sz="1500" dirty="0" smtClean="0">
                  <a:solidFill>
                    <a:schemeClr val="tx1">
                      <a:lumMod val="75000"/>
                      <a:lumOff val="25000"/>
                    </a:schemeClr>
                  </a:solidFill>
                  <a:latin typeface="Segoe UI" pitchFamily="34" charset="0"/>
                  <a:ea typeface="Segoe UI" pitchFamily="34" charset="0"/>
                  <a:cs typeface="Segoe UI" pitchFamily="34" charset="0"/>
                </a:rPr>
                <a:t>Defining </a:t>
              </a:r>
              <a:r>
                <a:rPr lang="en-US" sz="1500" dirty="0">
                  <a:solidFill>
                    <a:schemeClr val="tx1">
                      <a:lumMod val="75000"/>
                      <a:lumOff val="25000"/>
                    </a:schemeClr>
                  </a:solidFill>
                  <a:latin typeface="Segoe UI" pitchFamily="34" charset="0"/>
                  <a:ea typeface="Segoe UI" pitchFamily="34" charset="0"/>
                  <a:cs typeface="Segoe UI" pitchFamily="34" charset="0"/>
                </a:rPr>
                <a:t>Automation Approach</a:t>
              </a: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Estimation</a:t>
              </a:r>
            </a:p>
          </p:txBody>
        </p:sp>
        <p:sp>
          <p:nvSpPr>
            <p:cNvPr id="22" name="TextBox 21"/>
            <p:cNvSpPr txBox="1"/>
            <p:nvPr/>
          </p:nvSpPr>
          <p:spPr>
            <a:xfrm>
              <a:off x="2174715" y="2068154"/>
              <a:ext cx="1495585" cy="677108"/>
            </a:xfrm>
            <a:prstGeom prst="rect">
              <a:avLst/>
            </a:prstGeom>
            <a:noFill/>
          </p:spPr>
          <p:txBody>
            <a:bodyPr wrap="square" rtlCol="0">
              <a:spAutoFit/>
            </a:bodyPr>
            <a:lstStyle/>
            <a:p>
              <a:pPr algn="ctr"/>
              <a:r>
                <a:rPr lang="en-US" sz="1900" dirty="0">
                  <a:solidFill>
                    <a:schemeClr val="bg1"/>
                  </a:solidFill>
                  <a:latin typeface="Segoe UI" pitchFamily="34" charset="0"/>
                  <a:ea typeface="Segoe UI" pitchFamily="34" charset="0"/>
                  <a:cs typeface="Segoe UI" pitchFamily="34" charset="0"/>
                </a:rPr>
                <a:t>Scope &amp; </a:t>
              </a:r>
              <a:r>
                <a:rPr lang="en-US" sz="1900" dirty="0" smtClean="0">
                  <a:solidFill>
                    <a:schemeClr val="bg1"/>
                  </a:solidFill>
                  <a:latin typeface="Segoe UI" pitchFamily="34" charset="0"/>
                  <a:ea typeface="Segoe UI" pitchFamily="34" charset="0"/>
                  <a:cs typeface="Segoe UI" pitchFamily="34" charset="0"/>
                </a:rPr>
                <a:t>Planning</a:t>
              </a:r>
              <a:endParaRPr lang="en-US" sz="1900" dirty="0">
                <a:solidFill>
                  <a:schemeClr val="bg1"/>
                </a:solidFill>
                <a:latin typeface="Segoe UI" pitchFamily="34" charset="0"/>
                <a:ea typeface="Segoe UI" pitchFamily="34" charset="0"/>
                <a:cs typeface="Segoe UI" pitchFamily="34" charset="0"/>
              </a:endParaRPr>
            </a:p>
          </p:txBody>
        </p:sp>
      </p:grpSp>
      <p:grpSp>
        <p:nvGrpSpPr>
          <p:cNvPr id="18" name="Group 17"/>
          <p:cNvGrpSpPr/>
          <p:nvPr/>
        </p:nvGrpSpPr>
        <p:grpSpPr>
          <a:xfrm>
            <a:off x="3771900" y="1658938"/>
            <a:ext cx="1727200" cy="3781425"/>
            <a:chOff x="3771900" y="1849438"/>
            <a:chExt cx="1727200" cy="3781425"/>
          </a:xfrm>
        </p:grpSpPr>
        <p:sp>
          <p:nvSpPr>
            <p:cNvPr id="49" name="Rounded Rectangle 48"/>
            <p:cNvSpPr/>
            <p:nvPr/>
          </p:nvSpPr>
          <p:spPr>
            <a:xfrm>
              <a:off x="3866753" y="2903538"/>
              <a:ext cx="1511300" cy="2727325"/>
            </a:xfrm>
            <a:prstGeom prst="roundRect">
              <a:avLst>
                <a:gd name="adj" fmla="val 9011"/>
              </a:avLst>
            </a:prstGeom>
            <a:solidFill>
              <a:schemeClr val="accent1">
                <a:lumMod val="75000"/>
                <a:alpha val="17000"/>
              </a:scheme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19" name="Rounded Rectangle 18"/>
            <p:cNvSpPr/>
            <p:nvPr/>
          </p:nvSpPr>
          <p:spPr>
            <a:xfrm>
              <a:off x="3866753" y="18494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20" name="Rounded Rectangle 19"/>
            <p:cNvSpPr/>
            <p:nvPr/>
          </p:nvSpPr>
          <p:spPr>
            <a:xfrm>
              <a:off x="3908028" y="1869534"/>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3867150" y="2998335"/>
              <a:ext cx="1517650" cy="1938992"/>
            </a:xfrm>
            <a:prstGeom prst="rect">
              <a:avLst/>
            </a:prstGeom>
            <a:noFill/>
          </p:spPr>
          <p:txBody>
            <a:bodyPr wrap="square" rtlCol="0">
              <a:spAutoFit/>
            </a:bodyPr>
            <a:lstStyle/>
            <a:p>
              <a:pPr marL="17780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Framework</a:t>
              </a: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Script </a:t>
              </a:r>
            </a:p>
            <a:p>
              <a:pPr marL="177800" lvl="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Data Creation</a:t>
              </a:r>
            </a:p>
            <a:p>
              <a:pPr marL="177800" lvl="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Review and Rework</a:t>
              </a:r>
            </a:p>
          </p:txBody>
        </p:sp>
        <p:sp>
          <p:nvSpPr>
            <p:cNvPr id="23" name="TextBox 22"/>
            <p:cNvSpPr txBox="1"/>
            <p:nvPr/>
          </p:nvSpPr>
          <p:spPr>
            <a:xfrm>
              <a:off x="3771900" y="2068154"/>
              <a:ext cx="1727200" cy="677108"/>
            </a:xfrm>
            <a:prstGeom prst="rect">
              <a:avLst/>
            </a:prstGeom>
            <a:noFill/>
          </p:spPr>
          <p:txBody>
            <a:bodyPr wrap="square" rtlCol="0">
              <a:spAutoFit/>
            </a:bodyPr>
            <a:lstStyle/>
            <a:p>
              <a:pPr lvl="0" algn="ctr"/>
              <a:r>
                <a:rPr lang="en-US" sz="1900" dirty="0">
                  <a:solidFill>
                    <a:schemeClr val="bg1"/>
                  </a:solidFill>
                  <a:latin typeface="Segoe UI" pitchFamily="34" charset="0"/>
                  <a:ea typeface="Segoe UI" pitchFamily="34" charset="0"/>
                  <a:cs typeface="Segoe UI" pitchFamily="34" charset="0"/>
                </a:rPr>
                <a:t>Design &amp; </a:t>
              </a:r>
              <a:r>
                <a:rPr lang="en-US" sz="1900" dirty="0" smtClean="0">
                  <a:solidFill>
                    <a:schemeClr val="bg1"/>
                  </a:solidFill>
                  <a:latin typeface="Segoe UI" pitchFamily="34" charset="0"/>
                  <a:ea typeface="Segoe UI" pitchFamily="34" charset="0"/>
                  <a:cs typeface="Segoe UI" pitchFamily="34" charset="0"/>
                </a:rPr>
                <a:t>Development</a:t>
              </a:r>
              <a:endParaRPr lang="en-US" sz="1900" dirty="0">
                <a:solidFill>
                  <a:schemeClr val="bg1"/>
                </a:solidFill>
                <a:latin typeface="Segoe UI" pitchFamily="34" charset="0"/>
                <a:ea typeface="Segoe UI" pitchFamily="34" charset="0"/>
                <a:cs typeface="Segoe UI" pitchFamily="34" charset="0"/>
              </a:endParaRPr>
            </a:p>
          </p:txBody>
        </p:sp>
      </p:grpSp>
      <p:grpSp>
        <p:nvGrpSpPr>
          <p:cNvPr id="29" name="Group 28"/>
          <p:cNvGrpSpPr/>
          <p:nvPr/>
        </p:nvGrpSpPr>
        <p:grpSpPr>
          <a:xfrm>
            <a:off x="5558036" y="1658938"/>
            <a:ext cx="1511300" cy="3781425"/>
            <a:chOff x="5558036" y="1849438"/>
            <a:chExt cx="1511300" cy="3781425"/>
          </a:xfrm>
        </p:grpSpPr>
        <p:sp>
          <p:nvSpPr>
            <p:cNvPr id="50" name="Rounded Rectangle 49"/>
            <p:cNvSpPr/>
            <p:nvPr/>
          </p:nvSpPr>
          <p:spPr>
            <a:xfrm>
              <a:off x="5558036" y="2903538"/>
              <a:ext cx="1511300" cy="2727325"/>
            </a:xfrm>
            <a:prstGeom prst="roundRect">
              <a:avLst>
                <a:gd name="adj" fmla="val 9011"/>
              </a:avLst>
            </a:prstGeom>
            <a:solidFill>
              <a:schemeClr val="accent1">
                <a:lumMod val="75000"/>
                <a:alpha val="17000"/>
              </a:scheme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7" name="Rounded Rectangle 36"/>
            <p:cNvSpPr/>
            <p:nvPr/>
          </p:nvSpPr>
          <p:spPr>
            <a:xfrm>
              <a:off x="5558036" y="1849438"/>
              <a:ext cx="1511300" cy="1033462"/>
            </a:xfrm>
            <a:prstGeom prst="roundRect">
              <a:avLst>
                <a:gd name="adj" fmla="val 9011"/>
              </a:avLst>
            </a:prstGeom>
            <a:gradFill flip="none" rotWithShape="1">
              <a:gsLst>
                <a:gs pos="0">
                  <a:schemeClr val="tx2"/>
                </a:gs>
                <a:gs pos="100000">
                  <a:schemeClr val="accent5">
                    <a:lumMod val="75000"/>
                  </a:schemeClr>
                </a:gs>
              </a:gsLst>
              <a:path path="circle">
                <a:fillToRect l="100000" t="100000"/>
              </a:path>
              <a:tileRect r="-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8" name="Rounded Rectangle 37"/>
            <p:cNvSpPr/>
            <p:nvPr/>
          </p:nvSpPr>
          <p:spPr>
            <a:xfrm>
              <a:off x="5599311" y="1869534"/>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5562600" y="2998335"/>
              <a:ext cx="1498600" cy="1477328"/>
            </a:xfrm>
            <a:prstGeom prst="rect">
              <a:avLst/>
            </a:prstGeom>
            <a:noFill/>
          </p:spPr>
          <p:txBody>
            <a:bodyPr wrap="square" rtlCol="0">
              <a:spAutoFit/>
            </a:bodyPr>
            <a:lstStyle/>
            <a:p>
              <a:pPr marL="177800" lvl="0" indent="-114300">
                <a:buClr>
                  <a:srgbClr val="0070C0"/>
                </a:buClr>
                <a:buFont typeface="Arial" pitchFamily="34" charset="0"/>
                <a:buChar char="•"/>
              </a:pPr>
              <a:r>
                <a:rPr lang="en-US" sz="1500" dirty="0" smtClean="0">
                  <a:solidFill>
                    <a:schemeClr val="tx1">
                      <a:lumMod val="75000"/>
                      <a:lumOff val="25000"/>
                    </a:schemeClr>
                  </a:solidFill>
                  <a:latin typeface="Segoe UI" pitchFamily="34" charset="0"/>
                  <a:ea typeface="Segoe UI" pitchFamily="34" charset="0"/>
                  <a:cs typeface="Segoe UI" pitchFamily="34" charset="0"/>
                </a:rPr>
                <a:t>Automation execution</a:t>
              </a:r>
            </a:p>
            <a:p>
              <a:pPr marL="177800" lvl="0" indent="-114300">
                <a:buClr>
                  <a:srgbClr val="0070C0"/>
                </a:buClr>
                <a:buFont typeface="Arial" pitchFamily="34" charset="0"/>
                <a:buChar char="•"/>
              </a:pPr>
              <a:endParaRPr lang="en-US" sz="1500" dirty="0" smtClean="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r>
                <a:rPr lang="en-US" sz="1500" dirty="0" smtClean="0">
                  <a:solidFill>
                    <a:schemeClr val="tx1">
                      <a:lumMod val="75000"/>
                      <a:lumOff val="25000"/>
                    </a:schemeClr>
                  </a:solidFill>
                  <a:latin typeface="Segoe UI" pitchFamily="34" charset="0"/>
                  <a:ea typeface="Segoe UI" pitchFamily="34" charset="0"/>
                  <a:cs typeface="Segoe UI" pitchFamily="34" charset="0"/>
                </a:rPr>
                <a:t>Analysis</a:t>
              </a: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Reporting</a:t>
              </a:r>
            </a:p>
          </p:txBody>
        </p:sp>
        <p:sp>
          <p:nvSpPr>
            <p:cNvPr id="24" name="TextBox 23"/>
            <p:cNvSpPr txBox="1"/>
            <p:nvPr/>
          </p:nvSpPr>
          <p:spPr>
            <a:xfrm>
              <a:off x="5580378" y="2068154"/>
              <a:ext cx="1480821" cy="384721"/>
            </a:xfrm>
            <a:prstGeom prst="rect">
              <a:avLst/>
            </a:prstGeom>
            <a:noFill/>
          </p:spPr>
          <p:txBody>
            <a:bodyPr wrap="square" rtlCol="0">
              <a:spAutoFit/>
            </a:bodyPr>
            <a:lstStyle/>
            <a:p>
              <a:pPr algn="ctr"/>
              <a:r>
                <a:rPr lang="en-US" sz="1900" dirty="0">
                  <a:solidFill>
                    <a:schemeClr val="bg1"/>
                  </a:solidFill>
                  <a:latin typeface="Segoe UI" pitchFamily="34" charset="0"/>
                  <a:ea typeface="Segoe UI" pitchFamily="34" charset="0"/>
                  <a:cs typeface="Segoe UI" pitchFamily="34" charset="0"/>
                </a:rPr>
                <a:t>Execution</a:t>
              </a:r>
            </a:p>
          </p:txBody>
        </p:sp>
      </p:grpSp>
      <p:grpSp>
        <p:nvGrpSpPr>
          <p:cNvPr id="30" name="Group 29"/>
          <p:cNvGrpSpPr/>
          <p:nvPr/>
        </p:nvGrpSpPr>
        <p:grpSpPr>
          <a:xfrm>
            <a:off x="7221413" y="1658938"/>
            <a:ext cx="1605087" cy="3781425"/>
            <a:chOff x="7221413" y="1849438"/>
            <a:chExt cx="1605087" cy="3781425"/>
          </a:xfrm>
        </p:grpSpPr>
        <p:sp>
          <p:nvSpPr>
            <p:cNvPr id="51" name="Rounded Rectangle 50"/>
            <p:cNvSpPr/>
            <p:nvPr/>
          </p:nvSpPr>
          <p:spPr>
            <a:xfrm>
              <a:off x="7262019" y="2903538"/>
              <a:ext cx="1511300" cy="2727325"/>
            </a:xfrm>
            <a:prstGeom prst="roundRect">
              <a:avLst>
                <a:gd name="adj" fmla="val 9011"/>
              </a:avLst>
            </a:prstGeom>
            <a:solidFill>
              <a:schemeClr val="accent1">
                <a:lumMod val="75000"/>
                <a:alpha val="17000"/>
              </a:schemeClr>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0" name="Rounded Rectangle 39"/>
            <p:cNvSpPr/>
            <p:nvPr/>
          </p:nvSpPr>
          <p:spPr>
            <a:xfrm>
              <a:off x="7262019" y="1849438"/>
              <a:ext cx="1511300" cy="1033462"/>
            </a:xfrm>
            <a:prstGeom prst="roundRect">
              <a:avLst>
                <a:gd name="adj" fmla="val 9011"/>
              </a:avLst>
            </a:prstGeom>
            <a:gradFill flip="none" rotWithShape="1">
              <a:gsLst>
                <a:gs pos="0">
                  <a:srgbClr val="084692"/>
                </a:gs>
                <a:gs pos="70000">
                  <a:srgbClr val="0070C0"/>
                </a:gs>
                <a:gs pos="100000">
                  <a:schemeClr val="tx2"/>
                </a:gs>
              </a:gsLst>
              <a:path path="circle">
                <a:fillToRect t="100000" r="100000"/>
              </a:path>
              <a:tileRect l="-100000" b="-100000"/>
            </a:gradFill>
            <a:effectLst>
              <a:outerShdw blurRad="76200" dir="13500000" sy="23000" kx="1200000" algn="br"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42" name="Rounded Rectangle 41"/>
            <p:cNvSpPr/>
            <p:nvPr/>
          </p:nvSpPr>
          <p:spPr>
            <a:xfrm>
              <a:off x="7303294" y="1869534"/>
              <a:ext cx="1269999" cy="576262"/>
            </a:xfrm>
            <a:prstGeom prst="roundRect">
              <a:avLst/>
            </a:prstGeom>
            <a:gradFill flip="none" rotWithShape="1">
              <a:gsLst>
                <a:gs pos="0">
                  <a:schemeClr val="bg1"/>
                </a:gs>
                <a:gs pos="52000">
                  <a:schemeClr val="bg1">
                    <a:alpha val="15000"/>
                  </a:schemeClr>
                </a:gs>
                <a:gs pos="100000">
                  <a:schemeClr val="bg1">
                    <a:lumMod val="39000"/>
                    <a:lumOff val="61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7251700" y="2998335"/>
              <a:ext cx="1524000" cy="1246495"/>
            </a:xfrm>
            <a:prstGeom prst="rect">
              <a:avLst/>
            </a:prstGeom>
            <a:noFill/>
          </p:spPr>
          <p:txBody>
            <a:bodyPr wrap="square" rtlCol="0">
              <a:spAutoFit/>
            </a:bodyPr>
            <a:lstStyle/>
            <a:p>
              <a:pPr marL="177800" lvl="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Script</a:t>
              </a:r>
            </a:p>
            <a:p>
              <a:pPr marL="177800" lvl="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Data</a:t>
              </a:r>
            </a:p>
            <a:p>
              <a:pPr marL="177800" indent="-114300">
                <a:buClr>
                  <a:srgbClr val="0070C0"/>
                </a:buClr>
                <a:buFont typeface="Arial" pitchFamily="34" charset="0"/>
                <a:buChar char="•"/>
              </a:pPr>
              <a:endParaRPr lang="en-US" sz="1500" dirty="0">
                <a:solidFill>
                  <a:schemeClr val="tx1">
                    <a:lumMod val="75000"/>
                    <a:lumOff val="25000"/>
                  </a:schemeClr>
                </a:solidFill>
                <a:latin typeface="Segoe UI" pitchFamily="34" charset="0"/>
                <a:ea typeface="Segoe UI" pitchFamily="34" charset="0"/>
                <a:cs typeface="Segoe UI" pitchFamily="34" charset="0"/>
              </a:endParaRPr>
            </a:p>
            <a:p>
              <a:pPr marL="177800" lvl="0" indent="-114300">
                <a:buClr>
                  <a:srgbClr val="0070C0"/>
                </a:buClr>
                <a:buFont typeface="Arial" pitchFamily="34" charset="0"/>
                <a:buChar char="•"/>
              </a:pPr>
              <a:r>
                <a:rPr lang="en-US" sz="1500" dirty="0">
                  <a:solidFill>
                    <a:schemeClr val="tx1">
                      <a:lumMod val="75000"/>
                      <a:lumOff val="25000"/>
                    </a:schemeClr>
                  </a:solidFill>
                  <a:latin typeface="Segoe UI" pitchFamily="34" charset="0"/>
                  <a:ea typeface="Segoe UI" pitchFamily="34" charset="0"/>
                  <a:cs typeface="Segoe UI" pitchFamily="34" charset="0"/>
                </a:rPr>
                <a:t>Framework</a:t>
              </a:r>
            </a:p>
          </p:txBody>
        </p:sp>
        <p:sp>
          <p:nvSpPr>
            <p:cNvPr id="25" name="TextBox 24"/>
            <p:cNvSpPr txBox="1"/>
            <p:nvPr/>
          </p:nvSpPr>
          <p:spPr>
            <a:xfrm>
              <a:off x="7221413" y="2068154"/>
              <a:ext cx="1605087" cy="392415"/>
            </a:xfrm>
            <a:prstGeom prst="rect">
              <a:avLst/>
            </a:prstGeom>
            <a:noFill/>
          </p:spPr>
          <p:txBody>
            <a:bodyPr wrap="square" rtlCol="0">
              <a:spAutoFit/>
            </a:bodyPr>
            <a:lstStyle/>
            <a:p>
              <a:pPr algn="ctr"/>
              <a:r>
                <a:rPr lang="en-US" sz="1900" dirty="0">
                  <a:solidFill>
                    <a:schemeClr val="bg1"/>
                  </a:solidFill>
                  <a:latin typeface="Segoe UI" pitchFamily="34" charset="0"/>
                  <a:ea typeface="Segoe UI" pitchFamily="34" charset="0"/>
                  <a:cs typeface="Segoe UI" pitchFamily="34" charset="0"/>
                </a:rPr>
                <a:t>Maintenance</a:t>
              </a:r>
            </a:p>
          </p:txBody>
        </p:sp>
      </p:grpSp>
      <p:sp>
        <p:nvSpPr>
          <p:cNvPr id="41" name="Rounded Rectangle 40"/>
          <p:cNvSpPr/>
          <p:nvPr/>
        </p:nvSpPr>
        <p:spPr>
          <a:xfrm>
            <a:off x="371788" y="1547865"/>
            <a:ext cx="8549959" cy="1165173"/>
          </a:xfrm>
          <a:prstGeom prst="round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Slide Number Placeholder 4"/>
          <p:cNvSpPr>
            <a:spLocks noGrp="1"/>
          </p:cNvSpPr>
          <p:nvPr>
            <p:ph type="sldNum" sz="quarter" idx="4294967295"/>
          </p:nvPr>
        </p:nvSpPr>
        <p:spPr>
          <a:xfrm>
            <a:off x="128588" y="6392863"/>
            <a:ext cx="493712" cy="365125"/>
          </a:xfrm>
          <a:prstGeom prst="rect">
            <a:avLst/>
          </a:prstGeom>
        </p:spPr>
        <p:txBody>
          <a:bodyPr/>
          <a:lstStyle/>
          <a:p>
            <a:pPr algn="l" rtl="0">
              <a:defRPr/>
            </a:pPr>
            <a:fld id="{F93768D1-0018-4207-A244-2C4227529FF1}" type="slidenum">
              <a:rPr lang="en-US" sz="1000" kern="1200">
                <a:solidFill>
                  <a:prstClr val="black">
                    <a:lumMod val="85000"/>
                    <a:lumOff val="15000"/>
                  </a:prstClr>
                </a:solidFill>
                <a:latin typeface="Arial" pitchFamily="34" charset="0"/>
                <a:ea typeface="+mn-ea"/>
                <a:cs typeface="Arial" pitchFamily="34" charset="0"/>
              </a:rPr>
              <a:pPr algn="l" rtl="0">
                <a:defRPr/>
              </a:pPr>
              <a:t>8</a:t>
            </a:fld>
            <a:endParaRPr lang="en-US" sz="1000" kern="1200" dirty="0">
              <a:solidFill>
                <a:prstClr val="black">
                  <a:lumMod val="85000"/>
                  <a:lumOff val="15000"/>
                </a:prstClr>
              </a:solidFill>
              <a:latin typeface="Arial" pitchFamily="34" charset="0"/>
              <a:ea typeface="+mn-ea"/>
              <a:cs typeface="Arial" pitchFamily="34" charset="0"/>
            </a:endParaRPr>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15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75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7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75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81296"/>
            <a:ext cx="1527175" cy="647669"/>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1520826" y="581296"/>
            <a:ext cx="7623174" cy="647669"/>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3"/>
          <p:cNvSpPr>
            <a:spLocks noChangeArrowheads="1"/>
          </p:cNvSpPr>
          <p:nvPr/>
        </p:nvSpPr>
        <p:spPr bwMode="auto">
          <a:xfrm>
            <a:off x="1477666" y="593871"/>
            <a:ext cx="6638925" cy="553998"/>
          </a:xfrm>
          <a:prstGeom prst="rect">
            <a:avLst/>
          </a:prstGeom>
          <a:noFill/>
          <a:ln w="9525">
            <a:noFill/>
            <a:miter lim="800000"/>
            <a:headEnd/>
            <a:tailEnd/>
          </a:ln>
        </p:spPr>
        <p:txBody>
          <a:bodyPr wrap="square">
            <a:spAutoFit/>
          </a:bodyPr>
          <a:lstStyle/>
          <a:p>
            <a:pPr fontAlgn="base">
              <a:spcBef>
                <a:spcPct val="0"/>
              </a:spcBef>
              <a:spcAft>
                <a:spcPct val="0"/>
              </a:spcAft>
            </a:pPr>
            <a:r>
              <a:rPr lang="en-US" sz="3000" b="1" dirty="0">
                <a:solidFill>
                  <a:schemeClr val="bg1"/>
                </a:solidFill>
                <a:latin typeface="Segoe UI Light" pitchFamily="34" charset="0"/>
                <a:ea typeface="Kozuka Gothic Pro L" pitchFamily="34" charset="-128"/>
                <a:cs typeface="Microsoft Sans Serif" pitchFamily="34" charset="0"/>
              </a:rPr>
              <a:t>Automation Processes</a:t>
            </a:r>
          </a:p>
        </p:txBody>
      </p:sp>
      <p:sp>
        <p:nvSpPr>
          <p:cNvPr id="16" name="Rectangle 16"/>
          <p:cNvSpPr txBox="1">
            <a:spLocks noChangeArrowheads="1"/>
          </p:cNvSpPr>
          <p:nvPr/>
        </p:nvSpPr>
        <p:spPr>
          <a:xfrm>
            <a:off x="330200" y="180975"/>
            <a:ext cx="7086600" cy="32385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5" name="Slide Number Placeholder 3"/>
          <p:cNvSpPr>
            <a:spLocks noGrp="1"/>
          </p:cNvSpPr>
          <p:nvPr>
            <p:ph type="sldNum" sz="quarter" idx="10"/>
          </p:nvPr>
        </p:nvSpPr>
        <p:spPr>
          <a:xfrm>
            <a:off x="128588" y="6453829"/>
            <a:ext cx="519112" cy="342900"/>
          </a:xfrm>
        </p:spPr>
        <p:txBody>
          <a:bodyPr/>
          <a:lstStyle/>
          <a:p>
            <a:pPr>
              <a:defRPr/>
            </a:pPr>
            <a:fld id="{2770105C-75BA-4D3C-9737-FF2454E923E6}" type="slidenum">
              <a:rPr lang="en-US" sz="1000" smtClean="0">
                <a:solidFill>
                  <a:prstClr val="black">
                    <a:lumMod val="85000"/>
                    <a:lumOff val="15000"/>
                  </a:prstClr>
                </a:solidFill>
                <a:latin typeface="Arial" pitchFamily="34" charset="0"/>
                <a:cs typeface="Arial" pitchFamily="34" charset="0"/>
              </a:rPr>
              <a:pPr>
                <a:defRPr/>
              </a:pPr>
              <a:t>9</a:t>
            </a:fld>
            <a:endParaRPr lang="en-US" sz="1000" dirty="0">
              <a:solidFill>
                <a:prstClr val="black">
                  <a:lumMod val="85000"/>
                  <a:lumOff val="15000"/>
                </a:prstClr>
              </a:solidFill>
              <a:latin typeface="Arial" pitchFamily="34" charset="0"/>
              <a:cs typeface="Arial" pitchFamily="34" charset="0"/>
            </a:endParaRPr>
          </a:p>
        </p:txBody>
      </p:sp>
      <p:graphicFrame>
        <p:nvGraphicFramePr>
          <p:cNvPr id="5" name="Diagram 4"/>
          <p:cNvGraphicFramePr/>
          <p:nvPr>
            <p:extLst>
              <p:ext uri="{D42A27DB-BD31-4B8C-83A1-F6EECF244321}">
                <p14:modId xmlns:p14="http://schemas.microsoft.com/office/powerpoint/2010/main" val="3993471366"/>
              </p:ext>
            </p:extLst>
          </p:nvPr>
        </p:nvGraphicFramePr>
        <p:xfrm>
          <a:off x="981224" y="1533313"/>
          <a:ext cx="6158900" cy="4643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ular Callout 6"/>
          <p:cNvSpPr/>
          <p:nvPr/>
        </p:nvSpPr>
        <p:spPr>
          <a:xfrm>
            <a:off x="6069873" y="1259288"/>
            <a:ext cx="1974080" cy="861745"/>
          </a:xfrm>
          <a:prstGeom prst="wedgeRectCallout">
            <a:avLst>
              <a:gd name="adj1" fmla="val -127255"/>
              <a:gd name="adj2" fmla="val 48481"/>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Application Study</a:t>
            </a:r>
          </a:p>
          <a:p>
            <a:pPr marL="285750" indent="-285750">
              <a:buFont typeface="Arial" panose="020B0604020202020204" pitchFamily="34" charset="0"/>
              <a:buChar char="•"/>
            </a:pPr>
            <a:r>
              <a:rPr lang="en-US" sz="1400" dirty="0"/>
              <a:t>High level Estimates</a:t>
            </a:r>
          </a:p>
          <a:p>
            <a:pPr marL="285750" indent="-285750">
              <a:buFont typeface="Arial" panose="020B0604020202020204" pitchFamily="34" charset="0"/>
              <a:buChar char="•"/>
            </a:pPr>
            <a:r>
              <a:rPr lang="en-US" sz="1400" dirty="0" smtClean="0"/>
              <a:t>Proposal</a:t>
            </a:r>
            <a:endParaRPr lang="en-US" sz="1400" dirty="0"/>
          </a:p>
        </p:txBody>
      </p:sp>
      <p:sp>
        <p:nvSpPr>
          <p:cNvPr id="14" name="Rectangular Callout 13"/>
          <p:cNvSpPr/>
          <p:nvPr/>
        </p:nvSpPr>
        <p:spPr>
          <a:xfrm>
            <a:off x="6865188" y="2267183"/>
            <a:ext cx="2183018" cy="821524"/>
          </a:xfrm>
          <a:prstGeom prst="wedgeRectCallout">
            <a:avLst>
              <a:gd name="adj1" fmla="val -80176"/>
              <a:gd name="adj2" fmla="val 28451"/>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t>Identifying Resources</a:t>
            </a:r>
          </a:p>
          <a:p>
            <a:pPr marL="285750" indent="-285750">
              <a:buFont typeface="Arial" panose="020B0604020202020204" pitchFamily="34" charset="0"/>
              <a:buChar char="•"/>
            </a:pPr>
            <a:r>
              <a:rPr lang="en-US" sz="1400" dirty="0" smtClean="0"/>
              <a:t>Ramp-up on Domain and Product </a:t>
            </a:r>
            <a:endParaRPr lang="en-US" sz="1400" dirty="0"/>
          </a:p>
        </p:txBody>
      </p:sp>
      <p:sp>
        <p:nvSpPr>
          <p:cNvPr id="17" name="Rectangular Callout 16"/>
          <p:cNvSpPr/>
          <p:nvPr/>
        </p:nvSpPr>
        <p:spPr>
          <a:xfrm>
            <a:off x="6696890" y="3576310"/>
            <a:ext cx="2351315" cy="899901"/>
          </a:xfrm>
          <a:prstGeom prst="wedgeRectCallout">
            <a:avLst>
              <a:gd name="adj1" fmla="val -66314"/>
              <a:gd name="adj2" fmla="val 83315"/>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Requirement Analysis</a:t>
            </a:r>
          </a:p>
          <a:p>
            <a:pPr marL="285750" indent="-285750">
              <a:buFont typeface="Arial" panose="020B0604020202020204" pitchFamily="34" charset="0"/>
              <a:buChar char="•"/>
            </a:pPr>
            <a:r>
              <a:rPr lang="en-US" sz="1400" dirty="0"/>
              <a:t>Identifying Test cases to be Automated.</a:t>
            </a:r>
          </a:p>
          <a:p>
            <a:pPr marL="285750" indent="-285750">
              <a:buFont typeface="Arial" panose="020B0604020202020204" pitchFamily="34" charset="0"/>
              <a:buChar char="•"/>
            </a:pPr>
            <a:r>
              <a:rPr lang="en-US" sz="1400" dirty="0"/>
              <a:t>Automation Test Plan</a:t>
            </a:r>
          </a:p>
        </p:txBody>
      </p:sp>
      <p:sp>
        <p:nvSpPr>
          <p:cNvPr id="18" name="Rectangular Callout 17"/>
          <p:cNvSpPr/>
          <p:nvPr/>
        </p:nvSpPr>
        <p:spPr>
          <a:xfrm>
            <a:off x="6069873" y="5308270"/>
            <a:ext cx="2978332" cy="1075119"/>
          </a:xfrm>
          <a:prstGeom prst="wedgeRectCallout">
            <a:avLst>
              <a:gd name="adj1" fmla="val -106769"/>
              <a:gd name="adj2" fmla="val -12022"/>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Framework Design</a:t>
            </a:r>
          </a:p>
          <a:p>
            <a:pPr marL="285750" indent="-285750">
              <a:buFont typeface="Arial" panose="020B0604020202020204" pitchFamily="34" charset="0"/>
              <a:buChar char="•"/>
            </a:pPr>
            <a:r>
              <a:rPr lang="en-US" sz="1400" dirty="0" smtClean="0"/>
              <a:t>Identifying </a:t>
            </a:r>
            <a:r>
              <a:rPr lang="en-US" sz="1400" dirty="0"/>
              <a:t>Test Data</a:t>
            </a:r>
          </a:p>
          <a:p>
            <a:pPr marL="285750" indent="-285750">
              <a:buFont typeface="Arial" panose="020B0604020202020204" pitchFamily="34" charset="0"/>
              <a:buChar char="•"/>
            </a:pPr>
            <a:r>
              <a:rPr lang="en-US" sz="1400" dirty="0"/>
              <a:t>Creating Functional Libraries</a:t>
            </a:r>
          </a:p>
          <a:p>
            <a:pPr marL="285750" indent="-285750">
              <a:buFont typeface="Arial" panose="020B0604020202020204" pitchFamily="34" charset="0"/>
              <a:buChar char="•"/>
            </a:pPr>
            <a:r>
              <a:rPr lang="en-US" sz="1400" dirty="0"/>
              <a:t>Creating Test Scripts</a:t>
            </a:r>
          </a:p>
        </p:txBody>
      </p:sp>
      <p:sp>
        <p:nvSpPr>
          <p:cNvPr id="19" name="Rectangular Callout 18"/>
          <p:cNvSpPr/>
          <p:nvPr/>
        </p:nvSpPr>
        <p:spPr>
          <a:xfrm>
            <a:off x="53838" y="5510539"/>
            <a:ext cx="1779723" cy="900968"/>
          </a:xfrm>
          <a:prstGeom prst="wedgeRectCallout">
            <a:avLst>
              <a:gd name="adj1" fmla="val 44964"/>
              <a:gd name="adj2" fmla="val -124094"/>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Execute Scripts </a:t>
            </a:r>
          </a:p>
          <a:p>
            <a:pPr marL="285750" indent="-285750">
              <a:buFont typeface="Arial" panose="020B0604020202020204" pitchFamily="34" charset="0"/>
              <a:buChar char="•"/>
            </a:pPr>
            <a:r>
              <a:rPr lang="en-US" sz="1400" dirty="0"/>
              <a:t>Analyzing Results</a:t>
            </a:r>
          </a:p>
          <a:p>
            <a:pPr marL="285750" indent="-285750">
              <a:buFont typeface="Arial" panose="020B0604020202020204" pitchFamily="34" charset="0"/>
              <a:buChar char="•"/>
            </a:pPr>
            <a:r>
              <a:rPr lang="en-US" sz="1400" dirty="0"/>
              <a:t>Reporting Defect</a:t>
            </a:r>
          </a:p>
        </p:txBody>
      </p:sp>
      <p:sp>
        <p:nvSpPr>
          <p:cNvPr id="20" name="Rectangular Callout 19"/>
          <p:cNvSpPr/>
          <p:nvPr/>
        </p:nvSpPr>
        <p:spPr>
          <a:xfrm>
            <a:off x="128588" y="1593540"/>
            <a:ext cx="2083389" cy="673643"/>
          </a:xfrm>
          <a:prstGeom prst="wedgeRectCallout">
            <a:avLst>
              <a:gd name="adj1" fmla="val 38550"/>
              <a:gd name="adj2" fmla="val 129270"/>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Updating Test Scripts</a:t>
            </a:r>
          </a:p>
          <a:p>
            <a:pPr marL="285750" indent="-285750">
              <a:buFont typeface="Arial" panose="020B0604020202020204" pitchFamily="34" charset="0"/>
              <a:buChar char="•"/>
            </a:pPr>
            <a:r>
              <a:rPr lang="en-US" sz="1400" dirty="0"/>
              <a:t>Adding New Test Scripts</a:t>
            </a:r>
          </a:p>
        </p:txBody>
      </p:sp>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153" y="95694"/>
            <a:ext cx="1960948" cy="43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7775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862FFAD8-8194-49EF-8D07-9816134C5646}"/>
                                            </p:graphicEl>
                                          </p:spTgt>
                                        </p:tgtEl>
                                        <p:attrNameLst>
                                          <p:attrName>style.visibility</p:attrName>
                                        </p:attrNameLst>
                                      </p:cBhvr>
                                      <p:to>
                                        <p:strVal val="visible"/>
                                      </p:to>
                                    </p:set>
                                    <p:animEffect transition="in" filter="fade">
                                      <p:cBhvr>
                                        <p:cTn id="7" dur="500"/>
                                        <p:tgtEl>
                                          <p:spTgt spid="5">
                                            <p:graphicEl>
                                              <a:dgm id="{862FFAD8-8194-49EF-8D07-9816134C564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5">
                                            <p:graphicEl>
                                              <a:dgm id="{D19C21A8-1B93-424C-938B-8A66419B2B76}"/>
                                            </p:graphicEl>
                                          </p:spTgt>
                                        </p:tgtEl>
                                        <p:attrNameLst>
                                          <p:attrName>style.visibility</p:attrName>
                                        </p:attrNameLst>
                                      </p:cBhvr>
                                      <p:to>
                                        <p:strVal val="visible"/>
                                      </p:to>
                                    </p:set>
                                    <p:animEffect transition="in" filter="fade">
                                      <p:cBhvr>
                                        <p:cTn id="15" dur="500"/>
                                        <p:tgtEl>
                                          <p:spTgt spid="5">
                                            <p:graphicEl>
                                              <a:dgm id="{D19C21A8-1B93-424C-938B-8A66419B2B7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7911B23A-BEBD-434D-A893-E64ECBC3DEC1}"/>
                                            </p:graphicEl>
                                          </p:spTgt>
                                        </p:tgtEl>
                                        <p:attrNameLst>
                                          <p:attrName>style.visibility</p:attrName>
                                        </p:attrNameLst>
                                      </p:cBhvr>
                                      <p:to>
                                        <p:strVal val="visible"/>
                                      </p:to>
                                    </p:set>
                                    <p:animEffect transition="in" filter="fade">
                                      <p:cBhvr>
                                        <p:cTn id="20" dur="500"/>
                                        <p:tgtEl>
                                          <p:spTgt spid="5">
                                            <p:graphicEl>
                                              <a:dgm id="{7911B23A-BEBD-434D-A893-E64ECBC3DEC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graphicEl>
                                              <a:dgm id="{939E6B4D-BB2A-48A4-91A8-E795D682160A}"/>
                                            </p:graphicEl>
                                          </p:spTgt>
                                        </p:tgtEl>
                                        <p:attrNameLst>
                                          <p:attrName>style.visibility</p:attrName>
                                        </p:attrNameLst>
                                      </p:cBhvr>
                                      <p:to>
                                        <p:strVal val="visible"/>
                                      </p:to>
                                    </p:set>
                                    <p:animEffect transition="in" filter="fade">
                                      <p:cBhvr>
                                        <p:cTn id="30" dur="500"/>
                                        <p:tgtEl>
                                          <p:spTgt spid="5">
                                            <p:graphicEl>
                                              <a:dgm id="{939E6B4D-BB2A-48A4-91A8-E795D682160A}"/>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graphicEl>
                                              <a:dgm id="{5DD8E1FE-0EA6-4664-B3CA-5EF52C23BA66}"/>
                                            </p:graphicEl>
                                          </p:spTgt>
                                        </p:tgtEl>
                                        <p:attrNameLst>
                                          <p:attrName>style.visibility</p:attrName>
                                        </p:attrNameLst>
                                      </p:cBhvr>
                                      <p:to>
                                        <p:strVal val="visible"/>
                                      </p:to>
                                    </p:set>
                                    <p:animEffect transition="in" filter="fade">
                                      <p:cBhvr>
                                        <p:cTn id="40" dur="500"/>
                                        <p:tgtEl>
                                          <p:spTgt spid="5">
                                            <p:graphicEl>
                                              <a:dgm id="{5DD8E1FE-0EA6-4664-B3CA-5EF52C23BA66}"/>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graphicEl>
                                              <a:dgm id="{563607A0-FCFC-497A-8C4C-1A04D01AD0FC}"/>
                                            </p:graphicEl>
                                          </p:spTgt>
                                        </p:tgtEl>
                                        <p:attrNameLst>
                                          <p:attrName>style.visibility</p:attrName>
                                        </p:attrNameLst>
                                      </p:cBhvr>
                                      <p:to>
                                        <p:strVal val="visible"/>
                                      </p:to>
                                    </p:set>
                                    <p:animEffect transition="in" filter="fade">
                                      <p:cBhvr>
                                        <p:cTn id="50" dur="500"/>
                                        <p:tgtEl>
                                          <p:spTgt spid="5">
                                            <p:graphicEl>
                                              <a:dgm id="{563607A0-FCFC-497A-8C4C-1A04D01AD0F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1FA03C14-0093-4A1D-9C72-769F28D2D06B}"/>
                                            </p:graphicEl>
                                          </p:spTgt>
                                        </p:tgtEl>
                                        <p:attrNameLst>
                                          <p:attrName>style.visibility</p:attrName>
                                        </p:attrNameLst>
                                      </p:cBhvr>
                                      <p:to>
                                        <p:strVal val="visible"/>
                                      </p:to>
                                    </p:set>
                                    <p:animEffect transition="in" filter="fade">
                                      <p:cBhvr>
                                        <p:cTn id="60" dur="500"/>
                                        <p:tgtEl>
                                          <p:spTgt spid="5">
                                            <p:graphicEl>
                                              <a:dgm id="{1FA03C14-0093-4A1D-9C72-769F28D2D06B}"/>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uiExpand="1" animBg="1"/>
      <p:bldP spid="14" grpId="0" uiExpand="1" animBg="1"/>
      <p:bldP spid="17" grpId="0" uiExpand="1" animBg="1"/>
      <p:bldP spid="18" grpId="0" uiExpand="1" animBg="1"/>
      <p:bldP spid="19" grpId="0" uiExpand="1" animBg="1"/>
      <p:bldP spid="20" grpId="0" uiExpand="1" animBg="1"/>
    </p:bldLst>
  </p:timing>
</p:sld>
</file>

<file path=ppt/theme/theme1.xml><?xml version="1.0" encoding="utf-8"?>
<a:theme xmlns:a="http://schemas.openxmlformats.org/drawingml/2006/main" name="Office Theme">
  <a:themeElements>
    <a:clrScheme name="Custom 2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57D3321-6512-4590-8143-B6CD35E180C8}">
  <we:reference id="wa103953725" version="1.2.0.0" store="en-us" storeType="OMEX"/>
  <we:alternateReferences>
    <we:reference id="WA103953725" version="1.2.0.0" store="WA10395372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29491</TotalTime>
  <Words>4428</Words>
  <Application>Microsoft Office PowerPoint</Application>
  <PresentationFormat>On-screen Show (4:3)</PresentationFormat>
  <Paragraphs>984</Paragraphs>
  <Slides>40</Slides>
  <Notes>40</Notes>
  <HiddenSlides>4</HiddenSlides>
  <MMClips>0</MMClips>
  <ScaleCrop>false</ScaleCrop>
  <HeadingPairs>
    <vt:vector size="4" baseType="variant">
      <vt:variant>
        <vt:lpstr>Theme</vt:lpstr>
      </vt:variant>
      <vt:variant>
        <vt:i4>3</vt:i4>
      </vt:variant>
      <vt:variant>
        <vt:lpstr>Slide Titles</vt:lpstr>
      </vt:variant>
      <vt:variant>
        <vt:i4>40</vt:i4>
      </vt:variant>
    </vt:vector>
  </HeadingPairs>
  <TitlesOfParts>
    <vt:vector size="43" baseType="lpstr">
      <vt:lpstr>Office Theme</vt:lpstr>
      <vt:lpstr>6_Office Theme</vt:lpstr>
      <vt:lpstr>Custom Design</vt:lpstr>
      <vt:lpstr>Overview Automation, Performance &amp; Security Testing </vt:lpstr>
      <vt:lpstr>PowerPoint Presentation</vt:lpstr>
      <vt:lpstr>PowerPoint Presentation</vt:lpstr>
      <vt:lpstr>Automation Testing</vt:lpstr>
      <vt:lpstr>PowerPoint Presentation</vt:lpstr>
      <vt:lpstr>PowerPoint Presentation</vt:lpstr>
      <vt:lpstr>PowerPoint Presentation</vt:lpstr>
      <vt:lpstr>Test Automation | Strategy</vt:lpstr>
      <vt:lpstr>PowerPoint Presentation</vt:lpstr>
      <vt:lpstr>Test Automation | Tools</vt:lpstr>
      <vt:lpstr>Performance Testing</vt:lpstr>
      <vt:lpstr>Real time Scenario</vt:lpstr>
      <vt:lpstr>Performance Testing</vt:lpstr>
      <vt:lpstr>Performance Testing: Goal</vt:lpstr>
      <vt:lpstr>Performance Testing | Portfolio </vt:lpstr>
      <vt:lpstr>Why Performance </vt:lpstr>
      <vt:lpstr>Performance Objectives</vt:lpstr>
      <vt:lpstr>Sample Performance Counters</vt:lpstr>
      <vt:lpstr>Virtual Users</vt:lpstr>
      <vt:lpstr>Performance Testing | Strategy</vt:lpstr>
      <vt:lpstr>Performance Testing | Strategy</vt:lpstr>
      <vt:lpstr>Performance Testing | Strategy</vt:lpstr>
      <vt:lpstr>Performance Testing | Strategy</vt:lpstr>
      <vt:lpstr>Performance Testing | Strategy</vt:lpstr>
      <vt:lpstr>Performance Testing | Tools</vt:lpstr>
      <vt:lpstr>Security Testing</vt:lpstr>
      <vt:lpstr>Security</vt:lpstr>
      <vt:lpstr>Security</vt:lpstr>
      <vt:lpstr>Software Security</vt:lpstr>
      <vt:lpstr>Software Security Keywords</vt:lpstr>
      <vt:lpstr>Driving Factors of Software Security</vt:lpstr>
      <vt:lpstr>Security Testing | Strategy</vt:lpstr>
      <vt:lpstr>OWASP Top 10 - 2013</vt:lpstr>
      <vt:lpstr>OWASP Top 10 - 2013</vt:lpstr>
      <vt:lpstr>OWASP Top 10 - 2013</vt:lpstr>
      <vt:lpstr>Sample Sql Injection</vt:lpstr>
      <vt:lpstr>Sample XSS Attack</vt:lpstr>
      <vt:lpstr>Security Testing | Tools</vt:lpstr>
      <vt:lpstr>Security Read and Reference</vt:lpstr>
      <vt:lpstr>PowerPoint Presentation</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Cybage Software Pvt. Ltd.</dc:creator>
  <cp:lastModifiedBy>Nitin Sharma</cp:lastModifiedBy>
  <cp:revision>2448</cp:revision>
  <cp:lastPrinted>2012-05-24T06:23:46Z</cp:lastPrinted>
  <dcterms:created xsi:type="dcterms:W3CDTF">2009-04-29T12:00:53Z</dcterms:created>
  <dcterms:modified xsi:type="dcterms:W3CDTF">2019-04-09T05:17:30Z</dcterms:modified>
</cp:coreProperties>
</file>