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80" r:id="rId3"/>
    <p:sldId id="257" r:id="rId4"/>
    <p:sldId id="268" r:id="rId5"/>
    <p:sldId id="294" r:id="rId6"/>
    <p:sldId id="284" r:id="rId7"/>
    <p:sldId id="286" r:id="rId8"/>
    <p:sldId id="295" r:id="rId9"/>
    <p:sldId id="296" r:id="rId10"/>
    <p:sldId id="297" r:id="rId11"/>
    <p:sldId id="287" r:id="rId12"/>
    <p:sldId id="288" r:id="rId13"/>
    <p:sldId id="289" r:id="rId14"/>
    <p:sldId id="290" r:id="rId15"/>
    <p:sldId id="291" r:id="rId16"/>
    <p:sldId id="292" r:id="rId17"/>
    <p:sldId id="283" r:id="rId18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36" autoAdjust="0"/>
  </p:normalViewPr>
  <p:slideViewPr>
    <p:cSldViewPr>
      <p:cViewPr>
        <p:scale>
          <a:sx n="86" d="100"/>
          <a:sy n="86" d="100"/>
        </p:scale>
        <p:origin x="-108" y="-40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53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the Zephyr</a:t>
            </a:r>
            <a:r>
              <a:rPr lang="en-US" baseline="0" dirty="0" smtClean="0"/>
              <a:t> for JIRA is added on JIRA , the test cases in Zephyr can be linked to the stories and defects in JIRA thereby creating a bi-directional end to end traceability.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8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client was previously using Excel sheet to maintain test cases . The traceability between the requirements , test case and defects was little and there were no reports for the testing progress.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after the use of Zephyr for JIRA , the test cases were created ,maintained and executed in a organized manner. The test cases were linked to stories and defects and the testing progress was made available via various reports and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44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Zephyr for JIRA does</a:t>
            </a:r>
            <a:r>
              <a:rPr lang="en-US" baseline="0" dirty="0" smtClean="0"/>
              <a:t> not provide provision to create Test plan- Test plan can be created in Confluence or can be attached as a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01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4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Test case management tool came into the picture , the test cases creation and management was a difficult task.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 creation, management and tracking was manual and tedious task – the test cases were written and maintained in</a:t>
            </a:r>
            <a:r>
              <a:rPr lang="en-US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Excel sheet .</a:t>
            </a:r>
          </a:p>
          <a:p>
            <a:pPr marL="228600" indent="-228600">
              <a:buAutoNum type="arabicPeriod"/>
            </a:pPr>
            <a:endParaRPr lang="en-US" sz="1200" baseline="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Little or no end to end traceability , i.e. Requirement to Test cases to Defects and vice versa</a:t>
            </a:r>
            <a:r>
              <a:rPr lang="en-US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The traceability was manual 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Graphical Metrics reposting facility was unavailable.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Limited visibility of Testing progress-  There was no visibility</a:t>
            </a:r>
            <a:r>
              <a:rPr lang="en-US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testing progress i.e. status of test case execution , total number of test cases that have passed or failed etc.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Tracking of testing efforts was not possible- it</a:t>
            </a:r>
            <a:r>
              <a:rPr lang="en-US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was not possible to know the hours spent on testing activity.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aseline="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integration with Automation tools.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aseline="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Collaboration in testing teams was poor . 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7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3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Zephyr for JIRA is a licensed tool and can be installed from the </a:t>
            </a:r>
            <a:r>
              <a:rPr lang="en-US" baseline="0" dirty="0" err="1" smtClean="0"/>
              <a:t>Atlassian</a:t>
            </a:r>
            <a:r>
              <a:rPr lang="en-US" baseline="0" dirty="0" smtClean="0"/>
              <a:t> Marketplace.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Zephyr for JIRA is needed as it helps us to create and manage test cases easily.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Test Cycle is nothing but Test Suite.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3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 can be used for categorization of test cases. The component can be named after a module of the project .</a:t>
            </a:r>
          </a:p>
          <a:p>
            <a:endParaRPr lang="en-US" sz="11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JIRA workflow is a set of statuses and transitions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an issue moves through during its lifecycle and typically represents processes within your organization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17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en-US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widely used test process is the Structured test process. </a:t>
            </a:r>
          </a:p>
          <a:p>
            <a:pPr marL="0" indent="0">
              <a:buNone/>
            </a:pPr>
            <a:r>
              <a:rPr lang="en-US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 test process </a:t>
            </a: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for distinct phases of organization, planning, execution and tracking of all your testing efforts. </a:t>
            </a:r>
            <a:r>
              <a:rPr lang="en-US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endParaRPr lang="en-US" sz="8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8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-US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the organization phase- </a:t>
            </a: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are imported, reused, modified, cloned or created. They are linked to requirements, stories, epics or other issue-types. They are organized by Versions, Components and Labels.</a:t>
            </a:r>
          </a:p>
          <a:p>
            <a:pPr marL="0" indent="0">
              <a:buNone/>
            </a:pPr>
            <a:endParaRPr lang="en-US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2.During the planning phase- </a:t>
            </a: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 Test Cycles are set up and tests that need to be executed are added to these cycles. This kind of grouping allows for easy progress tracking. </a:t>
            </a:r>
          </a:p>
          <a:p>
            <a:pPr marL="0" indent="0"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execution phase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users execute tests within the various Test Cycles, linking to existing bugs or filing new ones, tracking progress etc. </a:t>
            </a:r>
          </a:p>
          <a:p>
            <a:pPr marL="0" indent="0"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Tracking 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happens continually with Test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summary , various   test metrics and gadgets  and  bi-directional end to end traceability reports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63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 test execution cycles- Once the tests</a:t>
            </a:r>
            <a:r>
              <a:rPr lang="en-US" sz="12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have been created they need to be add to Test cycle for execution.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Logically group test cases within test cycles with folder structure</a:t>
            </a:r>
            <a:r>
              <a:rPr lang="en-US" sz="12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For a structured execution of test cases , under test cycles multiple folders can be created according to components and test cases can be added to the folders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 test automation and CI tools with ZAPI – the automation scripts can be triggered via CI tools like Jenkins and the results are updated in Zephyr for JIRA.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27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it is tightly integrated with JIRA it provides end to end traceability i.e. requirements to test cases to defects and vice versa. – the test cases in Zephyr</a:t>
            </a:r>
            <a:r>
              <a:rPr lang="en-US" sz="12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linked to issues like stories , bugs </a:t>
            </a:r>
            <a:r>
              <a:rPr lang="en-US" sz="1200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therefore creating a bi-directional end-to –end linking.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way end to end traceability reports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Allows you to track testing progress via various graphical reports , testing metrics and traceability reports.</a:t>
            </a:r>
          </a:p>
          <a:p>
            <a:pPr marL="0" indent="0" algn="l">
              <a:lnSpc>
                <a:spcPct val="160000"/>
              </a:lnSpc>
              <a:buFont typeface="+mj-lt"/>
              <a:buNone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lnSpc>
                <a:spcPct val="160000"/>
              </a:lnSpc>
              <a:buFont typeface="+mj-lt"/>
              <a:buNone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    Integrate test automation and CI tools with ZAPI. –</a:t>
            </a:r>
            <a:r>
              <a:rPr lang="en-US" sz="12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automation test scripts can be triggered via CI tools like Jenkins and the result  will be updated in Zephyr for JIRA.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lnSpc>
                <a:spcPct val="160000"/>
              </a:lnSpc>
              <a:buFont typeface="+mj-lt"/>
              <a:buNone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lnSpc>
                <a:spcPct val="160000"/>
              </a:lnSpc>
              <a:buFont typeface="+mj-lt"/>
              <a:buNone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</a:t>
            </a:r>
            <a:r>
              <a:rPr lang="en-US" sz="12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Allows you to import already existing test cases which are in Excel and XML format</a:t>
            </a:r>
            <a:r>
              <a:rPr lang="en-US" sz="12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using Zephyr for JIRA test importer utility.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/>
              <a:t> Copyright © 2017 Cybage Software Pvt. Ltd. All Rights Reserved. Cybage Confidential.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03-Jul-19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atlassian.com/apps/1211674/zapi?hosting=cloud&amp;tab=over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76200" y="3077348"/>
            <a:ext cx="5192078" cy="1256489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3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sz="2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1600" dirty="0"/>
              <a:t>By Poorvi Dharwad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31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2" name="Group 31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40" name="Rectangle 39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38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35" name="Picture 13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92625"/>
            <a:ext cx="4953000" cy="80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582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+mj-lt"/>
              </a:rPr>
              <a:t>Planning Test cycles :-</a:t>
            </a:r>
            <a:endParaRPr lang="en-US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153319"/>
            <a:ext cx="8534400" cy="37338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53319"/>
            <a:ext cx="6553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3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+mj-lt"/>
              </a:rPr>
              <a:t>Executing Tests :-</a:t>
            </a:r>
            <a:endParaRPr lang="en-US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153319"/>
            <a:ext cx="8534400" cy="38100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53319"/>
            <a:ext cx="7086600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0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+mj-lt"/>
              </a:rPr>
              <a:t>Tracking Test Progress :-</a:t>
            </a:r>
            <a:endParaRPr lang="en-US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81000" y="1153319"/>
            <a:ext cx="9220199" cy="40386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27" y="1229518"/>
            <a:ext cx="7350873" cy="396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Advantages of Zephyr for JIRA:-</a:t>
            </a:r>
            <a:endParaRPr lang="en-US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Tightly integrated with JIRA, thereby providing an bi-directional end to end traceability.</a:t>
            </a:r>
          </a:p>
          <a:p>
            <a:pPr algn="l">
              <a:lnSpc>
                <a:spcPct val="160000"/>
              </a:lnSpc>
            </a:pPr>
            <a:endParaRPr lang="en-US" sz="1800" dirty="0" smtClean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Report detailed test metrics via customized </a:t>
            </a:r>
            <a:r>
              <a:rPr lang="en-US" sz="1800" dirty="0" smtClean="0">
                <a:latin typeface="+mn-lt"/>
              </a:rPr>
              <a:t>Gadgets</a:t>
            </a:r>
          </a:p>
          <a:p>
            <a:pPr algn="l"/>
            <a:endParaRPr lang="en-US" sz="1800" dirty="0">
              <a:latin typeface="+mn-lt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Integrate </a:t>
            </a:r>
            <a:r>
              <a:rPr lang="en-US" sz="1800" dirty="0">
                <a:latin typeface="+mn-lt"/>
              </a:rPr>
              <a:t>test automation and CI tools with </a:t>
            </a:r>
            <a:r>
              <a:rPr lang="en-US" sz="1800" dirty="0">
                <a:latin typeface="+mn-lt"/>
                <a:hlinkClick r:id="rId3"/>
              </a:rPr>
              <a:t>ZAPI</a:t>
            </a:r>
            <a:endParaRPr lang="en-US" sz="1800" dirty="0">
              <a:latin typeface="+mn-lt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85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Limitations of Zephyr for JIRA:- </a:t>
            </a:r>
            <a:endParaRPr lang="en-US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8" y="1153319"/>
            <a:ext cx="8977541" cy="41910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998" y="1305719"/>
            <a:ext cx="892592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Zephyr for JIRA does not have provision to create Test plan.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Test results cannot be imported.</a:t>
            </a:r>
          </a:p>
        </p:txBody>
      </p:sp>
    </p:spTree>
    <p:extLst>
      <p:ext uri="{BB962C8B-B14F-4D97-AF65-F5344CB8AC3E}">
        <p14:creationId xmlns:p14="http://schemas.microsoft.com/office/powerpoint/2010/main" val="17427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8468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+mj-lt"/>
              </a:rPr>
              <a:t>Zephyr for JIRA CI :-</a:t>
            </a:r>
            <a:endParaRPr lang="en-US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153319"/>
            <a:ext cx="8534400" cy="40386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53320"/>
            <a:ext cx="7086600" cy="4038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554298"/>
            <a:ext cx="1151069" cy="1086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05800" y="4678241"/>
            <a:ext cx="23057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Zephyr for Jira Add-On </a:t>
            </a:r>
            <a:endParaRPr lang="en-US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Bamboo</a:t>
            </a:r>
          </a:p>
        </p:txBody>
      </p:sp>
    </p:spTree>
    <p:extLst>
      <p:ext uri="{BB962C8B-B14F-4D97-AF65-F5344CB8AC3E}">
        <p14:creationId xmlns:p14="http://schemas.microsoft.com/office/powerpoint/2010/main" val="33421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r">
              <a:lnSpc>
                <a:spcPct val="150000"/>
              </a:lnSpc>
            </a:pPr>
            <a:endParaRPr lang="en-US" sz="12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sz="22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8" name="Rectangle 27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6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4049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Agenda :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itle 8"/>
          <p:cNvSpPr txBox="1">
            <a:spLocks/>
          </p:cNvSpPr>
          <p:nvPr/>
        </p:nvSpPr>
        <p:spPr>
          <a:xfrm>
            <a:off x="699859" y="1305719"/>
            <a:ext cx="8534400" cy="38100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What &amp; Why JIRA</a:t>
            </a:r>
            <a:r>
              <a:rPr lang="en-US" sz="1800" dirty="0" smtClean="0">
                <a:latin typeface="+mn-lt"/>
              </a:rPr>
              <a:t>?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JIRA </a:t>
            </a:r>
            <a:r>
              <a:rPr lang="en-US" sz="1800" dirty="0" smtClean="0">
                <a:latin typeface="+mn-lt"/>
              </a:rPr>
              <a:t>Concepts</a:t>
            </a:r>
          </a:p>
          <a:p>
            <a:pPr lvl="0" algn="l"/>
            <a:endParaRPr lang="en-US" sz="1800" dirty="0">
              <a:latin typeface="+mn-lt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Zephyr for </a:t>
            </a:r>
            <a:r>
              <a:rPr lang="en-US" sz="1800" dirty="0" smtClean="0">
                <a:latin typeface="+mn-lt"/>
              </a:rPr>
              <a:t>JIRA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Features of </a:t>
            </a:r>
            <a:r>
              <a:rPr lang="en-US" sz="1800" dirty="0" smtClean="0">
                <a:latin typeface="+mn-lt"/>
              </a:rPr>
              <a:t>Zephyr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Phases of Zephyr for JIRA- Write, Plan , Execute &amp; </a:t>
            </a:r>
            <a:r>
              <a:rPr lang="en-US" sz="1800" dirty="0" smtClean="0">
                <a:latin typeface="+mn-lt"/>
              </a:rPr>
              <a:t>Track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Importer </a:t>
            </a:r>
            <a:r>
              <a:rPr lang="en-US" sz="1800" dirty="0" smtClean="0">
                <a:latin typeface="+mn-lt"/>
              </a:rPr>
              <a:t>Utility</a:t>
            </a:r>
          </a:p>
          <a:p>
            <a:pPr lvl="0" algn="l"/>
            <a:endParaRPr lang="en-US" sz="1800" dirty="0">
              <a:latin typeface="+mn-lt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Zephyr for Jira Continuous Integration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3048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+mj-lt"/>
              </a:rPr>
              <a:t>What </a:t>
            </a:r>
            <a:r>
              <a:rPr lang="en-US" sz="2000" b="1" dirty="0">
                <a:latin typeface="+mj-lt"/>
              </a:rPr>
              <a:t>&amp; </a:t>
            </a:r>
            <a:r>
              <a:rPr lang="en-US" sz="2000" b="1" dirty="0" smtClean="0">
                <a:latin typeface="+mj-lt"/>
              </a:rPr>
              <a:t>Why </a:t>
            </a:r>
            <a:r>
              <a:rPr lang="en-US" sz="2000" b="1" dirty="0">
                <a:latin typeface="+mj-lt"/>
              </a:rPr>
              <a:t>JIRA?</a:t>
            </a:r>
            <a:r>
              <a:rPr lang="en-US" sz="2000" b="1" dirty="0" smtClean="0">
                <a:solidFill>
                  <a:srgbClr val="2B3B4B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077119"/>
            <a:ext cx="8534400" cy="38100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1" dirty="0" smtClean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What </a:t>
            </a:r>
            <a:r>
              <a:rPr lang="en-US" sz="1800" b="1" dirty="0">
                <a:latin typeface="+mn-lt"/>
              </a:rPr>
              <a:t>is JIRA? </a:t>
            </a:r>
            <a:r>
              <a:rPr lang="en-US" sz="1800" dirty="0">
                <a:latin typeface="+mn-lt"/>
              </a:rPr>
              <a:t>	</a:t>
            </a:r>
          </a:p>
          <a:p>
            <a:pPr lvl="1"/>
            <a:r>
              <a:rPr lang="en-US" sz="1800" dirty="0"/>
              <a:t>In simple terms: “JIRA is a web based , licensed  </a:t>
            </a:r>
            <a:r>
              <a:rPr lang="en-US" sz="1800" b="1" dirty="0"/>
              <a:t>issue tracker </a:t>
            </a:r>
            <a:r>
              <a:rPr lang="en-US" sz="1800" dirty="0"/>
              <a:t>with </a:t>
            </a:r>
            <a:r>
              <a:rPr lang="en-US" sz="1800" b="1" dirty="0"/>
              <a:t>Project Management </a:t>
            </a:r>
            <a:r>
              <a:rPr lang="en-US" sz="1800" dirty="0"/>
              <a:t>and </a:t>
            </a:r>
            <a:r>
              <a:rPr lang="en-US" sz="1800" b="1" dirty="0"/>
              <a:t>Bug tracking capabilities</a:t>
            </a:r>
            <a:r>
              <a:rPr lang="en-US" sz="1800" dirty="0"/>
              <a:t>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JIRA is a product of </a:t>
            </a:r>
            <a:r>
              <a:rPr lang="en-US" sz="1800" b="1" dirty="0" err="1">
                <a:latin typeface="+mn-lt"/>
              </a:rPr>
              <a:t>Atlassian</a:t>
            </a:r>
            <a:r>
              <a:rPr lang="en-US" sz="1800" dirty="0">
                <a:latin typeface="+mn-l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Why should Jira be used?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Helps to track the progress of the project, lets you plan and manage all issue , provides end to end bi-directional traceability and easy to integrate with other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Various JIRA products are </a:t>
            </a:r>
            <a:r>
              <a:rPr lang="en-US" sz="1800" b="1" dirty="0">
                <a:latin typeface="+mn-lt"/>
              </a:rPr>
              <a:t>JIRA Core, JIRA Software </a:t>
            </a:r>
            <a:r>
              <a:rPr lang="en-US" sz="1800" dirty="0">
                <a:latin typeface="+mn-lt"/>
              </a:rPr>
              <a:t>and</a:t>
            </a:r>
            <a:r>
              <a:rPr lang="en-US" sz="1800" b="1" dirty="0">
                <a:latin typeface="+mn-lt"/>
              </a:rPr>
              <a:t> JIRA Service Desk.</a:t>
            </a:r>
          </a:p>
          <a:p>
            <a:pPr algn="l">
              <a:lnSpc>
                <a:spcPct val="160000"/>
              </a:lnSpc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3048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+mj-lt"/>
              </a:rPr>
              <a:t>JIRA </a:t>
            </a:r>
            <a:r>
              <a:rPr lang="en-US" sz="2000" b="1" dirty="0" smtClean="0">
                <a:latin typeface="+mj-lt"/>
              </a:rPr>
              <a:t>Concepts </a:t>
            </a:r>
            <a:r>
              <a:rPr lang="en-US" sz="2000" b="1" dirty="0">
                <a:latin typeface="+mj-lt"/>
              </a:rPr>
              <a:t>:-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077119"/>
            <a:ext cx="8534400" cy="38100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JIRA Projects.</a:t>
            </a:r>
          </a:p>
          <a:p>
            <a:pPr algn="l"/>
            <a:endParaRPr lang="en-US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JIRA Issues.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JIRA Status Workflow.</a:t>
            </a:r>
          </a:p>
        </p:txBody>
      </p:sp>
    </p:spTree>
    <p:extLst>
      <p:ext uri="{BB962C8B-B14F-4D97-AF65-F5344CB8AC3E}">
        <p14:creationId xmlns:p14="http://schemas.microsoft.com/office/powerpoint/2010/main" val="7460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868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+mj-lt"/>
              </a:rPr>
              <a:t>Zephyr for JIRA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Zephyr for JIRA </a:t>
            </a:r>
            <a:r>
              <a:rPr lang="en-US" sz="1800" dirty="0">
                <a:latin typeface="+mn-lt"/>
              </a:rPr>
              <a:t>(Cloud or Server) ,  is an application that resides in JIRA as an add-on and brings test management capabilities to any JIRA project. </a:t>
            </a:r>
          </a:p>
          <a:p>
            <a:pPr algn="l"/>
            <a:endParaRPr lang="en-US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Zephyr for Jira</a:t>
            </a:r>
            <a:r>
              <a:rPr lang="en-US" sz="1800" dirty="0">
                <a:latin typeface="+mn-lt"/>
              </a:rPr>
              <a:t> application allows you :</a:t>
            </a:r>
          </a:p>
          <a:p>
            <a:pPr algn="l"/>
            <a:r>
              <a:rPr lang="en-US" sz="1800" dirty="0">
                <a:latin typeface="+mn-lt"/>
              </a:rPr>
              <a:t>  Organize            Author         Manage             Search         Plan        Execute                                    Report on your testing activities   </a:t>
            </a:r>
          </a:p>
          <a:p>
            <a:pPr algn="l"/>
            <a:r>
              <a:rPr lang="en-US" sz="1800" dirty="0">
                <a:latin typeface="+mn-lt"/>
              </a:rPr>
              <a:t>                  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When Zephyr for JIRA is added , it creates a </a:t>
            </a:r>
            <a:r>
              <a:rPr lang="en-US" sz="1800" b="1" dirty="0">
                <a:latin typeface="+mn-lt"/>
              </a:rPr>
              <a:t>new issue type </a:t>
            </a:r>
            <a:r>
              <a:rPr lang="en-US" sz="1800" dirty="0">
                <a:latin typeface="+mn-lt"/>
              </a:rPr>
              <a:t>called </a:t>
            </a:r>
            <a:r>
              <a:rPr lang="en-US" sz="1800" dirty="0" smtClean="0">
                <a:latin typeface="+mn-lt"/>
              </a:rPr>
              <a:t>“ </a:t>
            </a:r>
            <a:r>
              <a:rPr lang="en-US" sz="1800" b="1" dirty="0">
                <a:latin typeface="+mn-lt"/>
              </a:rPr>
              <a:t>Test </a:t>
            </a:r>
            <a:r>
              <a:rPr lang="en-US" sz="1800" dirty="0">
                <a:latin typeface="+mn-lt"/>
              </a:rPr>
              <a:t>“ and a </a:t>
            </a:r>
            <a:r>
              <a:rPr lang="en-US" sz="1800" dirty="0" smtClean="0">
                <a:latin typeface="+mn-lt"/>
              </a:rPr>
              <a:t>           “ </a:t>
            </a:r>
            <a:r>
              <a:rPr lang="en-US" sz="1800" b="1" dirty="0">
                <a:latin typeface="+mn-lt"/>
              </a:rPr>
              <a:t>Tests </a:t>
            </a:r>
            <a:r>
              <a:rPr lang="en-US" sz="1800" dirty="0">
                <a:latin typeface="+mn-lt"/>
              </a:rPr>
              <a:t>” tab is visible in navigation bar.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828800" y="2601119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048000" y="2601119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267200" y="2601119"/>
            <a:ext cx="60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638800" y="2601119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477000" y="2623978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620000" y="2601119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573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+mj-lt"/>
              </a:rPr>
              <a:t>Features of Zephyr for JIRA :-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153319"/>
            <a:ext cx="8534400" cy="3962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Create</a:t>
            </a:r>
            <a:r>
              <a:rPr lang="en-US" sz="1800" dirty="0">
                <a:latin typeface="+mn-lt"/>
              </a:rPr>
              <a:t>, view, edit, clone and execute tests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Link to stories, tasks, requirements , defects etc.</a:t>
            </a:r>
          </a:p>
          <a:p>
            <a:pPr algn="l"/>
            <a:endParaRPr lang="en-US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Plan test execution cycles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Logically group test cases within test cycles.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Basic /Advanced  issue search filters</a:t>
            </a:r>
          </a:p>
          <a:p>
            <a:pPr algn="l"/>
            <a:endParaRPr lang="en-US" sz="18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800" b="1" dirty="0" smtClean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573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+mj-lt"/>
              </a:rPr>
              <a:t>Continued..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153319"/>
            <a:ext cx="8534400" cy="3962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Two-way end-to-end traceability reports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Zephyr Query Language (ZQL) for advanced searching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Integrate test automation and CI tools with</a:t>
            </a:r>
            <a:r>
              <a:rPr lang="en-US" sz="1800">
                <a:latin typeface="+mn-lt"/>
              </a:rPr>
              <a:t> </a:t>
            </a:r>
            <a:r>
              <a:rPr lang="en-US" sz="1800" b="1" smtClean="0">
                <a:latin typeface="+mn-lt"/>
              </a:rPr>
              <a:t>ZAPI</a:t>
            </a:r>
          </a:p>
          <a:p>
            <a:pPr algn="l"/>
            <a:endParaRPr lang="en-US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Supports German, French, Spanish, Russian, Korean, Japanese, Simplified Chinese and Turkish</a:t>
            </a:r>
          </a:p>
          <a:p>
            <a:pPr algn="l"/>
            <a:endParaRPr lang="en-US" sz="1800" b="1" dirty="0" smtClean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573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+mj-lt"/>
              </a:rPr>
              <a:t>Zephyr for JIRA Test process :-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153319"/>
            <a:ext cx="8534400" cy="3962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xamples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test processes that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followed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incorporating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Zephyr for JIRA in your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r>
              <a:rPr lang="en-US" sz="1400" dirty="0"/>
              <a:t>.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8" y="1534319"/>
            <a:ext cx="9339762" cy="373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573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+mj-lt"/>
              </a:rPr>
              <a:t>Writing Tests:-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153319"/>
            <a:ext cx="8534400" cy="3962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endParaRPr lang="en-US" sz="1400" dirty="0"/>
          </a:p>
          <a:p>
            <a:pPr marL="342900" indent="-342900" algn="l">
              <a:buFont typeface="+mj-lt"/>
              <a:buAutoNum type="arabicPeriod"/>
            </a:pPr>
            <a:endParaRPr lang="en-US" sz="1400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53320"/>
            <a:ext cx="6705600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49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868</Words>
  <Application>Microsoft Office PowerPoint</Application>
  <PresentationFormat>Custom</PresentationFormat>
  <Paragraphs>181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Poorvi Dharwad</cp:lastModifiedBy>
  <cp:revision>474</cp:revision>
  <dcterms:created xsi:type="dcterms:W3CDTF">2018-01-05T05:23:08Z</dcterms:created>
  <dcterms:modified xsi:type="dcterms:W3CDTF">2019-07-03T07:50:53Z</dcterms:modified>
</cp:coreProperties>
</file>