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2"/>
  </p:notesMasterIdLst>
  <p:sldIdLst>
    <p:sldId id="278" r:id="rId6"/>
    <p:sldId id="257" r:id="rId7"/>
    <p:sldId id="314" r:id="rId8"/>
    <p:sldId id="284" r:id="rId9"/>
    <p:sldId id="285" r:id="rId10"/>
    <p:sldId id="311" r:id="rId11"/>
    <p:sldId id="294" r:id="rId12"/>
    <p:sldId id="327" r:id="rId13"/>
    <p:sldId id="318" r:id="rId14"/>
    <p:sldId id="320" r:id="rId15"/>
    <p:sldId id="322" r:id="rId16"/>
    <p:sldId id="324" r:id="rId17"/>
    <p:sldId id="326" r:id="rId18"/>
    <p:sldId id="328" r:id="rId19"/>
    <p:sldId id="330" r:id="rId20"/>
    <p:sldId id="279" r:id="rId21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4" autoAdjust="0"/>
    <p:restoredTop sz="99288" autoAdjust="0"/>
  </p:normalViewPr>
  <p:slideViewPr>
    <p:cSldViewPr snapToGrid="0">
      <p:cViewPr varScale="1">
        <p:scale>
          <a:sx n="97" d="100"/>
          <a:sy n="97" d="100"/>
        </p:scale>
        <p:origin x="-114" y="-708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mkumar Todkar" userId="S::premkumart@cybalm.onmicrosoft.com::4a436f82-a229-44a1-8f4e-c0806ef9def9" providerId="AD" clId="Web-{C35FDB06-2D97-43C8-88AD-4CB23F61BB6E}"/>
    <pc:docChg chg="addSld modSld sldOrd">
      <pc:chgData name="Premkumar Todkar" userId="S::premkumart@cybalm.onmicrosoft.com::4a436f82-a229-44a1-8f4e-c0806ef9def9" providerId="AD" clId="Web-{C35FDB06-2D97-43C8-88AD-4CB23F61BB6E}" dt="2018-08-20T12:21:21.630" v="53" actId="20577"/>
      <pc:docMkLst>
        <pc:docMk/>
      </pc:docMkLst>
      <pc:sldChg chg="modSp">
        <pc:chgData name="Premkumar Todkar" userId="S::premkumart@cybalm.onmicrosoft.com::4a436f82-a229-44a1-8f4e-c0806ef9def9" providerId="AD" clId="Web-{C35FDB06-2D97-43C8-88AD-4CB23F61BB6E}" dt="2018-08-20T12:17:56.187" v="21" actId="1076"/>
        <pc:sldMkLst>
          <pc:docMk/>
          <pc:sldMk cId="809518091" sldId="257"/>
        </pc:sldMkLst>
        <pc:spChg chg="mod">
          <ac:chgData name="Premkumar Todkar" userId="S::premkumart@cybalm.onmicrosoft.com::4a436f82-a229-44a1-8f4e-c0806ef9def9" providerId="AD" clId="Web-{C35FDB06-2D97-43C8-88AD-4CB23F61BB6E}" dt="2018-08-20T12:17:17.701" v="10" actId="1076"/>
          <ac:spMkLst>
            <pc:docMk/>
            <pc:sldMk cId="809518091" sldId="257"/>
            <ac:spMk id="10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56.156" v="19" actId="1076"/>
          <ac:spMkLst>
            <pc:docMk/>
            <pc:sldMk cId="809518091" sldId="257"/>
            <ac:spMk id="12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17.701" v="11" actId="1076"/>
          <ac:spMkLst>
            <pc:docMk/>
            <pc:sldMk cId="809518091" sldId="257"/>
            <ac:spMk id="46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56.172" v="20" actId="1076"/>
          <ac:spMkLst>
            <pc:docMk/>
            <pc:sldMk cId="809518091" sldId="257"/>
            <ac:spMk id="48" creationId="{00000000-0000-0000-0000-000000000000}"/>
          </ac:spMkLst>
        </pc:spChg>
        <pc:picChg chg="mod">
          <ac:chgData name="Premkumar Todkar" userId="S::premkumart@cybalm.onmicrosoft.com::4a436f82-a229-44a1-8f4e-c0806ef9def9" providerId="AD" clId="Web-{C35FDB06-2D97-43C8-88AD-4CB23F61BB6E}" dt="2018-08-20T12:17:56.187" v="21" actId="1076"/>
          <ac:picMkLst>
            <pc:docMk/>
            <pc:sldMk cId="809518091" sldId="257"/>
            <ac:picMk id="2" creationId="{00000000-0000-0000-0000-000000000000}"/>
          </ac:picMkLst>
        </pc:picChg>
        <pc:picChg chg="mod">
          <ac:chgData name="Premkumar Todkar" userId="S::premkumart@cybalm.onmicrosoft.com::4a436f82-a229-44a1-8f4e-c0806ef9def9" providerId="AD" clId="Web-{C35FDB06-2D97-43C8-88AD-4CB23F61BB6E}" dt="2018-08-20T12:17:17.716" v="12" actId="1076"/>
          <ac:picMkLst>
            <pc:docMk/>
            <pc:sldMk cId="809518091" sldId="257"/>
            <ac:picMk id="3" creationId="{00000000-0000-0000-0000-000000000000}"/>
          </ac:picMkLst>
        </pc:picChg>
      </pc:sldChg>
      <pc:sldChg chg="ord">
        <pc:chgData name="Premkumar Todkar" userId="S::premkumart@cybalm.onmicrosoft.com::4a436f82-a229-44a1-8f4e-c0806ef9def9" providerId="AD" clId="Web-{C35FDB06-2D97-43C8-88AD-4CB23F61BB6E}" dt="2018-08-20T12:16:46.167" v="0"/>
        <pc:sldMkLst>
          <pc:docMk/>
          <pc:sldMk cId="1415327346" sldId="305"/>
        </pc:sldMkLst>
      </pc:sldChg>
      <pc:sldChg chg="modSp add ord replId">
        <pc:chgData name="Premkumar Todkar" userId="S::premkumart@cybalm.onmicrosoft.com::4a436f82-a229-44a1-8f4e-c0806ef9def9" providerId="AD" clId="Web-{C35FDB06-2D97-43C8-88AD-4CB23F61BB6E}" dt="2018-08-20T12:18:36.283" v="38" actId="20577"/>
        <pc:sldMkLst>
          <pc:docMk/>
          <pc:sldMk cId="360332547" sldId="307"/>
        </pc:sldMkLst>
        <pc:spChg chg="mod">
          <ac:chgData name="Premkumar Todkar" userId="S::premkumart@cybalm.onmicrosoft.com::4a436f82-a229-44a1-8f4e-c0806ef9def9" providerId="AD" clId="Web-{C35FDB06-2D97-43C8-88AD-4CB23F61BB6E}" dt="2018-08-20T12:18:36.283" v="38" actId="20577"/>
          <ac:spMkLst>
            <pc:docMk/>
            <pc:sldMk cId="360332547" sldId="307"/>
            <ac:spMk id="10" creationId="{00000000-0000-0000-0000-000000000000}"/>
          </ac:spMkLst>
        </pc:spChg>
      </pc:sldChg>
      <pc:sldChg chg="add replId">
        <pc:chgData name="Premkumar Todkar" userId="S::premkumart@cybalm.onmicrosoft.com::4a436f82-a229-44a1-8f4e-c0806ef9def9" providerId="AD" clId="Web-{C35FDB06-2D97-43C8-88AD-4CB23F61BB6E}" dt="2018-08-20T12:18:39.549" v="41"/>
        <pc:sldMkLst>
          <pc:docMk/>
          <pc:sldMk cId="3542421701" sldId="308"/>
        </pc:sldMkLst>
      </pc:sldChg>
      <pc:sldChg chg="modSp add replId">
        <pc:chgData name="Premkumar Todkar" userId="S::premkumart@cybalm.onmicrosoft.com::4a436f82-a229-44a1-8f4e-c0806ef9def9" providerId="AD" clId="Web-{C35FDB06-2D97-43C8-88AD-4CB23F61BB6E}" dt="2018-08-20T12:21:21.630" v="52" actId="20577"/>
        <pc:sldMkLst>
          <pc:docMk/>
          <pc:sldMk cId="1171620979" sldId="309"/>
        </pc:sldMkLst>
        <pc:spChg chg="mod">
          <ac:chgData name="Premkumar Todkar" userId="S::premkumart@cybalm.onmicrosoft.com::4a436f82-a229-44a1-8f4e-c0806ef9def9" providerId="AD" clId="Web-{C35FDB06-2D97-43C8-88AD-4CB23F61BB6E}" dt="2018-08-20T12:19:01.684" v="47" actId="20577"/>
          <ac:spMkLst>
            <pc:docMk/>
            <pc:sldMk cId="1171620979" sldId="309"/>
            <ac:spMk id="3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21:21.630" v="52" actId="20577"/>
          <ac:spMkLst>
            <pc:docMk/>
            <pc:sldMk cId="1171620979" sldId="30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2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2018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 Copyright © 2017 Cybage Software Pvt. Ltd. All Rights Reserved. Cybage Confidential.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</a:t>
            </a:r>
            <a:r>
              <a:rPr lang="en-US" sz="7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ops/pipelines/overview?view=tfs-201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59034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523761" cy="20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5814899" y="3409823"/>
            <a:ext cx="4091101" cy="767965"/>
          </a:xfrm>
          <a:prstGeom prst="rect">
            <a:avLst/>
          </a:prstGeom>
        </p:spPr>
        <p:txBody>
          <a:bodyPr lIns="100557" tIns="50278" rIns="100557" bIns="50278" anchor="t"/>
          <a:lstStyle>
            <a:lvl1pPr marL="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baseline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0278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566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349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131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914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16697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1948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26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Continuous Integration &amp; Continuous Deployment</a:t>
            </a:r>
          </a:p>
          <a:p>
            <a:r>
              <a:rPr lang="en-US" sz="1600" dirty="0"/>
              <a:t>Presented By: </a:t>
            </a:r>
            <a:r>
              <a:rPr lang="en-US" sz="1600" dirty="0" smtClean="0"/>
              <a:t>Anand Deshmukh</a:t>
            </a:r>
            <a:endParaRPr lang="en-US" sz="1800" dirty="0"/>
          </a:p>
          <a:p>
            <a:endParaRPr lang="en-US" sz="2400" dirty="0"/>
          </a:p>
          <a:p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2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Release Pipeline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Automate D</a:t>
            </a:r>
            <a:r>
              <a:rPr lang="en-US" sz="1400" dirty="0" smtClean="0"/>
              <a:t>eployments</a:t>
            </a:r>
            <a:endParaRPr lang="en-US" sz="1400" dirty="0"/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Integration </a:t>
            </a:r>
            <a:r>
              <a:rPr lang="en-US" sz="1400" dirty="0"/>
              <a:t>with </a:t>
            </a:r>
            <a:r>
              <a:rPr lang="en-US" sz="1400" dirty="0" smtClean="0"/>
              <a:t>Testing</a:t>
            </a:r>
            <a:endParaRPr lang="en-US" sz="1400" dirty="0"/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Get control of your deployments 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End-to-end </a:t>
            </a:r>
            <a:r>
              <a:rPr lang="en-US" sz="1400" dirty="0" smtClean="0"/>
              <a:t>Traceability</a:t>
            </a:r>
            <a:endParaRPr lang="en-US" sz="1400" dirty="0"/>
          </a:p>
          <a:p>
            <a:pPr algn="l">
              <a:lnSpc>
                <a:spcPct val="16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566745" y="3493114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Speed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484264" y="4344035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</a:t>
            </a:r>
            <a:r>
              <a:rPr lang="en-US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  <a:endParaRPr lang="en-US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sz="10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itle 8"/>
          <p:cNvSpPr txBox="1">
            <a:spLocks/>
          </p:cNvSpPr>
          <p:nvPr/>
        </p:nvSpPr>
        <p:spPr>
          <a:xfrm>
            <a:off x="717850" y="1221042"/>
            <a:ext cx="8835725" cy="408868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2712" y="1477904"/>
            <a:ext cx="96964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Efficiency</a:t>
            </a:r>
            <a:r>
              <a:rPr lang="en-US" sz="1600" dirty="0"/>
              <a:t>  </a:t>
            </a:r>
            <a:r>
              <a:rPr lang="en-US" sz="1600" dirty="0" smtClean="0"/>
              <a:t>&amp; </a:t>
            </a:r>
            <a:r>
              <a:rPr lang="en-US" sz="1600" b="1" dirty="0"/>
              <a:t>Productivity</a:t>
            </a:r>
            <a:r>
              <a:rPr lang="en-US" sz="1600" dirty="0"/>
              <a:t> – Reducing the </a:t>
            </a:r>
            <a:r>
              <a:rPr lang="en-US" sz="1600"/>
              <a:t>time </a:t>
            </a:r>
            <a:r>
              <a:rPr lang="en-US" sz="1600" smtClean="0"/>
              <a:t>to </a:t>
            </a:r>
            <a:r>
              <a:rPr lang="en-US" sz="1600" dirty="0"/>
              <a:t>find, fix, and deliver reliable, quality software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Reducing risk </a:t>
            </a:r>
            <a:r>
              <a:rPr lang="en-US" sz="1600" dirty="0" smtClean="0"/>
              <a:t>– The </a:t>
            </a:r>
            <a:r>
              <a:rPr lang="en-US" sz="1600" dirty="0"/>
              <a:t>ability to identify the what, when, where, and how for a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Configuration management </a:t>
            </a:r>
            <a:r>
              <a:rPr lang="en-US" sz="1600" dirty="0" smtClean="0"/>
              <a:t>– Environment </a:t>
            </a:r>
            <a:r>
              <a:rPr lang="en-US" sz="1600" dirty="0"/>
              <a:t>S</a:t>
            </a:r>
            <a:r>
              <a:rPr lang="en-US" sz="1600" dirty="0" smtClean="0"/>
              <a:t>etting</a:t>
            </a:r>
            <a:r>
              <a:rPr lang="en-US" sz="1600" dirty="0"/>
              <a:t>, </a:t>
            </a:r>
            <a:r>
              <a:rPr lang="en-US" sz="1600" dirty="0" smtClean="0"/>
              <a:t>Application Requirements &amp; Dependencies </a:t>
            </a:r>
            <a:r>
              <a:rPr lang="en-US" sz="1600" dirty="0"/>
              <a:t>exist in the production, test, and development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7672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b="1" dirty="0"/>
              <a:t>Is </a:t>
            </a:r>
            <a:r>
              <a:rPr lang="en-US" sz="1800" b="1" dirty="0" smtClean="0"/>
              <a:t>Release </a:t>
            </a:r>
            <a:r>
              <a:rPr lang="en-US" sz="1800" b="1" dirty="0"/>
              <a:t>Pipelines for you?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01291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develop applications and need to deploy them regularly to any </a:t>
            </a:r>
            <a:r>
              <a:rPr lang="en-US" sz="1600" dirty="0" smtClean="0"/>
              <a:t>platform (Requirement of Regular Deployment)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need to track the progress of releases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need control of the deployments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need audit history for all releases and their deployments.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75B0"/>
              </a:buClr>
              <a:buNone/>
            </a:pPr>
            <a:r>
              <a:rPr lang="en-US" sz="1800" dirty="0" smtClean="0"/>
              <a:t>Release </a:t>
            </a:r>
            <a:r>
              <a:rPr lang="en-US" sz="1800" dirty="0"/>
              <a:t>Pipelines </a:t>
            </a:r>
            <a:r>
              <a:rPr lang="en-US" sz="1800" dirty="0" smtClean="0"/>
              <a:t>Workflow</a:t>
            </a:r>
            <a:endParaRPr lang="en-US" sz="1800" dirty="0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01291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D:\Project Documents\ALM\RM\Release Management Demo\understand-rm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56" y="1086644"/>
            <a:ext cx="6819088" cy="423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9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8" b="12213"/>
          <a:stretch/>
        </p:blipFill>
        <p:spPr>
          <a:xfrm>
            <a:off x="-15521" y="467519"/>
            <a:ext cx="10073921" cy="51919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521" y="467519"/>
            <a:ext cx="10073921" cy="5191918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1466" y="3897643"/>
            <a:ext cx="5324476" cy="760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4981572" y="4032882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Demo (Release Pipeline)</a:t>
            </a:r>
            <a:endParaRPr lang="en-US" sz="20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86" y="413575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b="1" dirty="0" smtClean="0"/>
              <a:t>Reference</a:t>
            </a:r>
            <a:endParaRPr lang="en-US" sz="1800" b="1" dirty="0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01291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https://docs.microsoft.com/en-us/azure/devops/pipelines/overview?view=tfs-2017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786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5814888" y="328691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l"/>
            <a:endParaRPr lang="en-US" sz="2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06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29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 smtClean="0"/>
              <a:t> Introduction</a:t>
            </a:r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 smtClean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 smtClean="0"/>
              <a:t> Agents</a:t>
            </a:r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Build P</a:t>
            </a:r>
            <a:r>
              <a:rPr lang="en-US" sz="1600" dirty="0" smtClean="0"/>
              <a:t>ipelines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 smtClean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 smtClean="0"/>
              <a:t> Build Triggers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 smtClean="0"/>
              <a:t> SonarQube </a:t>
            </a:r>
            <a:r>
              <a:rPr lang="en-US" sz="1600" dirty="0"/>
              <a:t>and Unit Test Case </a:t>
            </a:r>
            <a:r>
              <a:rPr lang="en-US" sz="1600" dirty="0" smtClean="0"/>
              <a:t>Integration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 smtClean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 smtClean="0"/>
              <a:t> Artifacts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 smtClean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 smtClean="0"/>
              <a:t> Release Pipelines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 smtClean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 smtClean="0"/>
              <a:t> Deployment Environments</a:t>
            </a:r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 smtClean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 smtClean="0"/>
              <a:t> Release </a:t>
            </a:r>
            <a:r>
              <a:rPr lang="en-US" sz="1600" dirty="0"/>
              <a:t>P</a:t>
            </a:r>
            <a:r>
              <a:rPr lang="en-US" sz="1600" dirty="0" smtClean="0"/>
              <a:t>ipelines </a:t>
            </a:r>
            <a:r>
              <a:rPr lang="en-US" sz="1600" dirty="0"/>
              <a:t>W</a:t>
            </a:r>
            <a:r>
              <a:rPr lang="en-US" sz="1600" dirty="0" smtClean="0"/>
              <a:t>orkflow</a:t>
            </a:r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 smtClean="0"/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TFS 2017 Build and Release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400" dirty="0" smtClean="0">
                <a:latin typeface="+mn-lt"/>
                <a:ea typeface="+mn-ea"/>
                <a:cs typeface="+mn-cs"/>
              </a:rPr>
              <a:t>A service </a:t>
            </a:r>
            <a:r>
              <a:rPr lang="en-US" sz="1400" dirty="0">
                <a:latin typeface="+mn-lt"/>
                <a:ea typeface="+mn-ea"/>
                <a:cs typeface="+mn-cs"/>
              </a:rPr>
              <a:t>that you can use to automatically build and test your code project 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and </a:t>
            </a:r>
            <a:r>
              <a:rPr lang="en-US" sz="1400" dirty="0">
                <a:latin typeface="+mn-lt"/>
                <a:ea typeface="+mn-ea"/>
                <a:cs typeface="+mn-cs"/>
              </a:rPr>
              <a:t>make it available to other users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.</a:t>
            </a:r>
          </a:p>
          <a:p>
            <a:pPr algn="l">
              <a:lnSpc>
                <a:spcPct val="160000"/>
              </a:lnSpc>
            </a:pPr>
            <a:endParaRPr lang="en-US" sz="1400" dirty="0" smtClean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Languages</a:t>
            </a:r>
          </a:p>
          <a:p>
            <a:pPr algn="l">
              <a:lnSpc>
                <a:spcPct val="160000"/>
              </a:lnSpc>
            </a:pPr>
            <a:r>
              <a:rPr lang="en-US" sz="1400" dirty="0" smtClean="0">
                <a:latin typeface="+mn-lt"/>
                <a:ea typeface="+mn-ea"/>
                <a:cs typeface="+mn-cs"/>
              </a:rPr>
              <a:t>	Supports many languages </a:t>
            </a:r>
            <a:r>
              <a:rPr lang="en-US" sz="1400" dirty="0">
                <a:latin typeface="+mn-lt"/>
                <a:ea typeface="+mn-ea"/>
                <a:cs typeface="+mn-cs"/>
              </a:rPr>
              <a:t>such as Python, Java, 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JS, </a:t>
            </a:r>
            <a:r>
              <a:rPr lang="en-US" sz="1400" dirty="0">
                <a:latin typeface="+mn-lt"/>
                <a:ea typeface="+mn-ea"/>
                <a:cs typeface="+mn-cs"/>
              </a:rPr>
              <a:t>PHP, Ruby, C#, C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++ and Go.</a:t>
            </a:r>
          </a:p>
          <a:p>
            <a:pPr algn="l">
              <a:lnSpc>
                <a:spcPct val="160000"/>
              </a:lnSpc>
            </a:pPr>
            <a:endParaRPr lang="en-US" sz="1400" dirty="0">
              <a:latin typeface="+mn-lt"/>
              <a:ea typeface="+mn-ea"/>
              <a:cs typeface="+mn-cs"/>
            </a:endParaRPr>
          </a:p>
          <a:p>
            <a:pPr algn="l">
              <a:lnSpc>
                <a:spcPct val="160000"/>
              </a:lnSpc>
            </a:pPr>
            <a:endParaRPr lang="en-US" sz="1400" dirty="0" smtClean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n-lt"/>
                <a:ea typeface="+mn-ea"/>
                <a:cs typeface="+mn-cs"/>
              </a:rPr>
              <a:t>Why Build &amp; Release</a:t>
            </a:r>
            <a:endParaRPr lang="en-US" sz="1400" b="1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400" dirty="0">
                <a:latin typeface="+mn-lt"/>
                <a:ea typeface="+mn-ea"/>
                <a:cs typeface="+mn-cs"/>
              </a:rPr>
              <a:t>	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A safe </a:t>
            </a:r>
            <a:r>
              <a:rPr lang="en-US" sz="1400" dirty="0">
                <a:latin typeface="+mn-lt"/>
                <a:ea typeface="+mn-ea"/>
                <a:cs typeface="+mn-cs"/>
              </a:rPr>
              <a:t>way 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for automating the build process of a project.</a:t>
            </a:r>
          </a:p>
        </p:txBody>
      </p:sp>
    </p:spTree>
    <p:extLst>
      <p:ext uri="{BB962C8B-B14F-4D97-AF65-F5344CB8AC3E}">
        <p14:creationId xmlns:p14="http://schemas.microsoft.com/office/powerpoint/2010/main" val="359352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Build 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ipeline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Continuous </a:t>
            </a:r>
            <a:r>
              <a:rPr lang="en-US" sz="1400" dirty="0" smtClean="0"/>
              <a:t>Integration</a:t>
            </a:r>
            <a:endParaRPr lang="en-US" sz="1400" dirty="0"/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  <a:ea typeface="+mn-ea"/>
                <a:cs typeface="+mn-cs"/>
              </a:rPr>
              <a:t>Build Agents</a:t>
            </a:r>
            <a:endParaRPr lang="en-US" sz="1400" dirty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  <a:ea typeface="+mn-ea"/>
                <a:cs typeface="+mn-cs"/>
              </a:rPr>
              <a:t>Multi-platform</a:t>
            </a:r>
            <a:endParaRPr lang="en-US" sz="1400" dirty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Deploy Code From 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Anywhere</a:t>
            </a:r>
            <a:endParaRPr lang="en-US" sz="1400" dirty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n-lt"/>
                <a:ea typeface="+mn-ea"/>
                <a:cs typeface="+mn-cs"/>
              </a:rPr>
              <a:t>Diagnostics</a:t>
            </a:r>
            <a:endParaRPr lang="en-US" sz="1400" dirty="0">
              <a:latin typeface="+mn-lt"/>
              <a:ea typeface="+mn-ea"/>
              <a:cs typeface="+mn-cs"/>
            </a:endParaRPr>
          </a:p>
          <a:p>
            <a:pPr algn="l">
              <a:lnSpc>
                <a:spcPct val="16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7" y="696119"/>
            <a:ext cx="7220947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it preferred over a local build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9253766" cy="3581400"/>
          </a:xfrm>
          <a:prstGeom prst="rect">
            <a:avLst/>
          </a:prstGeom>
        </p:spPr>
        <p:txBody>
          <a:bodyPr lIns="100557" tIns="50278" rIns="100557" bIns="50278" anchor="t">
            <a:normAutofit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Automated process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Automated unit test cases execution can be </a:t>
            </a:r>
          </a:p>
          <a:p>
            <a:pPr algn="l">
              <a:lnSpc>
                <a:spcPct val="160000"/>
              </a:lnSpc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  integrated</a:t>
            </a: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Static code analysis can be integrated</a:t>
            </a:r>
          </a:p>
          <a:p>
            <a:pPr algn="l">
              <a:lnSpc>
                <a:spcPct val="160000"/>
              </a:lnSpc>
            </a:pP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Work item creation </a:t>
            </a:r>
            <a:r>
              <a:rPr lang="en-US" sz="1400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on build failure</a:t>
            </a: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(With Pipeline)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305720"/>
            <a:ext cx="5524500" cy="267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8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1" y="867966"/>
            <a:ext cx="5067300" cy="373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Agent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itle 8"/>
          <p:cNvSpPr txBox="1">
            <a:spLocks/>
          </p:cNvSpPr>
          <p:nvPr/>
        </p:nvSpPr>
        <p:spPr>
          <a:xfrm>
            <a:off x="717850" y="1221042"/>
            <a:ext cx="8835725" cy="408868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8125" y="1221042"/>
            <a:ext cx="96964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/>
              <a:t>Agent</a:t>
            </a:r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/>
              <a:t>You need at least one agent. </a:t>
            </a:r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 smtClean="0"/>
              <a:t>Agent Capabilities.</a:t>
            </a:r>
            <a:endParaRPr lang="en-US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 smtClean="0"/>
              <a:t>Agent </a:t>
            </a:r>
            <a:r>
              <a:rPr lang="en-US" sz="1400" b="1" dirty="0"/>
              <a:t>Pool </a:t>
            </a:r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 smtClean="0"/>
              <a:t>Hosted &amp; Self-Hosted. </a:t>
            </a:r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/>
              <a:t>Defines the sharing boundary for all agents in that pool. </a:t>
            </a:r>
            <a:endParaRPr lang="en-US" sz="1400" dirty="0" smtClean="0"/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 smtClean="0"/>
              <a:t>Agent </a:t>
            </a:r>
            <a:r>
              <a:rPr lang="en-US" sz="1400" dirty="0"/>
              <a:t>pools are scoped to the </a:t>
            </a:r>
            <a:r>
              <a:rPr lang="en-US" sz="1400" dirty="0" smtClean="0"/>
              <a:t>organization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pPr marL="845683" lvl="1" indent="-34290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845683" lvl="1" indent="-342900"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 marL="845683" lvl="1" indent="-34290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76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Triggers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3379063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Scheduled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4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8" b="12213"/>
          <a:stretch/>
        </p:blipFill>
        <p:spPr>
          <a:xfrm>
            <a:off x="-15521" y="467519"/>
            <a:ext cx="10073921" cy="51919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521" y="467519"/>
            <a:ext cx="10073921" cy="5191918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1466" y="3897643"/>
            <a:ext cx="5324476" cy="760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4981572" y="4032882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Demo (Build Pipeline)</a:t>
            </a:r>
            <a:endParaRPr lang="en-US" sz="20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86" y="413575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 Management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dirty="0" smtClean="0"/>
              <a:t>utomate </a:t>
            </a:r>
            <a:r>
              <a:rPr lang="en-US" sz="1400" dirty="0"/>
              <a:t>the deployment </a:t>
            </a:r>
            <a:r>
              <a:rPr lang="en-US" sz="1400" dirty="0" smtClean="0"/>
              <a:t>on multiple environments. ( Cloud , On-Premises )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Complete-Automation | Partial-Automation. ( Deployment </a:t>
            </a:r>
            <a:r>
              <a:rPr lang="en-US" sz="1400" dirty="0"/>
              <a:t>A</a:t>
            </a:r>
            <a:r>
              <a:rPr lang="en-US" sz="1400" dirty="0" smtClean="0"/>
              <a:t>pprovals, Release Gates )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Faster delivery with </a:t>
            </a:r>
            <a:r>
              <a:rPr lang="en-US" sz="1400" dirty="0"/>
              <a:t>lower risk</a:t>
            </a:r>
            <a:r>
              <a:rPr lang="en-US" sz="1400" dirty="0" smtClean="0"/>
              <a:t>. ( Testing )</a:t>
            </a: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A release definition defines the environments for deplo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60" y="2295525"/>
            <a:ext cx="7800839" cy="244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23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FEBD4412E454DA1CFCF1077D1E3BA" ma:contentTypeVersion="0" ma:contentTypeDescription="Create a new document." ma:contentTypeScope="" ma:versionID="8298e5e809efd921dec1ac39590509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303361-8011-4563-A938-4A8A520566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A2DA0F-2BDE-43F2-87D1-22776D71FA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23CD498-B8DD-42D7-B0FB-F9022E707C3A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421</Words>
  <Application>Microsoft Office PowerPoint</Application>
  <PresentationFormat>Custom</PresentationFormat>
  <Paragraphs>122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Build Pipeline</dc:title>
  <dc:creator>Amruta Narkhede</dc:creator>
  <cp:lastModifiedBy>Anand Milind Deshmukh</cp:lastModifiedBy>
  <cp:revision>228</cp:revision>
  <dcterms:created xsi:type="dcterms:W3CDTF">1601-01-01T00:00:00Z</dcterms:created>
  <dcterms:modified xsi:type="dcterms:W3CDTF">2021-01-05T09:46:56Z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0x010100D6CFEBD4412E454DA1CFCF1077D1E3BA</vt:lpwstr>
  </property>
</Properties>
</file>