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277" r:id="rId3"/>
    <p:sldId id="326" r:id="rId4"/>
    <p:sldId id="327" r:id="rId5"/>
    <p:sldId id="257" r:id="rId6"/>
    <p:sldId id="291" r:id="rId7"/>
    <p:sldId id="290" r:id="rId8"/>
    <p:sldId id="292" r:id="rId9"/>
    <p:sldId id="293" r:id="rId10"/>
    <p:sldId id="299" r:id="rId11"/>
    <p:sldId id="302" r:id="rId12"/>
    <p:sldId id="322" r:id="rId13"/>
    <p:sldId id="304" r:id="rId14"/>
    <p:sldId id="306" r:id="rId15"/>
    <p:sldId id="307" r:id="rId16"/>
    <p:sldId id="311" r:id="rId17"/>
    <p:sldId id="312" r:id="rId18"/>
    <p:sldId id="323" r:id="rId19"/>
    <p:sldId id="310" r:id="rId20"/>
    <p:sldId id="313" r:id="rId21"/>
    <p:sldId id="314" r:id="rId22"/>
    <p:sldId id="324" r:id="rId23"/>
    <p:sldId id="315" r:id="rId24"/>
    <p:sldId id="316" r:id="rId25"/>
    <p:sldId id="317" r:id="rId26"/>
    <p:sldId id="318" r:id="rId27"/>
    <p:sldId id="319" r:id="rId28"/>
    <p:sldId id="325" r:id="rId29"/>
    <p:sldId id="321" r:id="rId30"/>
    <p:sldId id="288" r:id="rId31"/>
    <p:sldId id="287" r:id="rId32"/>
    <p:sldId id="286" r:id="rId33"/>
    <p:sldId id="265" r:id="rId34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  <p:cmAuthor id="1" name="Aruna Babulal Lodhi" initials="ABL" lastIdx="13" clrIdx="1">
    <p:extLst>
      <p:ext uri="{19B8F6BF-5375-455C-9EA6-DF929625EA0E}">
        <p15:presenceInfo xmlns:p15="http://schemas.microsoft.com/office/powerpoint/2012/main" userId="S::arunal@cybage.com::fdfb3199-251b-4af9-86ec-9d7e5f9fc3c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8F1"/>
    <a:srgbClr val="65CCFF"/>
    <a:srgbClr val="8BD8FF"/>
    <a:srgbClr val="2B3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81786" autoAdjust="0"/>
  </p:normalViewPr>
  <p:slideViewPr>
    <p:cSldViewPr>
      <p:cViewPr>
        <p:scale>
          <a:sx n="125" d="100"/>
          <a:sy n="125" d="100"/>
        </p:scale>
        <p:origin x="110" y="-1262"/>
      </p:cViewPr>
      <p:guideLst>
        <p:guide orient="horz" pos="486"/>
        <p:guide pos="6019"/>
        <p:guide pos="432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1968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9D127-D255-43C9-9817-6949E01C6D5E}" type="doc">
      <dgm:prSet loTypeId="urn:microsoft.com/office/officeart/2005/8/layout/radial6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214FC5-692D-4155-85C7-68909B151CC1}">
      <dgm:prSet phldrT="[Text]"/>
      <dgm:spPr/>
      <dgm:t>
        <a:bodyPr/>
        <a:lstStyle/>
        <a:p>
          <a:r>
            <a:rPr lang="en-US" dirty="0"/>
            <a:t>Free and open source</a:t>
          </a:r>
        </a:p>
      </dgm:t>
    </dgm:pt>
    <dgm:pt modelId="{F391134E-D86F-4CEF-8B9A-33FF856FA0AC}" type="parTrans" cxnId="{455B45EB-9E54-4758-8D46-81FF5E0CBBA4}">
      <dgm:prSet/>
      <dgm:spPr/>
      <dgm:t>
        <a:bodyPr/>
        <a:lstStyle/>
        <a:p>
          <a:endParaRPr lang="en-US"/>
        </a:p>
      </dgm:t>
    </dgm:pt>
    <dgm:pt modelId="{E1579E96-6A9E-4D1C-9826-3B883271E0E3}" type="sibTrans" cxnId="{455B45EB-9E54-4758-8D46-81FF5E0CBBA4}">
      <dgm:prSet/>
      <dgm:spPr/>
      <dgm:t>
        <a:bodyPr/>
        <a:lstStyle/>
        <a:p>
          <a:endParaRPr lang="en-US"/>
        </a:p>
      </dgm:t>
    </dgm:pt>
    <dgm:pt modelId="{D891E64F-0BFA-4708-818D-154008E4ED51}">
      <dgm:prSet phldrT="[Text]"/>
      <dgm:spPr/>
      <dgm:t>
        <a:bodyPr/>
        <a:lstStyle/>
        <a:p>
          <a:r>
            <a:rPr lang="en-US" dirty="0"/>
            <a:t>Simple design</a:t>
          </a:r>
        </a:p>
      </dgm:t>
    </dgm:pt>
    <dgm:pt modelId="{119ECFC1-BDCC-4755-AE8C-1598B674084F}" type="parTrans" cxnId="{2D29073E-2A82-49F3-9016-8F8661888C00}">
      <dgm:prSet/>
      <dgm:spPr/>
      <dgm:t>
        <a:bodyPr/>
        <a:lstStyle/>
        <a:p>
          <a:endParaRPr lang="en-US"/>
        </a:p>
      </dgm:t>
    </dgm:pt>
    <dgm:pt modelId="{070F3B7C-1363-4D4F-B7B6-25DD33D6E3C1}" type="sibTrans" cxnId="{2D29073E-2A82-49F3-9016-8F8661888C00}">
      <dgm:prSet/>
      <dgm:spPr/>
      <dgm:t>
        <a:bodyPr/>
        <a:lstStyle/>
        <a:p>
          <a:endParaRPr lang="en-US"/>
        </a:p>
      </dgm:t>
    </dgm:pt>
    <dgm:pt modelId="{D1A957FA-4894-493A-A35A-86C8FA64228D}">
      <dgm:prSet phldrT="[Text]"/>
      <dgm:spPr/>
      <dgm:t>
        <a:bodyPr/>
        <a:lstStyle/>
        <a:p>
          <a:r>
            <a:rPr lang="en-US" dirty="0"/>
            <a:t>Excellent branching and merging</a:t>
          </a:r>
        </a:p>
      </dgm:t>
    </dgm:pt>
    <dgm:pt modelId="{BA5BAA29-B487-4236-9C98-90DF6E74239E}" type="parTrans" cxnId="{8AA3A0BB-B6D5-4199-82F9-A73DD58A2002}">
      <dgm:prSet/>
      <dgm:spPr/>
      <dgm:t>
        <a:bodyPr/>
        <a:lstStyle/>
        <a:p>
          <a:endParaRPr lang="en-US"/>
        </a:p>
      </dgm:t>
    </dgm:pt>
    <dgm:pt modelId="{2A8FBDEC-6B98-4DD5-B949-B71678B8C03C}" type="sibTrans" cxnId="{8AA3A0BB-B6D5-4199-82F9-A73DD58A2002}">
      <dgm:prSet/>
      <dgm:spPr/>
      <dgm:t>
        <a:bodyPr/>
        <a:lstStyle/>
        <a:p>
          <a:endParaRPr lang="en-US"/>
        </a:p>
      </dgm:t>
    </dgm:pt>
    <dgm:pt modelId="{D1CC49D8-918E-4C41-82CA-178D156B2280}">
      <dgm:prSet phldrT="[Text]"/>
      <dgm:spPr/>
      <dgm:t>
        <a:bodyPr/>
        <a:lstStyle/>
        <a:p>
          <a:r>
            <a:rPr lang="en-US" dirty="0"/>
            <a:t>Fully distributed</a:t>
          </a:r>
        </a:p>
      </dgm:t>
    </dgm:pt>
    <dgm:pt modelId="{C91AFFB5-603E-439F-B4C3-834F4385D9E5}" type="parTrans" cxnId="{AF39CB5D-4164-4552-94D0-A97DC73D93A5}">
      <dgm:prSet/>
      <dgm:spPr/>
      <dgm:t>
        <a:bodyPr/>
        <a:lstStyle/>
        <a:p>
          <a:endParaRPr lang="en-US"/>
        </a:p>
      </dgm:t>
    </dgm:pt>
    <dgm:pt modelId="{C18C7861-43C1-4A15-898D-FD8384026137}" type="sibTrans" cxnId="{AF39CB5D-4164-4552-94D0-A97DC73D93A5}">
      <dgm:prSet/>
      <dgm:spPr/>
      <dgm:t>
        <a:bodyPr/>
        <a:lstStyle/>
        <a:p>
          <a:endParaRPr lang="en-US"/>
        </a:p>
      </dgm:t>
    </dgm:pt>
    <dgm:pt modelId="{B75F1174-EA0F-4641-9A20-C9A003F535A9}">
      <dgm:prSet phldrT="[Text]"/>
      <dgm:spPr/>
      <dgm:t>
        <a:bodyPr/>
        <a:lstStyle/>
        <a:p>
          <a:r>
            <a:rPr lang="en-US" dirty="0"/>
            <a:t>Handles large projects efficiently</a:t>
          </a:r>
        </a:p>
      </dgm:t>
    </dgm:pt>
    <dgm:pt modelId="{CCB16DC6-254E-4FC9-9DFE-A515033E4790}" type="parTrans" cxnId="{7B1D4E31-9B20-4C59-8780-5691AB1AD87F}">
      <dgm:prSet/>
      <dgm:spPr/>
      <dgm:t>
        <a:bodyPr/>
        <a:lstStyle/>
        <a:p>
          <a:endParaRPr lang="en-US"/>
        </a:p>
      </dgm:t>
    </dgm:pt>
    <dgm:pt modelId="{488CE62E-6A88-4B87-96AA-D47A212D9666}" type="sibTrans" cxnId="{7B1D4E31-9B20-4C59-8780-5691AB1AD87F}">
      <dgm:prSet/>
      <dgm:spPr/>
      <dgm:t>
        <a:bodyPr/>
        <a:lstStyle/>
        <a:p>
          <a:endParaRPr lang="en-US"/>
        </a:p>
      </dgm:t>
    </dgm:pt>
    <dgm:pt modelId="{57A6AFB7-A593-43B1-9237-D3098679B0C4}">
      <dgm:prSet phldrT="[Text]"/>
      <dgm:spPr/>
      <dgm:t>
        <a:bodyPr/>
        <a:lstStyle/>
        <a:p>
          <a:r>
            <a:rPr lang="en-US" dirty="0"/>
            <a:t>GIT</a:t>
          </a:r>
        </a:p>
      </dgm:t>
    </dgm:pt>
    <dgm:pt modelId="{AA5DA8B0-F98E-4A3B-8D83-9D53645991E6}" type="sibTrans" cxnId="{36DE7649-912C-49C1-9BC7-0748C907B876}">
      <dgm:prSet/>
      <dgm:spPr/>
      <dgm:t>
        <a:bodyPr/>
        <a:lstStyle/>
        <a:p>
          <a:endParaRPr lang="en-US"/>
        </a:p>
      </dgm:t>
    </dgm:pt>
    <dgm:pt modelId="{DF0FFC40-DE68-4045-B1B6-DDAD4381B19A}" type="parTrans" cxnId="{36DE7649-912C-49C1-9BC7-0748C907B876}">
      <dgm:prSet/>
      <dgm:spPr/>
      <dgm:t>
        <a:bodyPr/>
        <a:lstStyle/>
        <a:p>
          <a:endParaRPr lang="en-US"/>
        </a:p>
      </dgm:t>
    </dgm:pt>
    <dgm:pt modelId="{B22DD211-CADF-49B9-84AB-756CEF099299}">
      <dgm:prSet phldrT="[Text]"/>
      <dgm:spPr/>
      <dgm:t>
        <a:bodyPr/>
        <a:lstStyle/>
        <a:p>
          <a:r>
            <a:rPr lang="en-US" dirty="0"/>
            <a:t>High speed</a:t>
          </a:r>
        </a:p>
      </dgm:t>
    </dgm:pt>
    <dgm:pt modelId="{63AA95C0-D9D1-483D-B8B3-9AE62DCBF688}" type="parTrans" cxnId="{2E4B7CB6-A2D6-4F99-99CB-33692818D1BC}">
      <dgm:prSet/>
      <dgm:spPr/>
      <dgm:t>
        <a:bodyPr/>
        <a:lstStyle/>
        <a:p>
          <a:endParaRPr lang="en-US"/>
        </a:p>
      </dgm:t>
    </dgm:pt>
    <dgm:pt modelId="{AEC9828C-D10A-4DE6-8EFB-1FD4B7F5A3C5}" type="sibTrans" cxnId="{2E4B7CB6-A2D6-4F99-99CB-33692818D1BC}">
      <dgm:prSet/>
      <dgm:spPr/>
      <dgm:t>
        <a:bodyPr/>
        <a:lstStyle/>
        <a:p>
          <a:endParaRPr lang="en-US"/>
        </a:p>
      </dgm:t>
    </dgm:pt>
    <dgm:pt modelId="{0CA50787-E1EF-4E64-8085-C9295BE9A505}">
      <dgm:prSet phldrT="[Text]"/>
      <dgm:spPr/>
      <dgm:t>
        <a:bodyPr/>
        <a:lstStyle/>
        <a:p>
          <a:r>
            <a:rPr lang="en-US" dirty="0"/>
            <a:t>Strong support for non-linear development</a:t>
          </a:r>
        </a:p>
      </dgm:t>
    </dgm:pt>
    <dgm:pt modelId="{33CA025D-34EA-4BA1-A69E-77AE2C315936}" type="parTrans" cxnId="{BCBBE370-2A7D-4026-95A5-97974074F07C}">
      <dgm:prSet/>
      <dgm:spPr/>
      <dgm:t>
        <a:bodyPr/>
        <a:lstStyle/>
        <a:p>
          <a:endParaRPr lang="en-US"/>
        </a:p>
      </dgm:t>
    </dgm:pt>
    <dgm:pt modelId="{6B321FD4-2E9F-49D6-98C5-3F6377003815}" type="sibTrans" cxnId="{BCBBE370-2A7D-4026-95A5-97974074F07C}">
      <dgm:prSet/>
      <dgm:spPr/>
      <dgm:t>
        <a:bodyPr/>
        <a:lstStyle/>
        <a:p>
          <a:endParaRPr lang="en-US"/>
        </a:p>
      </dgm:t>
    </dgm:pt>
    <dgm:pt modelId="{FF6943E7-2D5A-4B30-8C4D-356AEAAAA441}" type="pres">
      <dgm:prSet presAssocID="{0789D127-D255-43C9-9817-6949E01C6D5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03FF8BC-FE02-47E7-A34D-FE79D9737298}" type="pres">
      <dgm:prSet presAssocID="{57A6AFB7-A593-43B1-9237-D3098679B0C4}" presName="centerShape" presStyleLbl="node0" presStyleIdx="0" presStyleCnt="1"/>
      <dgm:spPr/>
    </dgm:pt>
    <dgm:pt modelId="{F180D49D-FDD1-4633-B733-A9F863D2D139}" type="pres">
      <dgm:prSet presAssocID="{4D214FC5-692D-4155-85C7-68909B151CC1}" presName="node" presStyleLbl="node1" presStyleIdx="0" presStyleCnt="7" custScaleX="131288" custScaleY="126852">
        <dgm:presLayoutVars>
          <dgm:bulletEnabled val="1"/>
        </dgm:presLayoutVars>
      </dgm:prSet>
      <dgm:spPr/>
    </dgm:pt>
    <dgm:pt modelId="{E630BA37-5F69-4FC9-AF5F-C9CFBDE88A02}" type="pres">
      <dgm:prSet presAssocID="{4D214FC5-692D-4155-85C7-68909B151CC1}" presName="dummy" presStyleCnt="0"/>
      <dgm:spPr/>
    </dgm:pt>
    <dgm:pt modelId="{037F35A5-812E-4A26-8A76-EC648F776138}" type="pres">
      <dgm:prSet presAssocID="{E1579E96-6A9E-4D1C-9826-3B883271E0E3}" presName="sibTrans" presStyleLbl="sibTrans2D1" presStyleIdx="0" presStyleCnt="7"/>
      <dgm:spPr/>
    </dgm:pt>
    <dgm:pt modelId="{73517205-2854-4884-B196-D9E0DDE944F0}" type="pres">
      <dgm:prSet presAssocID="{D891E64F-0BFA-4708-818D-154008E4ED51}" presName="node" presStyleLbl="node1" presStyleIdx="1" presStyleCnt="7" custScaleX="131288" custScaleY="126852">
        <dgm:presLayoutVars>
          <dgm:bulletEnabled val="1"/>
        </dgm:presLayoutVars>
      </dgm:prSet>
      <dgm:spPr/>
    </dgm:pt>
    <dgm:pt modelId="{8B39230D-C6C5-4197-9BBC-0F86C389A3C2}" type="pres">
      <dgm:prSet presAssocID="{D891E64F-0BFA-4708-818D-154008E4ED51}" presName="dummy" presStyleCnt="0"/>
      <dgm:spPr/>
    </dgm:pt>
    <dgm:pt modelId="{AB2B50C9-5E19-419E-9DBE-9A7BAA46AEA0}" type="pres">
      <dgm:prSet presAssocID="{070F3B7C-1363-4D4F-B7B6-25DD33D6E3C1}" presName="sibTrans" presStyleLbl="sibTrans2D1" presStyleIdx="1" presStyleCnt="7"/>
      <dgm:spPr/>
    </dgm:pt>
    <dgm:pt modelId="{DD0FC71D-DB8E-4E56-A52C-2727A706BBB5}" type="pres">
      <dgm:prSet presAssocID="{D1A957FA-4894-493A-A35A-86C8FA64228D}" presName="node" presStyleLbl="node1" presStyleIdx="2" presStyleCnt="7" custScaleX="131288" custScaleY="126852">
        <dgm:presLayoutVars>
          <dgm:bulletEnabled val="1"/>
        </dgm:presLayoutVars>
      </dgm:prSet>
      <dgm:spPr/>
    </dgm:pt>
    <dgm:pt modelId="{9A8EC770-A133-416C-8283-90C0C10862EA}" type="pres">
      <dgm:prSet presAssocID="{D1A957FA-4894-493A-A35A-86C8FA64228D}" presName="dummy" presStyleCnt="0"/>
      <dgm:spPr/>
    </dgm:pt>
    <dgm:pt modelId="{A5B7EC8F-2BD4-49CC-A5BF-C0D58C648846}" type="pres">
      <dgm:prSet presAssocID="{2A8FBDEC-6B98-4DD5-B949-B71678B8C03C}" presName="sibTrans" presStyleLbl="sibTrans2D1" presStyleIdx="2" presStyleCnt="7"/>
      <dgm:spPr/>
    </dgm:pt>
    <dgm:pt modelId="{835B7F67-5661-4038-ADDE-5E89432C906B}" type="pres">
      <dgm:prSet presAssocID="{D1CC49D8-918E-4C41-82CA-178D156B2280}" presName="node" presStyleLbl="node1" presStyleIdx="3" presStyleCnt="7" custScaleX="131288" custScaleY="126852">
        <dgm:presLayoutVars>
          <dgm:bulletEnabled val="1"/>
        </dgm:presLayoutVars>
      </dgm:prSet>
      <dgm:spPr/>
    </dgm:pt>
    <dgm:pt modelId="{DC7F6543-5DC9-446F-B3F7-DCCDA0FBE1AE}" type="pres">
      <dgm:prSet presAssocID="{D1CC49D8-918E-4C41-82CA-178D156B2280}" presName="dummy" presStyleCnt="0"/>
      <dgm:spPr/>
    </dgm:pt>
    <dgm:pt modelId="{C08223AE-6C25-40D6-A9E0-159177AF5E49}" type="pres">
      <dgm:prSet presAssocID="{C18C7861-43C1-4A15-898D-FD8384026137}" presName="sibTrans" presStyleLbl="sibTrans2D1" presStyleIdx="3" presStyleCnt="7"/>
      <dgm:spPr/>
    </dgm:pt>
    <dgm:pt modelId="{A388F4C1-9874-4E98-9C92-58CF30BC6396}" type="pres">
      <dgm:prSet presAssocID="{B75F1174-EA0F-4641-9A20-C9A003F535A9}" presName="node" presStyleLbl="node1" presStyleIdx="4" presStyleCnt="7" custScaleX="131288" custScaleY="126852">
        <dgm:presLayoutVars>
          <dgm:bulletEnabled val="1"/>
        </dgm:presLayoutVars>
      </dgm:prSet>
      <dgm:spPr/>
    </dgm:pt>
    <dgm:pt modelId="{81AA6B66-1CFE-4E49-855B-1877B43A33E9}" type="pres">
      <dgm:prSet presAssocID="{B75F1174-EA0F-4641-9A20-C9A003F535A9}" presName="dummy" presStyleCnt="0"/>
      <dgm:spPr/>
    </dgm:pt>
    <dgm:pt modelId="{89EE9214-D1D1-48CC-AD5C-A218CB72DF6A}" type="pres">
      <dgm:prSet presAssocID="{488CE62E-6A88-4B87-96AA-D47A212D9666}" presName="sibTrans" presStyleLbl="sibTrans2D1" presStyleIdx="4" presStyleCnt="7"/>
      <dgm:spPr/>
    </dgm:pt>
    <dgm:pt modelId="{053DAB08-31B4-4FFC-A3E1-8877E0E45FF9}" type="pres">
      <dgm:prSet presAssocID="{B22DD211-CADF-49B9-84AB-756CEF099299}" presName="node" presStyleLbl="node1" presStyleIdx="5" presStyleCnt="7" custScaleX="131288" custScaleY="126852">
        <dgm:presLayoutVars>
          <dgm:bulletEnabled val="1"/>
        </dgm:presLayoutVars>
      </dgm:prSet>
      <dgm:spPr/>
    </dgm:pt>
    <dgm:pt modelId="{A7EC25E4-594E-4B4F-AAE1-7F4273A83E62}" type="pres">
      <dgm:prSet presAssocID="{B22DD211-CADF-49B9-84AB-756CEF099299}" presName="dummy" presStyleCnt="0"/>
      <dgm:spPr/>
    </dgm:pt>
    <dgm:pt modelId="{BA52814C-67DD-4121-8DD5-5CBB851BD143}" type="pres">
      <dgm:prSet presAssocID="{AEC9828C-D10A-4DE6-8EFB-1FD4B7F5A3C5}" presName="sibTrans" presStyleLbl="sibTrans2D1" presStyleIdx="5" presStyleCnt="7"/>
      <dgm:spPr/>
    </dgm:pt>
    <dgm:pt modelId="{D6BB286C-92E4-44B1-9670-FD0B1ACDE3DD}" type="pres">
      <dgm:prSet presAssocID="{0CA50787-E1EF-4E64-8085-C9295BE9A505}" presName="node" presStyleLbl="node1" presStyleIdx="6" presStyleCnt="7" custScaleX="131288" custScaleY="126852">
        <dgm:presLayoutVars>
          <dgm:bulletEnabled val="1"/>
        </dgm:presLayoutVars>
      </dgm:prSet>
      <dgm:spPr/>
    </dgm:pt>
    <dgm:pt modelId="{9C4CAB71-DE41-44B8-ADAA-010976AECDA1}" type="pres">
      <dgm:prSet presAssocID="{0CA50787-E1EF-4E64-8085-C9295BE9A505}" presName="dummy" presStyleCnt="0"/>
      <dgm:spPr/>
    </dgm:pt>
    <dgm:pt modelId="{547734D3-5555-42F4-A657-C8D21EE6E51C}" type="pres">
      <dgm:prSet presAssocID="{6B321FD4-2E9F-49D6-98C5-3F6377003815}" presName="sibTrans" presStyleLbl="sibTrans2D1" presStyleIdx="6" presStyleCnt="7"/>
      <dgm:spPr/>
    </dgm:pt>
  </dgm:ptLst>
  <dgm:cxnLst>
    <dgm:cxn modelId="{7FC03B01-EF87-4EF0-8FB2-DC6EFCD96F7B}" type="presOf" srcId="{0CA50787-E1EF-4E64-8085-C9295BE9A505}" destId="{D6BB286C-92E4-44B1-9670-FD0B1ACDE3DD}" srcOrd="0" destOrd="0" presId="urn:microsoft.com/office/officeart/2005/8/layout/radial6"/>
    <dgm:cxn modelId="{B05B1602-6FB9-4286-9CC8-502DA0E14717}" type="presOf" srcId="{B22DD211-CADF-49B9-84AB-756CEF099299}" destId="{053DAB08-31B4-4FFC-A3E1-8877E0E45FF9}" srcOrd="0" destOrd="0" presId="urn:microsoft.com/office/officeart/2005/8/layout/radial6"/>
    <dgm:cxn modelId="{4772B208-1F25-41E4-B094-29C7E470C079}" type="presOf" srcId="{C18C7861-43C1-4A15-898D-FD8384026137}" destId="{C08223AE-6C25-40D6-A9E0-159177AF5E49}" srcOrd="0" destOrd="0" presId="urn:microsoft.com/office/officeart/2005/8/layout/radial6"/>
    <dgm:cxn modelId="{41503710-6775-4B22-84DD-45C6C019BBAD}" type="presOf" srcId="{6B321FD4-2E9F-49D6-98C5-3F6377003815}" destId="{547734D3-5555-42F4-A657-C8D21EE6E51C}" srcOrd="0" destOrd="0" presId="urn:microsoft.com/office/officeart/2005/8/layout/radial6"/>
    <dgm:cxn modelId="{28710111-0190-4F04-A6FA-DC1FD0BE4EAD}" type="presOf" srcId="{4D214FC5-692D-4155-85C7-68909B151CC1}" destId="{F180D49D-FDD1-4633-B733-A9F863D2D139}" srcOrd="0" destOrd="0" presId="urn:microsoft.com/office/officeart/2005/8/layout/radial6"/>
    <dgm:cxn modelId="{A1A61C25-F7CD-454E-8EC1-F39963E78D01}" type="presOf" srcId="{2A8FBDEC-6B98-4DD5-B949-B71678B8C03C}" destId="{A5B7EC8F-2BD4-49CC-A5BF-C0D58C648846}" srcOrd="0" destOrd="0" presId="urn:microsoft.com/office/officeart/2005/8/layout/radial6"/>
    <dgm:cxn modelId="{7B1D4E31-9B20-4C59-8780-5691AB1AD87F}" srcId="{57A6AFB7-A593-43B1-9237-D3098679B0C4}" destId="{B75F1174-EA0F-4641-9A20-C9A003F535A9}" srcOrd="4" destOrd="0" parTransId="{CCB16DC6-254E-4FC9-9DFE-A515033E4790}" sibTransId="{488CE62E-6A88-4B87-96AA-D47A212D9666}"/>
    <dgm:cxn modelId="{2D29073E-2A82-49F3-9016-8F8661888C00}" srcId="{57A6AFB7-A593-43B1-9237-D3098679B0C4}" destId="{D891E64F-0BFA-4708-818D-154008E4ED51}" srcOrd="1" destOrd="0" parTransId="{119ECFC1-BDCC-4755-AE8C-1598B674084F}" sibTransId="{070F3B7C-1363-4D4F-B7B6-25DD33D6E3C1}"/>
    <dgm:cxn modelId="{2DE27F3E-19AD-40B4-9E9B-AE8E57CB9FF1}" type="presOf" srcId="{B75F1174-EA0F-4641-9A20-C9A003F535A9}" destId="{A388F4C1-9874-4E98-9C92-58CF30BC6396}" srcOrd="0" destOrd="0" presId="urn:microsoft.com/office/officeart/2005/8/layout/radial6"/>
    <dgm:cxn modelId="{AF39CB5D-4164-4552-94D0-A97DC73D93A5}" srcId="{57A6AFB7-A593-43B1-9237-D3098679B0C4}" destId="{D1CC49D8-918E-4C41-82CA-178D156B2280}" srcOrd="3" destOrd="0" parTransId="{C91AFFB5-603E-439F-B4C3-834F4385D9E5}" sibTransId="{C18C7861-43C1-4A15-898D-FD8384026137}"/>
    <dgm:cxn modelId="{36DE7649-912C-49C1-9BC7-0748C907B876}" srcId="{0789D127-D255-43C9-9817-6949E01C6D5E}" destId="{57A6AFB7-A593-43B1-9237-D3098679B0C4}" srcOrd="0" destOrd="0" parTransId="{DF0FFC40-DE68-4045-B1B6-DDAD4381B19A}" sibTransId="{AA5DA8B0-F98E-4A3B-8D83-9D53645991E6}"/>
    <dgm:cxn modelId="{D1CE3B6B-F03C-47A6-B8CD-A574C5A04F67}" type="presOf" srcId="{0789D127-D255-43C9-9817-6949E01C6D5E}" destId="{FF6943E7-2D5A-4B30-8C4D-356AEAAAA441}" srcOrd="0" destOrd="0" presId="urn:microsoft.com/office/officeart/2005/8/layout/radial6"/>
    <dgm:cxn modelId="{BCBBE370-2A7D-4026-95A5-97974074F07C}" srcId="{57A6AFB7-A593-43B1-9237-D3098679B0C4}" destId="{0CA50787-E1EF-4E64-8085-C9295BE9A505}" srcOrd="6" destOrd="0" parTransId="{33CA025D-34EA-4BA1-A69E-77AE2C315936}" sibTransId="{6B321FD4-2E9F-49D6-98C5-3F6377003815}"/>
    <dgm:cxn modelId="{31AA2372-A195-4173-A2C1-6ED4C61F8C88}" type="presOf" srcId="{D891E64F-0BFA-4708-818D-154008E4ED51}" destId="{73517205-2854-4884-B196-D9E0DDE944F0}" srcOrd="0" destOrd="0" presId="urn:microsoft.com/office/officeart/2005/8/layout/radial6"/>
    <dgm:cxn modelId="{B2635876-DA21-4D7D-9502-B41DEE3ECCAE}" type="presOf" srcId="{070F3B7C-1363-4D4F-B7B6-25DD33D6E3C1}" destId="{AB2B50C9-5E19-419E-9DBE-9A7BAA46AEA0}" srcOrd="0" destOrd="0" presId="urn:microsoft.com/office/officeart/2005/8/layout/radial6"/>
    <dgm:cxn modelId="{53280B81-5698-414C-A2B6-823546940043}" type="presOf" srcId="{57A6AFB7-A593-43B1-9237-D3098679B0C4}" destId="{C03FF8BC-FE02-47E7-A34D-FE79D9737298}" srcOrd="0" destOrd="0" presId="urn:microsoft.com/office/officeart/2005/8/layout/radial6"/>
    <dgm:cxn modelId="{7E3EFE81-E502-4D92-8F39-6C86B38688A9}" type="presOf" srcId="{AEC9828C-D10A-4DE6-8EFB-1FD4B7F5A3C5}" destId="{BA52814C-67DD-4121-8DD5-5CBB851BD143}" srcOrd="0" destOrd="0" presId="urn:microsoft.com/office/officeart/2005/8/layout/radial6"/>
    <dgm:cxn modelId="{EA9B4689-EBFE-4E55-86AD-E2190E5CA682}" type="presOf" srcId="{D1CC49D8-918E-4C41-82CA-178D156B2280}" destId="{835B7F67-5661-4038-ADDE-5E89432C906B}" srcOrd="0" destOrd="0" presId="urn:microsoft.com/office/officeart/2005/8/layout/radial6"/>
    <dgm:cxn modelId="{6EF02FA2-01B8-4460-8815-9EB1A60A8562}" type="presOf" srcId="{E1579E96-6A9E-4D1C-9826-3B883271E0E3}" destId="{037F35A5-812E-4A26-8A76-EC648F776138}" srcOrd="0" destOrd="0" presId="urn:microsoft.com/office/officeart/2005/8/layout/radial6"/>
    <dgm:cxn modelId="{2E4B7CB6-A2D6-4F99-99CB-33692818D1BC}" srcId="{57A6AFB7-A593-43B1-9237-D3098679B0C4}" destId="{B22DD211-CADF-49B9-84AB-756CEF099299}" srcOrd="5" destOrd="0" parTransId="{63AA95C0-D9D1-483D-B8B3-9AE62DCBF688}" sibTransId="{AEC9828C-D10A-4DE6-8EFB-1FD4B7F5A3C5}"/>
    <dgm:cxn modelId="{8AA3A0BB-B6D5-4199-82F9-A73DD58A2002}" srcId="{57A6AFB7-A593-43B1-9237-D3098679B0C4}" destId="{D1A957FA-4894-493A-A35A-86C8FA64228D}" srcOrd="2" destOrd="0" parTransId="{BA5BAA29-B487-4236-9C98-90DF6E74239E}" sibTransId="{2A8FBDEC-6B98-4DD5-B949-B71678B8C03C}"/>
    <dgm:cxn modelId="{BDEA24E8-0881-4C8D-B94B-3738A5649C52}" type="presOf" srcId="{488CE62E-6A88-4B87-96AA-D47A212D9666}" destId="{89EE9214-D1D1-48CC-AD5C-A218CB72DF6A}" srcOrd="0" destOrd="0" presId="urn:microsoft.com/office/officeart/2005/8/layout/radial6"/>
    <dgm:cxn modelId="{455B45EB-9E54-4758-8D46-81FF5E0CBBA4}" srcId="{57A6AFB7-A593-43B1-9237-D3098679B0C4}" destId="{4D214FC5-692D-4155-85C7-68909B151CC1}" srcOrd="0" destOrd="0" parTransId="{F391134E-D86F-4CEF-8B9A-33FF856FA0AC}" sibTransId="{E1579E96-6A9E-4D1C-9826-3B883271E0E3}"/>
    <dgm:cxn modelId="{0C2CA9F7-6121-4427-A5B0-7A92B8B40CD6}" type="presOf" srcId="{D1A957FA-4894-493A-A35A-86C8FA64228D}" destId="{DD0FC71D-DB8E-4E56-A52C-2727A706BBB5}" srcOrd="0" destOrd="0" presId="urn:microsoft.com/office/officeart/2005/8/layout/radial6"/>
    <dgm:cxn modelId="{1414EBBB-E78C-4A73-911B-9A4F4B4708EE}" type="presParOf" srcId="{FF6943E7-2D5A-4B30-8C4D-356AEAAAA441}" destId="{C03FF8BC-FE02-47E7-A34D-FE79D9737298}" srcOrd="0" destOrd="0" presId="urn:microsoft.com/office/officeart/2005/8/layout/radial6"/>
    <dgm:cxn modelId="{D6E311D0-1CF2-4AD3-91B7-34ECBCCC5AB0}" type="presParOf" srcId="{FF6943E7-2D5A-4B30-8C4D-356AEAAAA441}" destId="{F180D49D-FDD1-4633-B733-A9F863D2D139}" srcOrd="1" destOrd="0" presId="urn:microsoft.com/office/officeart/2005/8/layout/radial6"/>
    <dgm:cxn modelId="{EABFB006-788B-47B3-80F8-2777B5C40163}" type="presParOf" srcId="{FF6943E7-2D5A-4B30-8C4D-356AEAAAA441}" destId="{E630BA37-5F69-4FC9-AF5F-C9CFBDE88A02}" srcOrd="2" destOrd="0" presId="urn:microsoft.com/office/officeart/2005/8/layout/radial6"/>
    <dgm:cxn modelId="{4323C75C-F45C-48D0-A093-AAD04DDF3245}" type="presParOf" srcId="{FF6943E7-2D5A-4B30-8C4D-356AEAAAA441}" destId="{037F35A5-812E-4A26-8A76-EC648F776138}" srcOrd="3" destOrd="0" presId="urn:microsoft.com/office/officeart/2005/8/layout/radial6"/>
    <dgm:cxn modelId="{10305E6E-CE07-4B86-B454-8FD94547DC49}" type="presParOf" srcId="{FF6943E7-2D5A-4B30-8C4D-356AEAAAA441}" destId="{73517205-2854-4884-B196-D9E0DDE944F0}" srcOrd="4" destOrd="0" presId="urn:microsoft.com/office/officeart/2005/8/layout/radial6"/>
    <dgm:cxn modelId="{7F0AD8E7-D483-4672-ABFD-0CA6A16A5866}" type="presParOf" srcId="{FF6943E7-2D5A-4B30-8C4D-356AEAAAA441}" destId="{8B39230D-C6C5-4197-9BBC-0F86C389A3C2}" srcOrd="5" destOrd="0" presId="urn:microsoft.com/office/officeart/2005/8/layout/radial6"/>
    <dgm:cxn modelId="{7D049C13-48AE-47BB-9730-C5F4F7420C75}" type="presParOf" srcId="{FF6943E7-2D5A-4B30-8C4D-356AEAAAA441}" destId="{AB2B50C9-5E19-419E-9DBE-9A7BAA46AEA0}" srcOrd="6" destOrd="0" presId="urn:microsoft.com/office/officeart/2005/8/layout/radial6"/>
    <dgm:cxn modelId="{25B7CDEF-99F1-4AF5-B45B-A2109B152169}" type="presParOf" srcId="{FF6943E7-2D5A-4B30-8C4D-356AEAAAA441}" destId="{DD0FC71D-DB8E-4E56-A52C-2727A706BBB5}" srcOrd="7" destOrd="0" presId="urn:microsoft.com/office/officeart/2005/8/layout/radial6"/>
    <dgm:cxn modelId="{5EDD37D9-45DC-4559-83EA-CDB97D937FCD}" type="presParOf" srcId="{FF6943E7-2D5A-4B30-8C4D-356AEAAAA441}" destId="{9A8EC770-A133-416C-8283-90C0C10862EA}" srcOrd="8" destOrd="0" presId="urn:microsoft.com/office/officeart/2005/8/layout/radial6"/>
    <dgm:cxn modelId="{E86D3AA9-E8E5-4CC2-AF38-2CA72C3392DC}" type="presParOf" srcId="{FF6943E7-2D5A-4B30-8C4D-356AEAAAA441}" destId="{A5B7EC8F-2BD4-49CC-A5BF-C0D58C648846}" srcOrd="9" destOrd="0" presId="urn:microsoft.com/office/officeart/2005/8/layout/radial6"/>
    <dgm:cxn modelId="{F7C92BC4-8DB2-4130-9A01-EB36C1DC4C2B}" type="presParOf" srcId="{FF6943E7-2D5A-4B30-8C4D-356AEAAAA441}" destId="{835B7F67-5661-4038-ADDE-5E89432C906B}" srcOrd="10" destOrd="0" presId="urn:microsoft.com/office/officeart/2005/8/layout/radial6"/>
    <dgm:cxn modelId="{AF16BC9B-6B87-486C-B307-8EAF2EC5FC34}" type="presParOf" srcId="{FF6943E7-2D5A-4B30-8C4D-356AEAAAA441}" destId="{DC7F6543-5DC9-446F-B3F7-DCCDA0FBE1AE}" srcOrd="11" destOrd="0" presId="urn:microsoft.com/office/officeart/2005/8/layout/radial6"/>
    <dgm:cxn modelId="{8B37E2CD-30EA-4439-8221-CD64FF544072}" type="presParOf" srcId="{FF6943E7-2D5A-4B30-8C4D-356AEAAAA441}" destId="{C08223AE-6C25-40D6-A9E0-159177AF5E49}" srcOrd="12" destOrd="0" presId="urn:microsoft.com/office/officeart/2005/8/layout/radial6"/>
    <dgm:cxn modelId="{B6F8C73E-EE9B-4308-A125-232BB5FE81C9}" type="presParOf" srcId="{FF6943E7-2D5A-4B30-8C4D-356AEAAAA441}" destId="{A388F4C1-9874-4E98-9C92-58CF30BC6396}" srcOrd="13" destOrd="0" presId="urn:microsoft.com/office/officeart/2005/8/layout/radial6"/>
    <dgm:cxn modelId="{7CAB95A0-572E-42C9-A868-36BCCF5CBEB0}" type="presParOf" srcId="{FF6943E7-2D5A-4B30-8C4D-356AEAAAA441}" destId="{81AA6B66-1CFE-4E49-855B-1877B43A33E9}" srcOrd="14" destOrd="0" presId="urn:microsoft.com/office/officeart/2005/8/layout/radial6"/>
    <dgm:cxn modelId="{225969E4-66AA-4CBA-B44A-80B644BAE503}" type="presParOf" srcId="{FF6943E7-2D5A-4B30-8C4D-356AEAAAA441}" destId="{89EE9214-D1D1-48CC-AD5C-A218CB72DF6A}" srcOrd="15" destOrd="0" presId="urn:microsoft.com/office/officeart/2005/8/layout/radial6"/>
    <dgm:cxn modelId="{DFEA6489-3A38-4B7E-A580-A57A48655727}" type="presParOf" srcId="{FF6943E7-2D5A-4B30-8C4D-356AEAAAA441}" destId="{053DAB08-31B4-4FFC-A3E1-8877E0E45FF9}" srcOrd="16" destOrd="0" presId="urn:microsoft.com/office/officeart/2005/8/layout/radial6"/>
    <dgm:cxn modelId="{863356E5-CB24-4F39-B570-BB78DB5A1EF6}" type="presParOf" srcId="{FF6943E7-2D5A-4B30-8C4D-356AEAAAA441}" destId="{A7EC25E4-594E-4B4F-AAE1-7F4273A83E62}" srcOrd="17" destOrd="0" presId="urn:microsoft.com/office/officeart/2005/8/layout/radial6"/>
    <dgm:cxn modelId="{3094EE37-CAB0-46F9-9079-78D6B3498813}" type="presParOf" srcId="{FF6943E7-2D5A-4B30-8C4D-356AEAAAA441}" destId="{BA52814C-67DD-4121-8DD5-5CBB851BD143}" srcOrd="18" destOrd="0" presId="urn:microsoft.com/office/officeart/2005/8/layout/radial6"/>
    <dgm:cxn modelId="{41CCDD4F-1696-4F91-B678-417EFECE4312}" type="presParOf" srcId="{FF6943E7-2D5A-4B30-8C4D-356AEAAAA441}" destId="{D6BB286C-92E4-44B1-9670-FD0B1ACDE3DD}" srcOrd="19" destOrd="0" presId="urn:microsoft.com/office/officeart/2005/8/layout/radial6"/>
    <dgm:cxn modelId="{B79FAD3F-CF39-4BAC-9F3E-F0B6C63FD746}" type="presParOf" srcId="{FF6943E7-2D5A-4B30-8C4D-356AEAAAA441}" destId="{9C4CAB71-DE41-44B8-ADAA-010976AECDA1}" srcOrd="20" destOrd="0" presId="urn:microsoft.com/office/officeart/2005/8/layout/radial6"/>
    <dgm:cxn modelId="{3A096757-1D27-4797-8A04-8E72EAF69ED2}" type="presParOf" srcId="{FF6943E7-2D5A-4B30-8C4D-356AEAAAA441}" destId="{547734D3-5555-42F4-A657-C8D21EE6E51C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734D3-5555-42F4-A657-C8D21EE6E51C}">
      <dsp:nvSpPr>
        <dsp:cNvPr id="0" name=""/>
        <dsp:cNvSpPr/>
      </dsp:nvSpPr>
      <dsp:spPr>
        <a:xfrm>
          <a:off x="1222841" y="453787"/>
          <a:ext cx="3599534" cy="3599534"/>
        </a:xfrm>
        <a:prstGeom prst="blockArc">
          <a:avLst>
            <a:gd name="adj1" fmla="val 13114286"/>
            <a:gd name="adj2" fmla="val 16200000"/>
            <a:gd name="adj3" fmla="val 389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52814C-67DD-4121-8DD5-5CBB851BD143}">
      <dsp:nvSpPr>
        <dsp:cNvPr id="0" name=""/>
        <dsp:cNvSpPr/>
      </dsp:nvSpPr>
      <dsp:spPr>
        <a:xfrm>
          <a:off x="1222841" y="453787"/>
          <a:ext cx="3599534" cy="3599534"/>
        </a:xfrm>
        <a:prstGeom prst="blockArc">
          <a:avLst>
            <a:gd name="adj1" fmla="val 10028571"/>
            <a:gd name="adj2" fmla="val 13114286"/>
            <a:gd name="adj3" fmla="val 389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EE9214-D1D1-48CC-AD5C-A218CB72DF6A}">
      <dsp:nvSpPr>
        <dsp:cNvPr id="0" name=""/>
        <dsp:cNvSpPr/>
      </dsp:nvSpPr>
      <dsp:spPr>
        <a:xfrm>
          <a:off x="1222841" y="453787"/>
          <a:ext cx="3599534" cy="3599534"/>
        </a:xfrm>
        <a:prstGeom prst="blockArc">
          <a:avLst>
            <a:gd name="adj1" fmla="val 6942857"/>
            <a:gd name="adj2" fmla="val 10028571"/>
            <a:gd name="adj3" fmla="val 3893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8223AE-6C25-40D6-A9E0-159177AF5E49}">
      <dsp:nvSpPr>
        <dsp:cNvPr id="0" name=""/>
        <dsp:cNvSpPr/>
      </dsp:nvSpPr>
      <dsp:spPr>
        <a:xfrm>
          <a:off x="1222841" y="453787"/>
          <a:ext cx="3599534" cy="3599534"/>
        </a:xfrm>
        <a:prstGeom prst="blockArc">
          <a:avLst>
            <a:gd name="adj1" fmla="val 3857143"/>
            <a:gd name="adj2" fmla="val 6942857"/>
            <a:gd name="adj3" fmla="val 389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B7EC8F-2BD4-49CC-A5BF-C0D58C648846}">
      <dsp:nvSpPr>
        <dsp:cNvPr id="0" name=""/>
        <dsp:cNvSpPr/>
      </dsp:nvSpPr>
      <dsp:spPr>
        <a:xfrm>
          <a:off x="1222841" y="453787"/>
          <a:ext cx="3599534" cy="3599534"/>
        </a:xfrm>
        <a:prstGeom prst="blockArc">
          <a:avLst>
            <a:gd name="adj1" fmla="val 771429"/>
            <a:gd name="adj2" fmla="val 3857143"/>
            <a:gd name="adj3" fmla="val 389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B2B50C9-5E19-419E-9DBE-9A7BAA46AEA0}">
      <dsp:nvSpPr>
        <dsp:cNvPr id="0" name=""/>
        <dsp:cNvSpPr/>
      </dsp:nvSpPr>
      <dsp:spPr>
        <a:xfrm>
          <a:off x="1222841" y="453787"/>
          <a:ext cx="3599534" cy="3599534"/>
        </a:xfrm>
        <a:prstGeom prst="blockArc">
          <a:avLst>
            <a:gd name="adj1" fmla="val 19285714"/>
            <a:gd name="adj2" fmla="val 771429"/>
            <a:gd name="adj3" fmla="val 389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7F35A5-812E-4A26-8A76-EC648F776138}">
      <dsp:nvSpPr>
        <dsp:cNvPr id="0" name=""/>
        <dsp:cNvSpPr/>
      </dsp:nvSpPr>
      <dsp:spPr>
        <a:xfrm>
          <a:off x="1222841" y="453787"/>
          <a:ext cx="3599534" cy="3599534"/>
        </a:xfrm>
        <a:prstGeom prst="blockArc">
          <a:avLst>
            <a:gd name="adj1" fmla="val 16200000"/>
            <a:gd name="adj2" fmla="val 19285714"/>
            <a:gd name="adj3" fmla="val 389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3FF8BC-FE02-47E7-A34D-FE79D9737298}">
      <dsp:nvSpPr>
        <dsp:cNvPr id="0" name=""/>
        <dsp:cNvSpPr/>
      </dsp:nvSpPr>
      <dsp:spPr>
        <a:xfrm>
          <a:off x="2327467" y="1558413"/>
          <a:ext cx="1390282" cy="13902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GIT</a:t>
          </a:r>
        </a:p>
      </dsp:txBody>
      <dsp:txXfrm>
        <a:off x="2531069" y="1762015"/>
        <a:ext cx="983078" cy="983078"/>
      </dsp:txXfrm>
    </dsp:sp>
    <dsp:sp modelId="{F180D49D-FDD1-4633-B733-A9F863D2D139}">
      <dsp:nvSpPr>
        <dsp:cNvPr id="0" name=""/>
        <dsp:cNvSpPr/>
      </dsp:nvSpPr>
      <dsp:spPr>
        <a:xfrm>
          <a:off x="2383763" y="-128437"/>
          <a:ext cx="1277691" cy="1234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Free and open source</a:t>
          </a:r>
        </a:p>
      </dsp:txBody>
      <dsp:txXfrm>
        <a:off x="2570877" y="52354"/>
        <a:ext cx="903463" cy="872938"/>
      </dsp:txXfrm>
    </dsp:sp>
    <dsp:sp modelId="{73517205-2854-4884-B196-D9E0DDE944F0}">
      <dsp:nvSpPr>
        <dsp:cNvPr id="0" name=""/>
        <dsp:cNvSpPr/>
      </dsp:nvSpPr>
      <dsp:spPr>
        <a:xfrm>
          <a:off x="3763486" y="536002"/>
          <a:ext cx="1277691" cy="1234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Simple design</a:t>
          </a:r>
        </a:p>
      </dsp:txBody>
      <dsp:txXfrm>
        <a:off x="3950600" y="716793"/>
        <a:ext cx="903463" cy="872938"/>
      </dsp:txXfrm>
    </dsp:sp>
    <dsp:sp modelId="{DD0FC71D-DB8E-4E56-A52C-2727A706BBB5}">
      <dsp:nvSpPr>
        <dsp:cNvPr id="0" name=""/>
        <dsp:cNvSpPr/>
      </dsp:nvSpPr>
      <dsp:spPr>
        <a:xfrm>
          <a:off x="4104249" y="2028984"/>
          <a:ext cx="1277691" cy="1234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Excellent branching and merging</a:t>
          </a:r>
        </a:p>
      </dsp:txBody>
      <dsp:txXfrm>
        <a:off x="4291363" y="2209775"/>
        <a:ext cx="903463" cy="872938"/>
      </dsp:txXfrm>
    </dsp:sp>
    <dsp:sp modelId="{835B7F67-5661-4038-ADDE-5E89432C906B}">
      <dsp:nvSpPr>
        <dsp:cNvPr id="0" name=""/>
        <dsp:cNvSpPr/>
      </dsp:nvSpPr>
      <dsp:spPr>
        <a:xfrm>
          <a:off x="3149451" y="3226263"/>
          <a:ext cx="1277691" cy="1234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Fully distributed</a:t>
          </a:r>
        </a:p>
      </dsp:txBody>
      <dsp:txXfrm>
        <a:off x="3336565" y="3407054"/>
        <a:ext cx="903463" cy="872938"/>
      </dsp:txXfrm>
    </dsp:sp>
    <dsp:sp modelId="{A388F4C1-9874-4E98-9C92-58CF30BC6396}">
      <dsp:nvSpPr>
        <dsp:cNvPr id="0" name=""/>
        <dsp:cNvSpPr/>
      </dsp:nvSpPr>
      <dsp:spPr>
        <a:xfrm>
          <a:off x="1618074" y="3226263"/>
          <a:ext cx="1277691" cy="123452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Handles large projects efficiently</a:t>
          </a:r>
        </a:p>
      </dsp:txBody>
      <dsp:txXfrm>
        <a:off x="1805188" y="3407054"/>
        <a:ext cx="903463" cy="872938"/>
      </dsp:txXfrm>
    </dsp:sp>
    <dsp:sp modelId="{053DAB08-31B4-4FFC-A3E1-8877E0E45FF9}">
      <dsp:nvSpPr>
        <dsp:cNvPr id="0" name=""/>
        <dsp:cNvSpPr/>
      </dsp:nvSpPr>
      <dsp:spPr>
        <a:xfrm>
          <a:off x="663276" y="2028984"/>
          <a:ext cx="1277691" cy="1234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High speed</a:t>
          </a:r>
        </a:p>
      </dsp:txBody>
      <dsp:txXfrm>
        <a:off x="850390" y="2209775"/>
        <a:ext cx="903463" cy="872938"/>
      </dsp:txXfrm>
    </dsp:sp>
    <dsp:sp modelId="{D6BB286C-92E4-44B1-9670-FD0B1ACDE3DD}">
      <dsp:nvSpPr>
        <dsp:cNvPr id="0" name=""/>
        <dsp:cNvSpPr/>
      </dsp:nvSpPr>
      <dsp:spPr>
        <a:xfrm>
          <a:off x="1004040" y="536002"/>
          <a:ext cx="1277691" cy="1234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Strong support for non-linear development</a:t>
          </a:r>
        </a:p>
      </dsp:txBody>
      <dsp:txXfrm>
        <a:off x="1191154" y="716793"/>
        <a:ext cx="903463" cy="872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17D6A-5BA0-4B02-B6F9-41F96F044AC8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272E8-2DFE-441C-AAD9-5CF43E33AD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03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08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"object" includes:</a:t>
            </a:r>
          </a:p>
          <a:p>
            <a:pPr marL="685800" lvl="1" indent="-228600" algn="l" fontAlgn="base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blobs(files)</a:t>
            </a:r>
          </a:p>
          <a:p>
            <a:pPr marL="685800" lvl="1" indent="-228600" algn="l" fontAlgn="base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trees(directories)</a:t>
            </a:r>
          </a:p>
          <a:p>
            <a:pPr marL="685800" lvl="1" indent="-228600" algn="l" fontAlgn="base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commits(reference to a tree, parent commit, etc)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08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08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08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08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08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08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08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08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08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08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08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08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08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08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08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08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08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08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0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0" y="5429502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48200" y="5282140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1295400" y="5328983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1.svg"/><Relationship Id="rId4" Type="http://schemas.openxmlformats.org/officeDocument/2006/relationships/diagramData" Target="../diagrams/data1.xml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" TargetMode="External"/><Relationship Id="rId2" Type="http://schemas.openxmlformats.org/officeDocument/2006/relationships/hyperlink" Target="https://explainshell.com/explain?cmd=git+--vers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book/en/v2/" TargetMode="External"/><Relationship Id="rId4" Type="http://schemas.openxmlformats.org/officeDocument/2006/relationships/hyperlink" Target="https://www.edureka.co/blog/git-tutorial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9496" y="1458119"/>
            <a:ext cx="4999704" cy="938371"/>
          </a:xfrm>
          <a:prstGeom prst="rect">
            <a:avLst/>
          </a:prstGeom>
        </p:spPr>
        <p:txBody>
          <a:bodyPr lIns="100557" tIns="50278" rIns="100557" bIns="50278" anchor="t">
            <a:normAutofit fontScale="850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by: Mangesh Arun Suryawanshi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Authored by: ALM Team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762919"/>
            <a:ext cx="1747075" cy="7295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738948"/>
            <a:ext cx="785971" cy="78597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0" y="467519"/>
            <a:ext cx="1371600" cy="5191918"/>
          </a:xfrm>
          <a:prstGeom prst="rect">
            <a:avLst/>
          </a:prstGeom>
          <a:solidFill>
            <a:srgbClr val="2B3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" y="939057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Content Placeholder 2"/>
          <p:cNvSpPr txBox="1">
            <a:spLocks/>
          </p:cNvSpPr>
          <p:nvPr/>
        </p:nvSpPr>
        <p:spPr>
          <a:xfrm>
            <a:off x="-55166" y="3003700"/>
            <a:ext cx="1497807" cy="510118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DVCS 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Advantages</a:t>
            </a: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1600200" y="833771"/>
            <a:ext cx="7391401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Version Control Systems (DVCS): Advantages	</a:t>
            </a:r>
          </a:p>
        </p:txBody>
      </p:sp>
      <p:sp>
        <p:nvSpPr>
          <p:cNvPr id="68" name="Title 8"/>
          <p:cNvSpPr txBox="1">
            <a:spLocks/>
          </p:cNvSpPr>
          <p:nvPr/>
        </p:nvSpPr>
        <p:spPr>
          <a:xfrm>
            <a:off x="2453148" y="1482047"/>
            <a:ext cx="7376652" cy="3607551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8"/>
          <p:cNvSpPr txBox="1">
            <a:spLocks/>
          </p:cNvSpPr>
          <p:nvPr/>
        </p:nvSpPr>
        <p:spPr>
          <a:xfrm>
            <a:off x="2133600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Title 8"/>
          <p:cNvSpPr txBox="1">
            <a:spLocks/>
          </p:cNvSpPr>
          <p:nvPr/>
        </p:nvSpPr>
        <p:spPr>
          <a:xfrm>
            <a:off x="1634844" y="1451362"/>
            <a:ext cx="5105400" cy="3934422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 branching and merging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 the management activities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Everything is local (almost)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Reduced dependency on network connectivity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10</a:t>
            </a:fld>
            <a:endParaRPr lang="en-US" dirty="0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F957F1C3-2BCD-4C62-A692-F085CC54A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399" y="2372519"/>
            <a:ext cx="455331" cy="4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4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2524919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 of section - 1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55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0" y="467519"/>
            <a:ext cx="1371600" cy="5191918"/>
          </a:xfrm>
          <a:prstGeom prst="rect">
            <a:avLst/>
          </a:prstGeom>
          <a:solidFill>
            <a:srgbClr val="2B3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96" y="939057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Content Placeholder 2"/>
          <p:cNvSpPr txBox="1">
            <a:spLocks/>
          </p:cNvSpPr>
          <p:nvPr/>
        </p:nvSpPr>
        <p:spPr>
          <a:xfrm>
            <a:off x="-76200" y="3157801"/>
            <a:ext cx="1497807" cy="510118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Who am I ?</a:t>
            </a: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1665878" y="833771"/>
            <a:ext cx="5039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Who am I?</a:t>
            </a:r>
          </a:p>
        </p:txBody>
      </p:sp>
      <p:sp>
        <p:nvSpPr>
          <p:cNvPr id="68" name="Title 8"/>
          <p:cNvSpPr txBox="1">
            <a:spLocks/>
          </p:cNvSpPr>
          <p:nvPr/>
        </p:nvSpPr>
        <p:spPr>
          <a:xfrm>
            <a:off x="2453148" y="1482047"/>
            <a:ext cx="7376652" cy="3607551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8"/>
          <p:cNvSpPr txBox="1">
            <a:spLocks/>
          </p:cNvSpPr>
          <p:nvPr/>
        </p:nvSpPr>
        <p:spPr>
          <a:xfrm>
            <a:off x="2133600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" name="Group 7"/>
          <p:cNvGrpSpPr>
            <a:grpSpLocks noChangeAspect="1"/>
          </p:cNvGrpSpPr>
          <p:nvPr/>
        </p:nvGrpSpPr>
        <p:grpSpPr bwMode="auto">
          <a:xfrm>
            <a:off x="485775" y="2601913"/>
            <a:ext cx="395288" cy="387350"/>
            <a:chOff x="672" y="1155"/>
            <a:chExt cx="249" cy="244"/>
          </a:xfrm>
        </p:grpSpPr>
        <p:sp>
          <p:nvSpPr>
            <p:cNvPr id="12" name="AutoShape 6"/>
            <p:cNvSpPr>
              <a:spLocks noChangeAspect="1" noChangeArrowheads="1" noTextEdit="1"/>
            </p:cNvSpPr>
            <p:nvPr/>
          </p:nvSpPr>
          <p:spPr bwMode="auto">
            <a:xfrm>
              <a:off x="672" y="1155"/>
              <a:ext cx="249" cy="244"/>
            </a:xfrm>
            <a:prstGeom prst="rect">
              <a:avLst/>
            </a:prstGeom>
            <a:noFill/>
            <a:ln w="9525">
              <a:solidFill>
                <a:srgbClr val="00B8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82" y="1336"/>
              <a:ext cx="10" cy="9"/>
            </a:xfrm>
            <a:custGeom>
              <a:avLst/>
              <a:gdLst>
                <a:gd name="T0" fmla="*/ 5 w 6"/>
                <a:gd name="T1" fmla="*/ 0 h 5"/>
                <a:gd name="T2" fmla="*/ 1 w 6"/>
                <a:gd name="T3" fmla="*/ 1 h 5"/>
                <a:gd name="T4" fmla="*/ 1 w 6"/>
                <a:gd name="T5" fmla="*/ 1 h 5"/>
                <a:gd name="T6" fmla="*/ 1 w 6"/>
                <a:gd name="T7" fmla="*/ 5 h 5"/>
                <a:gd name="T8" fmla="*/ 3 w 6"/>
                <a:gd name="T9" fmla="*/ 5 h 5"/>
                <a:gd name="T10" fmla="*/ 5 w 6"/>
                <a:gd name="T11" fmla="*/ 4 h 5"/>
                <a:gd name="T12" fmla="*/ 5 w 6"/>
                <a:gd name="T13" fmla="*/ 4 h 5"/>
                <a:gd name="T14" fmla="*/ 5 w 6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5">
                  <a:moveTo>
                    <a:pt x="5" y="0"/>
                  </a:moveTo>
                  <a:cubicBezTo>
                    <a:pt x="4" y="0"/>
                    <a:pt x="2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1"/>
                    <a:pt x="5" y="0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rgbClr val="00B8F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70" y="1336"/>
              <a:ext cx="22" cy="46"/>
            </a:xfrm>
            <a:custGeom>
              <a:avLst/>
              <a:gdLst>
                <a:gd name="T0" fmla="*/ 12 w 13"/>
                <a:gd name="T1" fmla="*/ 24 h 27"/>
                <a:gd name="T2" fmla="*/ 6 w 13"/>
                <a:gd name="T3" fmla="*/ 12 h 27"/>
                <a:gd name="T4" fmla="*/ 12 w 13"/>
                <a:gd name="T5" fmla="*/ 4 h 27"/>
                <a:gd name="T6" fmla="*/ 11 w 13"/>
                <a:gd name="T7" fmla="*/ 1 h 27"/>
                <a:gd name="T8" fmla="*/ 8 w 13"/>
                <a:gd name="T9" fmla="*/ 1 h 27"/>
                <a:gd name="T10" fmla="*/ 1 w 13"/>
                <a:gd name="T11" fmla="*/ 11 h 27"/>
                <a:gd name="T12" fmla="*/ 1 w 13"/>
                <a:gd name="T13" fmla="*/ 13 h 27"/>
                <a:gd name="T14" fmla="*/ 8 w 13"/>
                <a:gd name="T15" fmla="*/ 26 h 27"/>
                <a:gd name="T16" fmla="*/ 8 w 13"/>
                <a:gd name="T17" fmla="*/ 26 h 27"/>
                <a:gd name="T18" fmla="*/ 10 w 13"/>
                <a:gd name="T19" fmla="*/ 27 h 27"/>
                <a:gd name="T20" fmla="*/ 11 w 13"/>
                <a:gd name="T21" fmla="*/ 27 h 27"/>
                <a:gd name="T22" fmla="*/ 12 w 13"/>
                <a:gd name="T23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27">
                  <a:moveTo>
                    <a:pt x="12" y="24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1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1" y="13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7"/>
                    <a:pt x="9" y="27"/>
                    <a:pt x="10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27"/>
                    <a:pt x="13" y="25"/>
                    <a:pt x="12" y="24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rgbClr val="00B8F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802" y="1336"/>
              <a:ext cx="21" cy="46"/>
            </a:xfrm>
            <a:custGeom>
              <a:avLst/>
              <a:gdLst>
                <a:gd name="T0" fmla="*/ 12 w 12"/>
                <a:gd name="T1" fmla="*/ 11 h 27"/>
                <a:gd name="T2" fmla="*/ 5 w 12"/>
                <a:gd name="T3" fmla="*/ 1 h 27"/>
                <a:gd name="T4" fmla="*/ 2 w 12"/>
                <a:gd name="T5" fmla="*/ 0 h 27"/>
                <a:gd name="T6" fmla="*/ 1 w 12"/>
                <a:gd name="T7" fmla="*/ 2 h 27"/>
                <a:gd name="T8" fmla="*/ 1 w 12"/>
                <a:gd name="T9" fmla="*/ 4 h 27"/>
                <a:gd name="T10" fmla="*/ 7 w 12"/>
                <a:gd name="T11" fmla="*/ 12 h 27"/>
                <a:gd name="T12" fmla="*/ 1 w 12"/>
                <a:gd name="T13" fmla="*/ 24 h 27"/>
                <a:gd name="T14" fmla="*/ 0 w 12"/>
                <a:gd name="T15" fmla="*/ 25 h 27"/>
                <a:gd name="T16" fmla="*/ 2 w 12"/>
                <a:gd name="T17" fmla="*/ 27 h 27"/>
                <a:gd name="T18" fmla="*/ 3 w 12"/>
                <a:gd name="T19" fmla="*/ 27 h 27"/>
                <a:gd name="T20" fmla="*/ 5 w 12"/>
                <a:gd name="T21" fmla="*/ 26 h 27"/>
                <a:gd name="T22" fmla="*/ 12 w 12"/>
                <a:gd name="T23" fmla="*/ 13 h 27"/>
                <a:gd name="T24" fmla="*/ 12 w 12"/>
                <a:gd name="T25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27">
                  <a:moveTo>
                    <a:pt x="12" y="1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0" y="26"/>
                    <a:pt x="1" y="27"/>
                    <a:pt x="2" y="27"/>
                  </a:cubicBezTo>
                  <a:cubicBezTo>
                    <a:pt x="2" y="27"/>
                    <a:pt x="2" y="27"/>
                    <a:pt x="3" y="27"/>
                  </a:cubicBezTo>
                  <a:cubicBezTo>
                    <a:pt x="4" y="27"/>
                    <a:pt x="4" y="27"/>
                    <a:pt x="5" y="2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2"/>
                    <a:pt x="12" y="11"/>
                    <a:pt x="12" y="11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rgbClr val="00B8F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764" y="1289"/>
              <a:ext cx="67" cy="42"/>
            </a:xfrm>
            <a:custGeom>
              <a:avLst/>
              <a:gdLst>
                <a:gd name="T0" fmla="*/ 39 w 40"/>
                <a:gd name="T1" fmla="*/ 0 h 25"/>
                <a:gd name="T2" fmla="*/ 36 w 40"/>
                <a:gd name="T3" fmla="*/ 0 h 25"/>
                <a:gd name="T4" fmla="*/ 32 w 40"/>
                <a:gd name="T5" fmla="*/ 3 h 25"/>
                <a:gd name="T6" fmla="*/ 19 w 40"/>
                <a:gd name="T7" fmla="*/ 8 h 25"/>
                <a:gd name="T8" fmla="*/ 18 w 40"/>
                <a:gd name="T9" fmla="*/ 8 h 25"/>
                <a:gd name="T10" fmla="*/ 6 w 40"/>
                <a:gd name="T11" fmla="*/ 2 h 25"/>
                <a:gd name="T12" fmla="*/ 4 w 40"/>
                <a:gd name="T13" fmla="*/ 1 h 25"/>
                <a:gd name="T14" fmla="*/ 1 w 40"/>
                <a:gd name="T15" fmla="*/ 0 h 25"/>
                <a:gd name="T16" fmla="*/ 0 w 40"/>
                <a:gd name="T17" fmla="*/ 3 h 25"/>
                <a:gd name="T18" fmla="*/ 0 w 40"/>
                <a:gd name="T19" fmla="*/ 11 h 25"/>
                <a:gd name="T20" fmla="*/ 1 w 40"/>
                <a:gd name="T21" fmla="*/ 13 h 25"/>
                <a:gd name="T22" fmla="*/ 1 w 40"/>
                <a:gd name="T23" fmla="*/ 13 h 25"/>
                <a:gd name="T24" fmla="*/ 19 w 40"/>
                <a:gd name="T25" fmla="*/ 25 h 25"/>
                <a:gd name="T26" fmla="*/ 19 w 40"/>
                <a:gd name="T27" fmla="*/ 25 h 25"/>
                <a:gd name="T28" fmla="*/ 19 w 40"/>
                <a:gd name="T29" fmla="*/ 25 h 25"/>
                <a:gd name="T30" fmla="*/ 20 w 40"/>
                <a:gd name="T31" fmla="*/ 25 h 25"/>
                <a:gd name="T32" fmla="*/ 21 w 40"/>
                <a:gd name="T33" fmla="*/ 25 h 25"/>
                <a:gd name="T34" fmla="*/ 21 w 40"/>
                <a:gd name="T35" fmla="*/ 25 h 25"/>
                <a:gd name="T36" fmla="*/ 21 w 40"/>
                <a:gd name="T37" fmla="*/ 25 h 25"/>
                <a:gd name="T38" fmla="*/ 21 w 40"/>
                <a:gd name="T39" fmla="*/ 25 h 25"/>
                <a:gd name="T40" fmla="*/ 39 w 40"/>
                <a:gd name="T41" fmla="*/ 13 h 25"/>
                <a:gd name="T42" fmla="*/ 39 w 40"/>
                <a:gd name="T43" fmla="*/ 13 h 25"/>
                <a:gd name="T44" fmla="*/ 40 w 40"/>
                <a:gd name="T45" fmla="*/ 11 h 25"/>
                <a:gd name="T46" fmla="*/ 40 w 40"/>
                <a:gd name="T47" fmla="*/ 2 h 25"/>
                <a:gd name="T48" fmla="*/ 39 w 40"/>
                <a:gd name="T49" fmla="*/ 0 h 25"/>
                <a:gd name="T50" fmla="*/ 35 w 40"/>
                <a:gd name="T51" fmla="*/ 10 h 25"/>
                <a:gd name="T52" fmla="*/ 20 w 40"/>
                <a:gd name="T53" fmla="*/ 20 h 25"/>
                <a:gd name="T54" fmla="*/ 5 w 40"/>
                <a:gd name="T55" fmla="*/ 10 h 25"/>
                <a:gd name="T56" fmla="*/ 5 w 40"/>
                <a:gd name="T57" fmla="*/ 7 h 25"/>
                <a:gd name="T58" fmla="*/ 18 w 40"/>
                <a:gd name="T59" fmla="*/ 13 h 25"/>
                <a:gd name="T60" fmla="*/ 18 w 40"/>
                <a:gd name="T61" fmla="*/ 13 h 25"/>
                <a:gd name="T62" fmla="*/ 35 w 40"/>
                <a:gd name="T63" fmla="*/ 7 h 25"/>
                <a:gd name="T64" fmla="*/ 35 w 40"/>
                <a:gd name="T6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5">
                  <a:moveTo>
                    <a:pt x="39" y="0"/>
                  </a:moveTo>
                  <a:cubicBezTo>
                    <a:pt x="38" y="0"/>
                    <a:pt x="37" y="0"/>
                    <a:pt x="36" y="0"/>
                  </a:cubicBezTo>
                  <a:cubicBezTo>
                    <a:pt x="35" y="1"/>
                    <a:pt x="33" y="2"/>
                    <a:pt x="32" y="3"/>
                  </a:cubicBezTo>
                  <a:cubicBezTo>
                    <a:pt x="25" y="9"/>
                    <a:pt x="19" y="9"/>
                    <a:pt x="19" y="8"/>
                  </a:cubicBezTo>
                  <a:cubicBezTo>
                    <a:pt x="19" y="8"/>
                    <a:pt x="19" y="8"/>
                    <a:pt x="18" y="8"/>
                  </a:cubicBezTo>
                  <a:cubicBezTo>
                    <a:pt x="16" y="9"/>
                    <a:pt x="11" y="6"/>
                    <a:pt x="6" y="2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5"/>
                  </a:cubicBezTo>
                  <a:cubicBezTo>
                    <a:pt x="20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2"/>
                    <a:pt x="40" y="12"/>
                    <a:pt x="40" y="11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9" y="0"/>
                  </a:cubicBezTo>
                  <a:close/>
                  <a:moveTo>
                    <a:pt x="35" y="10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9" y="10"/>
                    <a:pt x="14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14"/>
                    <a:pt x="27" y="14"/>
                    <a:pt x="35" y="7"/>
                  </a:cubicBezTo>
                  <a:cubicBezTo>
                    <a:pt x="35" y="10"/>
                    <a:pt x="35" y="10"/>
                    <a:pt x="35" y="10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rgbClr val="00B8F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782" y="1323"/>
              <a:ext cx="19" cy="22"/>
            </a:xfrm>
            <a:custGeom>
              <a:avLst/>
              <a:gdLst>
                <a:gd name="T0" fmla="*/ 11 w 11"/>
                <a:gd name="T1" fmla="*/ 2 h 13"/>
                <a:gd name="T2" fmla="*/ 9 w 11"/>
                <a:gd name="T3" fmla="*/ 0 h 13"/>
                <a:gd name="T4" fmla="*/ 7 w 11"/>
                <a:gd name="T5" fmla="*/ 1 h 13"/>
                <a:gd name="T6" fmla="*/ 1 w 11"/>
                <a:gd name="T7" fmla="*/ 9 h 13"/>
                <a:gd name="T8" fmla="*/ 2 w 11"/>
                <a:gd name="T9" fmla="*/ 12 h 13"/>
                <a:gd name="T10" fmla="*/ 3 w 11"/>
                <a:gd name="T11" fmla="*/ 13 h 13"/>
                <a:gd name="T12" fmla="*/ 5 w 11"/>
                <a:gd name="T13" fmla="*/ 12 h 13"/>
                <a:gd name="T14" fmla="*/ 11 w 11"/>
                <a:gd name="T15" fmla="*/ 4 h 13"/>
                <a:gd name="T16" fmla="*/ 11 w 11"/>
                <a:gd name="T17" fmla="*/ 3 h 13"/>
                <a:gd name="T18" fmla="*/ 11 w 11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3">
                  <a:moveTo>
                    <a:pt x="11" y="2"/>
                  </a:moveTo>
                  <a:cubicBezTo>
                    <a:pt x="11" y="1"/>
                    <a:pt x="10" y="1"/>
                    <a:pt x="9" y="0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2"/>
                    <a:pt x="2" y="12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4" y="13"/>
                    <a:pt x="5" y="13"/>
                    <a:pt x="5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rgbClr val="00B8F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735" y="1155"/>
              <a:ext cx="125" cy="100"/>
            </a:xfrm>
            <a:custGeom>
              <a:avLst/>
              <a:gdLst>
                <a:gd name="T0" fmla="*/ 74 w 74"/>
                <a:gd name="T1" fmla="*/ 22 h 59"/>
                <a:gd name="T2" fmla="*/ 65 w 74"/>
                <a:gd name="T3" fmla="*/ 10 h 59"/>
                <a:gd name="T4" fmla="*/ 65 w 74"/>
                <a:gd name="T5" fmla="*/ 5 h 59"/>
                <a:gd name="T6" fmla="*/ 57 w 74"/>
                <a:gd name="T7" fmla="*/ 0 h 59"/>
                <a:gd name="T8" fmla="*/ 57 w 74"/>
                <a:gd name="T9" fmla="*/ 0 h 59"/>
                <a:gd name="T10" fmla="*/ 24 w 74"/>
                <a:gd name="T11" fmla="*/ 0 h 59"/>
                <a:gd name="T12" fmla="*/ 0 w 74"/>
                <a:gd name="T13" fmla="*/ 24 h 59"/>
                <a:gd name="T14" fmla="*/ 0 w 74"/>
                <a:gd name="T15" fmla="*/ 37 h 59"/>
                <a:gd name="T16" fmla="*/ 3 w 74"/>
                <a:gd name="T17" fmla="*/ 47 h 59"/>
                <a:gd name="T18" fmla="*/ 5 w 74"/>
                <a:gd name="T19" fmla="*/ 54 h 59"/>
                <a:gd name="T20" fmla="*/ 8 w 74"/>
                <a:gd name="T21" fmla="*/ 56 h 59"/>
                <a:gd name="T22" fmla="*/ 10 w 74"/>
                <a:gd name="T23" fmla="*/ 53 h 59"/>
                <a:gd name="T24" fmla="*/ 10 w 74"/>
                <a:gd name="T25" fmla="*/ 36 h 59"/>
                <a:gd name="T26" fmla="*/ 19 w 74"/>
                <a:gd name="T27" fmla="*/ 28 h 59"/>
                <a:gd name="T28" fmla="*/ 29 w 74"/>
                <a:gd name="T29" fmla="*/ 28 h 59"/>
                <a:gd name="T30" fmla="*/ 33 w 74"/>
                <a:gd name="T31" fmla="*/ 27 h 59"/>
                <a:gd name="T32" fmla="*/ 40 w 74"/>
                <a:gd name="T33" fmla="*/ 25 h 59"/>
                <a:gd name="T34" fmla="*/ 45 w 74"/>
                <a:gd name="T35" fmla="*/ 25 h 59"/>
                <a:gd name="T36" fmla="*/ 57 w 74"/>
                <a:gd name="T37" fmla="*/ 29 h 59"/>
                <a:gd name="T38" fmla="*/ 64 w 74"/>
                <a:gd name="T39" fmla="*/ 37 h 59"/>
                <a:gd name="T40" fmla="*/ 64 w 74"/>
                <a:gd name="T41" fmla="*/ 57 h 59"/>
                <a:gd name="T42" fmla="*/ 66 w 74"/>
                <a:gd name="T43" fmla="*/ 59 h 59"/>
                <a:gd name="T44" fmla="*/ 66 w 74"/>
                <a:gd name="T45" fmla="*/ 59 h 59"/>
                <a:gd name="T46" fmla="*/ 69 w 74"/>
                <a:gd name="T47" fmla="*/ 57 h 59"/>
                <a:gd name="T48" fmla="*/ 73 w 74"/>
                <a:gd name="T49" fmla="*/ 46 h 59"/>
                <a:gd name="T50" fmla="*/ 74 w 74"/>
                <a:gd name="T51" fmla="*/ 40 h 59"/>
                <a:gd name="T52" fmla="*/ 74 w 74"/>
                <a:gd name="T53" fmla="*/ 22 h 59"/>
                <a:gd name="T54" fmla="*/ 74 w 74"/>
                <a:gd name="T55" fmla="*/ 22 h 59"/>
                <a:gd name="T56" fmla="*/ 70 w 74"/>
                <a:gd name="T57" fmla="*/ 40 h 59"/>
                <a:gd name="T58" fmla="*/ 69 w 74"/>
                <a:gd name="T59" fmla="*/ 43 h 59"/>
                <a:gd name="T60" fmla="*/ 69 w 74"/>
                <a:gd name="T61" fmla="*/ 36 h 59"/>
                <a:gd name="T62" fmla="*/ 69 w 74"/>
                <a:gd name="T63" fmla="*/ 36 h 59"/>
                <a:gd name="T64" fmla="*/ 58 w 74"/>
                <a:gd name="T65" fmla="*/ 24 h 59"/>
                <a:gd name="T66" fmla="*/ 58 w 74"/>
                <a:gd name="T67" fmla="*/ 24 h 59"/>
                <a:gd name="T68" fmla="*/ 47 w 74"/>
                <a:gd name="T69" fmla="*/ 20 h 59"/>
                <a:gd name="T70" fmla="*/ 43 w 74"/>
                <a:gd name="T71" fmla="*/ 19 h 59"/>
                <a:gd name="T72" fmla="*/ 39 w 74"/>
                <a:gd name="T73" fmla="*/ 20 h 59"/>
                <a:gd name="T74" fmla="*/ 31 w 74"/>
                <a:gd name="T75" fmla="*/ 23 h 59"/>
                <a:gd name="T76" fmla="*/ 29 w 74"/>
                <a:gd name="T77" fmla="*/ 23 h 59"/>
                <a:gd name="T78" fmla="*/ 18 w 74"/>
                <a:gd name="T79" fmla="*/ 23 h 59"/>
                <a:gd name="T80" fmla="*/ 18 w 74"/>
                <a:gd name="T81" fmla="*/ 23 h 59"/>
                <a:gd name="T82" fmla="*/ 5 w 74"/>
                <a:gd name="T83" fmla="*/ 36 h 59"/>
                <a:gd name="T84" fmla="*/ 5 w 74"/>
                <a:gd name="T85" fmla="*/ 36 h 59"/>
                <a:gd name="T86" fmla="*/ 5 w 74"/>
                <a:gd name="T87" fmla="*/ 41 h 59"/>
                <a:gd name="T88" fmla="*/ 4 w 74"/>
                <a:gd name="T89" fmla="*/ 37 h 59"/>
                <a:gd name="T90" fmla="*/ 4 w 74"/>
                <a:gd name="T91" fmla="*/ 24 h 59"/>
                <a:gd name="T92" fmla="*/ 24 w 74"/>
                <a:gd name="T93" fmla="*/ 5 h 59"/>
                <a:gd name="T94" fmla="*/ 57 w 74"/>
                <a:gd name="T95" fmla="*/ 5 h 59"/>
                <a:gd name="T96" fmla="*/ 60 w 74"/>
                <a:gd name="T97" fmla="*/ 7 h 59"/>
                <a:gd name="T98" fmla="*/ 60 w 74"/>
                <a:gd name="T99" fmla="*/ 11 h 59"/>
                <a:gd name="T100" fmla="*/ 60 w 74"/>
                <a:gd name="T101" fmla="*/ 13 h 59"/>
                <a:gd name="T102" fmla="*/ 62 w 74"/>
                <a:gd name="T103" fmla="*/ 14 h 59"/>
                <a:gd name="T104" fmla="*/ 70 w 74"/>
                <a:gd name="T105" fmla="*/ 22 h 59"/>
                <a:gd name="T106" fmla="*/ 70 w 74"/>
                <a:gd name="T107" fmla="*/ 4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4" h="59">
                  <a:moveTo>
                    <a:pt x="74" y="22"/>
                  </a:moveTo>
                  <a:cubicBezTo>
                    <a:pt x="74" y="22"/>
                    <a:pt x="73" y="13"/>
                    <a:pt x="65" y="10"/>
                  </a:cubicBezTo>
                  <a:cubicBezTo>
                    <a:pt x="66" y="9"/>
                    <a:pt x="66" y="7"/>
                    <a:pt x="65" y="5"/>
                  </a:cubicBezTo>
                  <a:cubicBezTo>
                    <a:pt x="63" y="2"/>
                    <a:pt x="61" y="1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1"/>
                    <a:pt x="1" y="44"/>
                    <a:pt x="3" y="47"/>
                  </a:cubicBezTo>
                  <a:cubicBezTo>
                    <a:pt x="4" y="48"/>
                    <a:pt x="5" y="50"/>
                    <a:pt x="5" y="54"/>
                  </a:cubicBezTo>
                  <a:cubicBezTo>
                    <a:pt x="5" y="55"/>
                    <a:pt x="6" y="56"/>
                    <a:pt x="8" y="56"/>
                  </a:cubicBezTo>
                  <a:cubicBezTo>
                    <a:pt x="9" y="56"/>
                    <a:pt x="10" y="55"/>
                    <a:pt x="10" y="53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0"/>
                    <a:pt x="18" y="28"/>
                    <a:pt x="19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0" y="28"/>
                    <a:pt x="32" y="28"/>
                    <a:pt x="33" y="27"/>
                  </a:cubicBezTo>
                  <a:cubicBezTo>
                    <a:pt x="35" y="27"/>
                    <a:pt x="38" y="26"/>
                    <a:pt x="40" y="25"/>
                  </a:cubicBezTo>
                  <a:cubicBezTo>
                    <a:pt x="42" y="24"/>
                    <a:pt x="44" y="24"/>
                    <a:pt x="45" y="25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63" y="31"/>
                    <a:pt x="64" y="36"/>
                    <a:pt x="64" y="3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8"/>
                    <a:pt x="65" y="59"/>
                    <a:pt x="66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7" y="59"/>
                    <a:pt x="68" y="58"/>
                    <a:pt x="69" y="57"/>
                  </a:cubicBezTo>
                  <a:cubicBezTo>
                    <a:pt x="69" y="57"/>
                    <a:pt x="70" y="51"/>
                    <a:pt x="73" y="46"/>
                  </a:cubicBezTo>
                  <a:cubicBezTo>
                    <a:pt x="74" y="44"/>
                    <a:pt x="74" y="42"/>
                    <a:pt x="74" y="40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22"/>
                    <a:pt x="74" y="22"/>
                    <a:pt x="74" y="22"/>
                  </a:cubicBezTo>
                  <a:close/>
                  <a:moveTo>
                    <a:pt x="70" y="40"/>
                  </a:moveTo>
                  <a:cubicBezTo>
                    <a:pt x="70" y="41"/>
                    <a:pt x="69" y="42"/>
                    <a:pt x="69" y="43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68" y="27"/>
                    <a:pt x="58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6" y="20"/>
                    <a:pt x="44" y="19"/>
                    <a:pt x="43" y="19"/>
                  </a:cubicBezTo>
                  <a:cubicBezTo>
                    <a:pt x="42" y="19"/>
                    <a:pt x="40" y="20"/>
                    <a:pt x="39" y="20"/>
                  </a:cubicBezTo>
                  <a:cubicBezTo>
                    <a:pt x="35" y="21"/>
                    <a:pt x="33" y="22"/>
                    <a:pt x="31" y="23"/>
                  </a:cubicBezTo>
                  <a:cubicBezTo>
                    <a:pt x="31" y="23"/>
                    <a:pt x="30" y="23"/>
                    <a:pt x="2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8" y="2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0"/>
                    <a:pt x="4" y="39"/>
                    <a:pt x="4" y="37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14"/>
                    <a:pt x="13" y="5"/>
                    <a:pt x="24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8" y="5"/>
                    <a:pt x="60" y="6"/>
                    <a:pt x="60" y="7"/>
                  </a:cubicBezTo>
                  <a:cubicBezTo>
                    <a:pt x="61" y="9"/>
                    <a:pt x="60" y="11"/>
                    <a:pt x="60" y="11"/>
                  </a:cubicBezTo>
                  <a:cubicBezTo>
                    <a:pt x="60" y="11"/>
                    <a:pt x="60" y="12"/>
                    <a:pt x="60" y="13"/>
                  </a:cubicBezTo>
                  <a:cubicBezTo>
                    <a:pt x="60" y="13"/>
                    <a:pt x="61" y="14"/>
                    <a:pt x="62" y="14"/>
                  </a:cubicBezTo>
                  <a:cubicBezTo>
                    <a:pt x="68" y="15"/>
                    <a:pt x="69" y="21"/>
                    <a:pt x="70" y="22"/>
                  </a:cubicBezTo>
                  <a:cubicBezTo>
                    <a:pt x="70" y="40"/>
                    <a:pt x="70" y="40"/>
                    <a:pt x="70" y="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B8F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743" y="1187"/>
              <a:ext cx="109" cy="124"/>
            </a:xfrm>
            <a:custGeom>
              <a:avLst/>
              <a:gdLst>
                <a:gd name="T0" fmla="*/ 64 w 64"/>
                <a:gd name="T1" fmla="*/ 17 h 73"/>
                <a:gd name="T2" fmla="*/ 53 w 64"/>
                <a:gd name="T3" fmla="*/ 5 h 73"/>
                <a:gd name="T4" fmla="*/ 53 w 64"/>
                <a:gd name="T5" fmla="*/ 5 h 73"/>
                <a:gd name="T6" fmla="*/ 42 w 64"/>
                <a:gd name="T7" fmla="*/ 1 h 73"/>
                <a:gd name="T8" fmla="*/ 34 w 64"/>
                <a:gd name="T9" fmla="*/ 1 h 73"/>
                <a:gd name="T10" fmla="*/ 26 w 64"/>
                <a:gd name="T11" fmla="*/ 4 h 73"/>
                <a:gd name="T12" fmla="*/ 24 w 64"/>
                <a:gd name="T13" fmla="*/ 4 h 73"/>
                <a:gd name="T14" fmla="*/ 13 w 64"/>
                <a:gd name="T15" fmla="*/ 4 h 73"/>
                <a:gd name="T16" fmla="*/ 13 w 64"/>
                <a:gd name="T17" fmla="*/ 4 h 73"/>
                <a:gd name="T18" fmla="*/ 0 w 64"/>
                <a:gd name="T19" fmla="*/ 17 h 73"/>
                <a:gd name="T20" fmla="*/ 0 w 64"/>
                <a:gd name="T21" fmla="*/ 17 h 73"/>
                <a:gd name="T22" fmla="*/ 0 w 64"/>
                <a:gd name="T23" fmla="*/ 38 h 73"/>
                <a:gd name="T24" fmla="*/ 0 w 64"/>
                <a:gd name="T25" fmla="*/ 38 h 73"/>
                <a:gd name="T26" fmla="*/ 13 w 64"/>
                <a:gd name="T27" fmla="*/ 64 h 73"/>
                <a:gd name="T28" fmla="*/ 13 w 64"/>
                <a:gd name="T29" fmla="*/ 64 h 73"/>
                <a:gd name="T30" fmla="*/ 13 w 64"/>
                <a:gd name="T31" fmla="*/ 65 h 73"/>
                <a:gd name="T32" fmla="*/ 15 w 64"/>
                <a:gd name="T33" fmla="*/ 66 h 73"/>
                <a:gd name="T34" fmla="*/ 30 w 64"/>
                <a:gd name="T35" fmla="*/ 73 h 73"/>
                <a:gd name="T36" fmla="*/ 30 w 64"/>
                <a:gd name="T37" fmla="*/ 73 h 73"/>
                <a:gd name="T38" fmla="*/ 32 w 64"/>
                <a:gd name="T39" fmla="*/ 73 h 73"/>
                <a:gd name="T40" fmla="*/ 47 w 64"/>
                <a:gd name="T41" fmla="*/ 67 h 73"/>
                <a:gd name="T42" fmla="*/ 51 w 64"/>
                <a:gd name="T43" fmla="*/ 64 h 73"/>
                <a:gd name="T44" fmla="*/ 51 w 64"/>
                <a:gd name="T45" fmla="*/ 64 h 73"/>
                <a:gd name="T46" fmla="*/ 51 w 64"/>
                <a:gd name="T47" fmla="*/ 64 h 73"/>
                <a:gd name="T48" fmla="*/ 64 w 64"/>
                <a:gd name="T49" fmla="*/ 38 h 73"/>
                <a:gd name="T50" fmla="*/ 64 w 64"/>
                <a:gd name="T51" fmla="*/ 38 h 73"/>
                <a:gd name="T52" fmla="*/ 64 w 64"/>
                <a:gd name="T53" fmla="*/ 17 h 73"/>
                <a:gd name="T54" fmla="*/ 64 w 64"/>
                <a:gd name="T55" fmla="*/ 17 h 73"/>
                <a:gd name="T56" fmla="*/ 59 w 64"/>
                <a:gd name="T57" fmla="*/ 38 h 73"/>
                <a:gd name="T58" fmla="*/ 48 w 64"/>
                <a:gd name="T59" fmla="*/ 60 h 73"/>
                <a:gd name="T60" fmla="*/ 48 w 64"/>
                <a:gd name="T61" fmla="*/ 60 h 73"/>
                <a:gd name="T62" fmla="*/ 48 w 64"/>
                <a:gd name="T63" fmla="*/ 60 h 73"/>
                <a:gd name="T64" fmla="*/ 44 w 64"/>
                <a:gd name="T65" fmla="*/ 63 h 73"/>
                <a:gd name="T66" fmla="*/ 31 w 64"/>
                <a:gd name="T67" fmla="*/ 68 h 73"/>
                <a:gd name="T68" fmla="*/ 30 w 64"/>
                <a:gd name="T69" fmla="*/ 68 h 73"/>
                <a:gd name="T70" fmla="*/ 18 w 64"/>
                <a:gd name="T71" fmla="*/ 62 h 73"/>
                <a:gd name="T72" fmla="*/ 16 w 64"/>
                <a:gd name="T73" fmla="*/ 61 h 73"/>
                <a:gd name="T74" fmla="*/ 16 w 64"/>
                <a:gd name="T75" fmla="*/ 60 h 73"/>
                <a:gd name="T76" fmla="*/ 16 w 64"/>
                <a:gd name="T77" fmla="*/ 60 h 73"/>
                <a:gd name="T78" fmla="*/ 5 w 64"/>
                <a:gd name="T79" fmla="*/ 38 h 73"/>
                <a:gd name="T80" fmla="*/ 5 w 64"/>
                <a:gd name="T81" fmla="*/ 17 h 73"/>
                <a:gd name="T82" fmla="*/ 14 w 64"/>
                <a:gd name="T83" fmla="*/ 9 h 73"/>
                <a:gd name="T84" fmla="*/ 24 w 64"/>
                <a:gd name="T85" fmla="*/ 9 h 73"/>
                <a:gd name="T86" fmla="*/ 28 w 64"/>
                <a:gd name="T87" fmla="*/ 8 h 73"/>
                <a:gd name="T88" fmla="*/ 35 w 64"/>
                <a:gd name="T89" fmla="*/ 6 h 73"/>
                <a:gd name="T90" fmla="*/ 40 w 64"/>
                <a:gd name="T91" fmla="*/ 6 h 73"/>
                <a:gd name="T92" fmla="*/ 52 w 64"/>
                <a:gd name="T93" fmla="*/ 10 h 73"/>
                <a:gd name="T94" fmla="*/ 59 w 64"/>
                <a:gd name="T95" fmla="*/ 18 h 73"/>
                <a:gd name="T96" fmla="*/ 59 w 64"/>
                <a:gd name="T97" fmla="*/ 3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73">
                  <a:moveTo>
                    <a:pt x="64" y="17"/>
                  </a:moveTo>
                  <a:cubicBezTo>
                    <a:pt x="64" y="17"/>
                    <a:pt x="63" y="8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39" y="0"/>
                    <a:pt x="36" y="0"/>
                    <a:pt x="34" y="1"/>
                  </a:cubicBezTo>
                  <a:cubicBezTo>
                    <a:pt x="30" y="2"/>
                    <a:pt x="28" y="3"/>
                    <a:pt x="26" y="4"/>
                  </a:cubicBezTo>
                  <a:cubicBezTo>
                    <a:pt x="26" y="4"/>
                    <a:pt x="25" y="4"/>
                    <a:pt x="2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3" y="6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1" y="56"/>
                    <a:pt x="13" y="64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4" y="65"/>
                    <a:pt x="14" y="66"/>
                    <a:pt x="15" y="66"/>
                  </a:cubicBezTo>
                  <a:cubicBezTo>
                    <a:pt x="19" y="69"/>
                    <a:pt x="25" y="73"/>
                    <a:pt x="3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1" y="73"/>
                    <a:pt x="31" y="73"/>
                    <a:pt x="32" y="73"/>
                  </a:cubicBezTo>
                  <a:cubicBezTo>
                    <a:pt x="35" y="73"/>
                    <a:pt x="41" y="73"/>
                    <a:pt x="47" y="67"/>
                  </a:cubicBezTo>
                  <a:cubicBezTo>
                    <a:pt x="48" y="66"/>
                    <a:pt x="50" y="65"/>
                    <a:pt x="51" y="6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5" y="61"/>
                    <a:pt x="62" y="54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lose/>
                  <a:moveTo>
                    <a:pt x="59" y="38"/>
                  </a:moveTo>
                  <a:cubicBezTo>
                    <a:pt x="57" y="52"/>
                    <a:pt x="51" y="58"/>
                    <a:pt x="48" y="60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7" y="61"/>
                    <a:pt x="45" y="62"/>
                    <a:pt x="44" y="63"/>
                  </a:cubicBezTo>
                  <a:cubicBezTo>
                    <a:pt x="37" y="69"/>
                    <a:pt x="31" y="69"/>
                    <a:pt x="31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8" y="69"/>
                    <a:pt x="23" y="66"/>
                    <a:pt x="18" y="62"/>
                  </a:cubicBezTo>
                  <a:cubicBezTo>
                    <a:pt x="17" y="62"/>
                    <a:pt x="17" y="61"/>
                    <a:pt x="16" y="6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6" y="54"/>
                    <a:pt x="5" y="39"/>
                    <a:pt x="5" y="38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7" y="11"/>
                    <a:pt x="13" y="9"/>
                    <a:pt x="1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5" y="9"/>
                    <a:pt x="27" y="9"/>
                    <a:pt x="28" y="8"/>
                  </a:cubicBezTo>
                  <a:cubicBezTo>
                    <a:pt x="30" y="8"/>
                    <a:pt x="33" y="7"/>
                    <a:pt x="35" y="6"/>
                  </a:cubicBezTo>
                  <a:cubicBezTo>
                    <a:pt x="37" y="5"/>
                    <a:pt x="39" y="5"/>
                    <a:pt x="40" y="6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8" y="12"/>
                    <a:pt x="59" y="17"/>
                    <a:pt x="59" y="18"/>
                  </a:cubicBezTo>
                  <a:cubicBezTo>
                    <a:pt x="59" y="38"/>
                    <a:pt x="59" y="38"/>
                    <a:pt x="59" y="3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B8F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782" y="1323"/>
              <a:ext cx="19" cy="22"/>
            </a:xfrm>
            <a:custGeom>
              <a:avLst/>
              <a:gdLst>
                <a:gd name="T0" fmla="*/ 11 w 11"/>
                <a:gd name="T1" fmla="*/ 2 h 13"/>
                <a:gd name="T2" fmla="*/ 9 w 11"/>
                <a:gd name="T3" fmla="*/ 0 h 13"/>
                <a:gd name="T4" fmla="*/ 7 w 11"/>
                <a:gd name="T5" fmla="*/ 1 h 13"/>
                <a:gd name="T6" fmla="*/ 1 w 11"/>
                <a:gd name="T7" fmla="*/ 9 h 13"/>
                <a:gd name="T8" fmla="*/ 2 w 11"/>
                <a:gd name="T9" fmla="*/ 13 h 13"/>
                <a:gd name="T10" fmla="*/ 3 w 11"/>
                <a:gd name="T11" fmla="*/ 13 h 13"/>
                <a:gd name="T12" fmla="*/ 5 w 11"/>
                <a:gd name="T13" fmla="*/ 12 h 13"/>
                <a:gd name="T14" fmla="*/ 11 w 11"/>
                <a:gd name="T15" fmla="*/ 4 h 13"/>
                <a:gd name="T16" fmla="*/ 11 w 11"/>
                <a:gd name="T17" fmla="*/ 3 h 13"/>
                <a:gd name="T18" fmla="*/ 11 w 11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3">
                  <a:moveTo>
                    <a:pt x="11" y="2"/>
                  </a:moveTo>
                  <a:cubicBezTo>
                    <a:pt x="11" y="1"/>
                    <a:pt x="10" y="0"/>
                    <a:pt x="9" y="0"/>
                  </a:cubicBezTo>
                  <a:cubicBezTo>
                    <a:pt x="8" y="0"/>
                    <a:pt x="7" y="1"/>
                    <a:pt x="7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2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4" y="13"/>
                    <a:pt x="5" y="13"/>
                    <a:pt x="5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rgbClr val="00B8F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792" y="1391"/>
              <a:ext cx="10" cy="10"/>
            </a:xfrm>
            <a:custGeom>
              <a:avLst/>
              <a:gdLst>
                <a:gd name="T0" fmla="*/ 5 w 6"/>
                <a:gd name="T1" fmla="*/ 1 h 6"/>
                <a:gd name="T2" fmla="*/ 2 w 6"/>
                <a:gd name="T3" fmla="*/ 1 h 6"/>
                <a:gd name="T4" fmla="*/ 1 w 6"/>
                <a:gd name="T5" fmla="*/ 2 h 6"/>
                <a:gd name="T6" fmla="*/ 1 w 6"/>
                <a:gd name="T7" fmla="*/ 5 h 6"/>
                <a:gd name="T8" fmla="*/ 1 w 6"/>
                <a:gd name="T9" fmla="*/ 5 h 6"/>
                <a:gd name="T10" fmla="*/ 3 w 6"/>
                <a:gd name="T11" fmla="*/ 6 h 6"/>
                <a:gd name="T12" fmla="*/ 3 w 6"/>
                <a:gd name="T13" fmla="*/ 6 h 6"/>
                <a:gd name="T14" fmla="*/ 5 w 6"/>
                <a:gd name="T15" fmla="*/ 5 h 6"/>
                <a:gd name="T16" fmla="*/ 5 w 6"/>
                <a:gd name="T17" fmla="*/ 5 h 6"/>
                <a:gd name="T18" fmla="*/ 5 w 6"/>
                <a:gd name="T1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2"/>
                    <a:pt x="5" y="1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rgbClr val="00B8F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792" y="1391"/>
              <a:ext cx="10" cy="10"/>
            </a:xfrm>
            <a:custGeom>
              <a:avLst/>
              <a:gdLst>
                <a:gd name="T0" fmla="*/ 5 w 6"/>
                <a:gd name="T1" fmla="*/ 2 h 6"/>
                <a:gd name="T2" fmla="*/ 4 w 6"/>
                <a:gd name="T3" fmla="*/ 1 h 6"/>
                <a:gd name="T4" fmla="*/ 1 w 6"/>
                <a:gd name="T5" fmla="*/ 1 h 6"/>
                <a:gd name="T6" fmla="*/ 1 w 6"/>
                <a:gd name="T7" fmla="*/ 5 h 6"/>
                <a:gd name="T8" fmla="*/ 1 w 6"/>
                <a:gd name="T9" fmla="*/ 5 h 6"/>
                <a:gd name="T10" fmla="*/ 3 w 6"/>
                <a:gd name="T11" fmla="*/ 6 h 6"/>
                <a:gd name="T12" fmla="*/ 3 w 6"/>
                <a:gd name="T13" fmla="*/ 6 h 6"/>
                <a:gd name="T14" fmla="*/ 5 w 6"/>
                <a:gd name="T15" fmla="*/ 5 h 6"/>
                <a:gd name="T16" fmla="*/ 5 w 6"/>
                <a:gd name="T17" fmla="*/ 5 h 6"/>
                <a:gd name="T18" fmla="*/ 5 w 6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rgbClr val="00B8F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792" y="1392"/>
              <a:ext cx="9" cy="9"/>
            </a:xfrm>
            <a:custGeom>
              <a:avLst/>
              <a:gdLst>
                <a:gd name="T0" fmla="*/ 5 w 5"/>
                <a:gd name="T1" fmla="*/ 1 h 5"/>
                <a:gd name="T2" fmla="*/ 5 w 5"/>
                <a:gd name="T3" fmla="*/ 1 h 5"/>
                <a:gd name="T4" fmla="*/ 3 w 5"/>
                <a:gd name="T5" fmla="*/ 0 h 5"/>
                <a:gd name="T6" fmla="*/ 1 w 5"/>
                <a:gd name="T7" fmla="*/ 1 h 5"/>
                <a:gd name="T8" fmla="*/ 1 w 5"/>
                <a:gd name="T9" fmla="*/ 1 h 5"/>
                <a:gd name="T10" fmla="*/ 0 w 5"/>
                <a:gd name="T11" fmla="*/ 2 h 5"/>
                <a:gd name="T12" fmla="*/ 1 w 5"/>
                <a:gd name="T13" fmla="*/ 4 h 5"/>
                <a:gd name="T14" fmla="*/ 1 w 5"/>
                <a:gd name="T15" fmla="*/ 4 h 5"/>
                <a:gd name="T16" fmla="*/ 3 w 5"/>
                <a:gd name="T17" fmla="*/ 5 h 5"/>
                <a:gd name="T18" fmla="*/ 5 w 5"/>
                <a:gd name="T19" fmla="*/ 4 h 5"/>
                <a:gd name="T20" fmla="*/ 5 w 5"/>
                <a:gd name="T21" fmla="*/ 4 h 5"/>
                <a:gd name="T22" fmla="*/ 5 w 5"/>
                <a:gd name="T23" fmla="*/ 2 h 5"/>
                <a:gd name="T24" fmla="*/ 5 w 5"/>
                <a:gd name="T2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5" y="2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rgbClr val="00B8F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792" y="1323"/>
              <a:ext cx="9" cy="8"/>
            </a:xfrm>
            <a:custGeom>
              <a:avLst/>
              <a:gdLst>
                <a:gd name="T0" fmla="*/ 4 w 5"/>
                <a:gd name="T1" fmla="*/ 0 h 5"/>
                <a:gd name="T2" fmla="*/ 1 w 5"/>
                <a:gd name="T3" fmla="*/ 1 h 5"/>
                <a:gd name="T4" fmla="*/ 1 w 5"/>
                <a:gd name="T5" fmla="*/ 4 h 5"/>
                <a:gd name="T6" fmla="*/ 3 w 5"/>
                <a:gd name="T7" fmla="*/ 5 h 5"/>
                <a:gd name="T8" fmla="*/ 4 w 5"/>
                <a:gd name="T9" fmla="*/ 5 h 5"/>
                <a:gd name="T10" fmla="*/ 5 w 5"/>
                <a:gd name="T11" fmla="*/ 3 h 5"/>
                <a:gd name="T12" fmla="*/ 5 w 5"/>
                <a:gd name="T13" fmla="*/ 3 h 5"/>
                <a:gd name="T14" fmla="*/ 4 w 5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4" y="0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rgbClr val="00B8F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792" y="1323"/>
              <a:ext cx="9" cy="8"/>
            </a:xfrm>
            <a:custGeom>
              <a:avLst/>
              <a:gdLst>
                <a:gd name="T0" fmla="*/ 5 w 5"/>
                <a:gd name="T1" fmla="*/ 1 h 5"/>
                <a:gd name="T2" fmla="*/ 5 w 5"/>
                <a:gd name="T3" fmla="*/ 1 h 5"/>
                <a:gd name="T4" fmla="*/ 2 w 5"/>
                <a:gd name="T5" fmla="*/ 0 h 5"/>
                <a:gd name="T6" fmla="*/ 0 w 5"/>
                <a:gd name="T7" fmla="*/ 3 h 5"/>
                <a:gd name="T8" fmla="*/ 0 w 5"/>
                <a:gd name="T9" fmla="*/ 3 h 5"/>
                <a:gd name="T10" fmla="*/ 2 w 5"/>
                <a:gd name="T11" fmla="*/ 5 h 5"/>
                <a:gd name="T12" fmla="*/ 3 w 5"/>
                <a:gd name="T13" fmla="*/ 5 h 5"/>
                <a:gd name="T14" fmla="*/ 4 w 5"/>
                <a:gd name="T15" fmla="*/ 5 h 5"/>
                <a:gd name="T16" fmla="*/ 5 w 5"/>
                <a:gd name="T17" fmla="*/ 3 h 5"/>
                <a:gd name="T18" fmla="*/ 5 w 5"/>
                <a:gd name="T1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4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4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rgbClr val="00B8F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792" y="1303"/>
              <a:ext cx="55" cy="59"/>
            </a:xfrm>
            <a:custGeom>
              <a:avLst/>
              <a:gdLst>
                <a:gd name="T0" fmla="*/ 32 w 32"/>
                <a:gd name="T1" fmla="*/ 6 h 35"/>
                <a:gd name="T2" fmla="*/ 31 w 32"/>
                <a:gd name="T3" fmla="*/ 4 h 35"/>
                <a:gd name="T4" fmla="*/ 21 w 32"/>
                <a:gd name="T5" fmla="*/ 1 h 35"/>
                <a:gd name="T6" fmla="*/ 21 w 32"/>
                <a:gd name="T7" fmla="*/ 1 h 35"/>
                <a:gd name="T8" fmla="*/ 19 w 32"/>
                <a:gd name="T9" fmla="*/ 1 h 35"/>
                <a:gd name="T10" fmla="*/ 2 w 32"/>
                <a:gd name="T11" fmla="*/ 13 h 35"/>
                <a:gd name="T12" fmla="*/ 2 w 32"/>
                <a:gd name="T13" fmla="*/ 13 h 35"/>
                <a:gd name="T14" fmla="*/ 3 w 32"/>
                <a:gd name="T15" fmla="*/ 15 h 35"/>
                <a:gd name="T16" fmla="*/ 2 w 32"/>
                <a:gd name="T17" fmla="*/ 13 h 35"/>
                <a:gd name="T18" fmla="*/ 1 w 32"/>
                <a:gd name="T19" fmla="*/ 14 h 35"/>
                <a:gd name="T20" fmla="*/ 0 w 32"/>
                <a:gd name="T21" fmla="*/ 15 h 35"/>
                <a:gd name="T22" fmla="*/ 1 w 32"/>
                <a:gd name="T23" fmla="*/ 16 h 35"/>
                <a:gd name="T24" fmla="*/ 14 w 32"/>
                <a:gd name="T25" fmla="*/ 34 h 35"/>
                <a:gd name="T26" fmla="*/ 16 w 32"/>
                <a:gd name="T27" fmla="*/ 35 h 35"/>
                <a:gd name="T28" fmla="*/ 16 w 32"/>
                <a:gd name="T29" fmla="*/ 35 h 35"/>
                <a:gd name="T30" fmla="*/ 18 w 32"/>
                <a:gd name="T31" fmla="*/ 33 h 35"/>
                <a:gd name="T32" fmla="*/ 32 w 32"/>
                <a:gd name="T33" fmla="*/ 8 h 35"/>
                <a:gd name="T34" fmla="*/ 32 w 32"/>
                <a:gd name="T35" fmla="*/ 6 h 35"/>
                <a:gd name="T36" fmla="*/ 15 w 32"/>
                <a:gd name="T37" fmla="*/ 28 h 35"/>
                <a:gd name="T38" fmla="*/ 6 w 32"/>
                <a:gd name="T39" fmla="*/ 15 h 35"/>
                <a:gd name="T40" fmla="*/ 21 w 32"/>
                <a:gd name="T41" fmla="*/ 6 h 35"/>
                <a:gd name="T42" fmla="*/ 26 w 32"/>
                <a:gd name="T43" fmla="*/ 8 h 35"/>
                <a:gd name="T44" fmla="*/ 15 w 32"/>
                <a:gd name="T45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5">
                  <a:moveTo>
                    <a:pt x="32" y="6"/>
                  </a:moveTo>
                  <a:cubicBezTo>
                    <a:pt x="32" y="5"/>
                    <a:pt x="31" y="4"/>
                    <a:pt x="31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20" y="1"/>
                    <a:pt x="19" y="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5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4"/>
                    <a:pt x="18" y="33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6"/>
                    <a:pt x="32" y="6"/>
                  </a:cubicBezTo>
                  <a:close/>
                  <a:moveTo>
                    <a:pt x="15" y="28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6" y="8"/>
                    <a:pt x="26" y="8"/>
                    <a:pt x="26" y="8"/>
                  </a:cubicBezTo>
                  <a:lnTo>
                    <a:pt x="15" y="2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B8F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747" y="1303"/>
              <a:ext cx="54" cy="59"/>
            </a:xfrm>
            <a:custGeom>
              <a:avLst/>
              <a:gdLst>
                <a:gd name="T0" fmla="*/ 32 w 32"/>
                <a:gd name="T1" fmla="*/ 14 h 35"/>
                <a:gd name="T2" fmla="*/ 31 w 32"/>
                <a:gd name="T3" fmla="*/ 13 h 35"/>
                <a:gd name="T4" fmla="*/ 14 w 32"/>
                <a:gd name="T5" fmla="*/ 1 h 35"/>
                <a:gd name="T6" fmla="*/ 12 w 32"/>
                <a:gd name="T7" fmla="*/ 1 h 35"/>
                <a:gd name="T8" fmla="*/ 12 w 32"/>
                <a:gd name="T9" fmla="*/ 1 h 35"/>
                <a:gd name="T10" fmla="*/ 2 w 32"/>
                <a:gd name="T11" fmla="*/ 4 h 35"/>
                <a:gd name="T12" fmla="*/ 1 w 32"/>
                <a:gd name="T13" fmla="*/ 6 h 35"/>
                <a:gd name="T14" fmla="*/ 1 w 32"/>
                <a:gd name="T15" fmla="*/ 8 h 35"/>
                <a:gd name="T16" fmla="*/ 15 w 32"/>
                <a:gd name="T17" fmla="*/ 33 h 35"/>
                <a:gd name="T18" fmla="*/ 17 w 32"/>
                <a:gd name="T19" fmla="*/ 35 h 35"/>
                <a:gd name="T20" fmla="*/ 17 w 32"/>
                <a:gd name="T21" fmla="*/ 35 h 35"/>
                <a:gd name="T22" fmla="*/ 19 w 32"/>
                <a:gd name="T23" fmla="*/ 34 h 35"/>
                <a:gd name="T24" fmla="*/ 26 w 32"/>
                <a:gd name="T25" fmla="*/ 24 h 35"/>
                <a:gd name="T26" fmla="*/ 26 w 32"/>
                <a:gd name="T27" fmla="*/ 24 h 35"/>
                <a:gd name="T28" fmla="*/ 32 w 32"/>
                <a:gd name="T29" fmla="*/ 16 h 35"/>
                <a:gd name="T30" fmla="*/ 32 w 32"/>
                <a:gd name="T31" fmla="*/ 14 h 35"/>
                <a:gd name="T32" fmla="*/ 22 w 32"/>
                <a:gd name="T33" fmla="*/ 21 h 35"/>
                <a:gd name="T34" fmla="*/ 22 w 32"/>
                <a:gd name="T35" fmla="*/ 21 h 35"/>
                <a:gd name="T36" fmla="*/ 17 w 32"/>
                <a:gd name="T37" fmla="*/ 28 h 35"/>
                <a:gd name="T38" fmla="*/ 6 w 32"/>
                <a:gd name="T39" fmla="*/ 8 h 35"/>
                <a:gd name="T40" fmla="*/ 12 w 32"/>
                <a:gd name="T41" fmla="*/ 6 h 35"/>
                <a:gd name="T42" fmla="*/ 26 w 32"/>
                <a:gd name="T43" fmla="*/ 15 h 35"/>
                <a:gd name="T44" fmla="*/ 22 w 32"/>
                <a:gd name="T45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5">
                  <a:moveTo>
                    <a:pt x="32" y="14"/>
                  </a:moveTo>
                  <a:cubicBezTo>
                    <a:pt x="32" y="14"/>
                    <a:pt x="32" y="13"/>
                    <a:pt x="31" y="13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8" y="35"/>
                    <a:pt x="19" y="34"/>
                    <a:pt x="19" y="3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5"/>
                    <a:pt x="32" y="14"/>
                  </a:cubicBezTo>
                  <a:close/>
                  <a:moveTo>
                    <a:pt x="22" y="21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26" y="15"/>
                    <a:pt x="26" y="15"/>
                    <a:pt x="26" y="15"/>
                  </a:cubicBezTo>
                  <a:lnTo>
                    <a:pt x="22" y="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B8F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792" y="1309"/>
              <a:ext cx="129" cy="92"/>
            </a:xfrm>
            <a:custGeom>
              <a:avLst/>
              <a:gdLst>
                <a:gd name="T0" fmla="*/ 76 w 76"/>
                <a:gd name="T1" fmla="*/ 44 h 54"/>
                <a:gd name="T2" fmla="*/ 72 w 76"/>
                <a:gd name="T3" fmla="*/ 24 h 54"/>
                <a:gd name="T4" fmla="*/ 61 w 76"/>
                <a:gd name="T5" fmla="*/ 11 h 54"/>
                <a:gd name="T6" fmla="*/ 31 w 76"/>
                <a:gd name="T7" fmla="*/ 0 h 54"/>
                <a:gd name="T8" fmla="*/ 28 w 76"/>
                <a:gd name="T9" fmla="*/ 1 h 54"/>
                <a:gd name="T10" fmla="*/ 28 w 76"/>
                <a:gd name="T11" fmla="*/ 3 h 54"/>
                <a:gd name="T12" fmla="*/ 34 w 76"/>
                <a:gd name="T13" fmla="*/ 16 h 54"/>
                <a:gd name="T14" fmla="*/ 28 w 76"/>
                <a:gd name="T15" fmla="*/ 16 h 54"/>
                <a:gd name="T16" fmla="*/ 26 w 76"/>
                <a:gd name="T17" fmla="*/ 18 h 54"/>
                <a:gd name="T18" fmla="*/ 26 w 76"/>
                <a:gd name="T19" fmla="*/ 20 h 54"/>
                <a:gd name="T20" fmla="*/ 28 w 76"/>
                <a:gd name="T21" fmla="*/ 25 h 54"/>
                <a:gd name="T22" fmla="*/ 2 w 76"/>
                <a:gd name="T23" fmla="*/ 49 h 54"/>
                <a:gd name="T24" fmla="*/ 2 w 76"/>
                <a:gd name="T25" fmla="*/ 49 h 54"/>
                <a:gd name="T26" fmla="*/ 1 w 76"/>
                <a:gd name="T27" fmla="*/ 50 h 54"/>
                <a:gd name="T28" fmla="*/ 1 w 76"/>
                <a:gd name="T29" fmla="*/ 53 h 54"/>
                <a:gd name="T30" fmla="*/ 1 w 76"/>
                <a:gd name="T31" fmla="*/ 53 h 54"/>
                <a:gd name="T32" fmla="*/ 3 w 76"/>
                <a:gd name="T33" fmla="*/ 54 h 54"/>
                <a:gd name="T34" fmla="*/ 67 w 76"/>
                <a:gd name="T35" fmla="*/ 54 h 54"/>
                <a:gd name="T36" fmla="*/ 74 w 76"/>
                <a:gd name="T37" fmla="*/ 51 h 54"/>
                <a:gd name="T38" fmla="*/ 76 w 76"/>
                <a:gd name="T39" fmla="*/ 44 h 54"/>
                <a:gd name="T40" fmla="*/ 70 w 76"/>
                <a:gd name="T41" fmla="*/ 48 h 54"/>
                <a:gd name="T42" fmla="*/ 67 w 76"/>
                <a:gd name="T43" fmla="*/ 49 h 54"/>
                <a:gd name="T44" fmla="*/ 9 w 76"/>
                <a:gd name="T45" fmla="*/ 49 h 54"/>
                <a:gd name="T46" fmla="*/ 33 w 76"/>
                <a:gd name="T47" fmla="*/ 27 h 54"/>
                <a:gd name="T48" fmla="*/ 33 w 76"/>
                <a:gd name="T49" fmla="*/ 24 h 54"/>
                <a:gd name="T50" fmla="*/ 32 w 76"/>
                <a:gd name="T51" fmla="*/ 21 h 54"/>
                <a:gd name="T52" fmla="*/ 38 w 76"/>
                <a:gd name="T53" fmla="*/ 21 h 54"/>
                <a:gd name="T54" fmla="*/ 40 w 76"/>
                <a:gd name="T55" fmla="*/ 20 h 54"/>
                <a:gd name="T56" fmla="*/ 40 w 76"/>
                <a:gd name="T57" fmla="*/ 18 h 54"/>
                <a:gd name="T58" fmla="*/ 35 w 76"/>
                <a:gd name="T59" fmla="*/ 7 h 54"/>
                <a:gd name="T60" fmla="*/ 60 w 76"/>
                <a:gd name="T61" fmla="*/ 16 h 54"/>
                <a:gd name="T62" fmla="*/ 68 w 76"/>
                <a:gd name="T63" fmla="*/ 25 h 54"/>
                <a:gd name="T64" fmla="*/ 71 w 76"/>
                <a:gd name="T65" fmla="*/ 44 h 54"/>
                <a:gd name="T66" fmla="*/ 71 w 76"/>
                <a:gd name="T67" fmla="*/ 44 h 54"/>
                <a:gd name="T68" fmla="*/ 70 w 76"/>
                <a:gd name="T69" fmla="*/ 4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" h="54">
                  <a:moveTo>
                    <a:pt x="76" y="4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1" y="18"/>
                    <a:pt x="67" y="13"/>
                    <a:pt x="61" y="1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29" y="0"/>
                    <a:pt x="28" y="1"/>
                  </a:cubicBezTo>
                  <a:cubicBezTo>
                    <a:pt x="27" y="1"/>
                    <a:pt x="27" y="3"/>
                    <a:pt x="28" y="3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6" y="17"/>
                    <a:pt x="26" y="18"/>
                  </a:cubicBezTo>
                  <a:cubicBezTo>
                    <a:pt x="25" y="18"/>
                    <a:pt x="25" y="19"/>
                    <a:pt x="26" y="20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51"/>
                    <a:pt x="0" y="52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2" y="54"/>
                    <a:pt x="3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9" y="54"/>
                    <a:pt x="72" y="53"/>
                    <a:pt x="74" y="51"/>
                  </a:cubicBezTo>
                  <a:cubicBezTo>
                    <a:pt x="75" y="49"/>
                    <a:pt x="76" y="46"/>
                    <a:pt x="76" y="44"/>
                  </a:cubicBezTo>
                  <a:close/>
                  <a:moveTo>
                    <a:pt x="70" y="48"/>
                  </a:moveTo>
                  <a:cubicBezTo>
                    <a:pt x="69" y="49"/>
                    <a:pt x="68" y="49"/>
                    <a:pt x="67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4" y="27"/>
                    <a:pt x="34" y="25"/>
                    <a:pt x="33" y="24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9" y="21"/>
                    <a:pt x="40" y="21"/>
                    <a:pt x="40" y="20"/>
                  </a:cubicBezTo>
                  <a:cubicBezTo>
                    <a:pt x="41" y="19"/>
                    <a:pt x="41" y="18"/>
                    <a:pt x="40" y="1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4" y="17"/>
                    <a:pt x="67" y="21"/>
                    <a:pt x="68" y="25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5"/>
                    <a:pt x="71" y="47"/>
                    <a:pt x="70" y="4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B8F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92" y="1392"/>
              <a:ext cx="10" cy="9"/>
            </a:xfrm>
            <a:custGeom>
              <a:avLst/>
              <a:gdLst>
                <a:gd name="T0" fmla="*/ 5 w 6"/>
                <a:gd name="T1" fmla="*/ 1 h 5"/>
                <a:gd name="T2" fmla="*/ 5 w 6"/>
                <a:gd name="T3" fmla="*/ 1 h 5"/>
                <a:gd name="T4" fmla="*/ 1 w 6"/>
                <a:gd name="T5" fmla="*/ 1 h 5"/>
                <a:gd name="T6" fmla="*/ 1 w 6"/>
                <a:gd name="T7" fmla="*/ 1 h 5"/>
                <a:gd name="T8" fmla="*/ 1 w 6"/>
                <a:gd name="T9" fmla="*/ 3 h 5"/>
                <a:gd name="T10" fmla="*/ 3 w 6"/>
                <a:gd name="T11" fmla="*/ 5 h 5"/>
                <a:gd name="T12" fmla="*/ 3 w 6"/>
                <a:gd name="T13" fmla="*/ 5 h 5"/>
                <a:gd name="T14" fmla="*/ 5 w 6"/>
                <a:gd name="T15" fmla="*/ 3 h 5"/>
                <a:gd name="T16" fmla="*/ 5 w 6"/>
                <a:gd name="T1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1" y="4"/>
                    <a:pt x="2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5" y="4"/>
                    <a:pt x="5" y="3"/>
                  </a:cubicBezTo>
                  <a:cubicBezTo>
                    <a:pt x="6" y="2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rgbClr val="00B8F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792" y="1392"/>
              <a:ext cx="10" cy="9"/>
            </a:xfrm>
            <a:custGeom>
              <a:avLst/>
              <a:gdLst>
                <a:gd name="T0" fmla="*/ 5 w 6"/>
                <a:gd name="T1" fmla="*/ 1 h 5"/>
                <a:gd name="T2" fmla="*/ 2 w 6"/>
                <a:gd name="T3" fmla="*/ 0 h 5"/>
                <a:gd name="T4" fmla="*/ 1 w 6"/>
                <a:gd name="T5" fmla="*/ 1 h 5"/>
                <a:gd name="T6" fmla="*/ 1 w 6"/>
                <a:gd name="T7" fmla="*/ 1 h 5"/>
                <a:gd name="T8" fmla="*/ 1 w 6"/>
                <a:gd name="T9" fmla="*/ 4 h 5"/>
                <a:gd name="T10" fmla="*/ 1 w 6"/>
                <a:gd name="T11" fmla="*/ 4 h 5"/>
                <a:gd name="T12" fmla="*/ 3 w 6"/>
                <a:gd name="T13" fmla="*/ 5 h 5"/>
                <a:gd name="T14" fmla="*/ 5 w 6"/>
                <a:gd name="T15" fmla="*/ 4 h 5"/>
                <a:gd name="T16" fmla="*/ 5 w 6"/>
                <a:gd name="T17" fmla="*/ 4 h 5"/>
                <a:gd name="T18" fmla="*/ 5 w 6"/>
                <a:gd name="T19" fmla="*/ 4 h 5"/>
                <a:gd name="T20" fmla="*/ 5 w 6"/>
                <a:gd name="T2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5">
                  <a:moveTo>
                    <a:pt x="5" y="1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4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rgbClr val="00B8F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674" y="1309"/>
              <a:ext cx="128" cy="92"/>
            </a:xfrm>
            <a:custGeom>
              <a:avLst/>
              <a:gdLst>
                <a:gd name="T0" fmla="*/ 75 w 76"/>
                <a:gd name="T1" fmla="*/ 50 h 54"/>
                <a:gd name="T2" fmla="*/ 75 w 76"/>
                <a:gd name="T3" fmla="*/ 50 h 54"/>
                <a:gd name="T4" fmla="*/ 75 w 76"/>
                <a:gd name="T5" fmla="*/ 50 h 54"/>
                <a:gd name="T6" fmla="*/ 74 w 76"/>
                <a:gd name="T7" fmla="*/ 49 h 54"/>
                <a:gd name="T8" fmla="*/ 74 w 76"/>
                <a:gd name="T9" fmla="*/ 49 h 54"/>
                <a:gd name="T10" fmla="*/ 48 w 76"/>
                <a:gd name="T11" fmla="*/ 25 h 54"/>
                <a:gd name="T12" fmla="*/ 50 w 76"/>
                <a:gd name="T13" fmla="*/ 20 h 54"/>
                <a:gd name="T14" fmla="*/ 50 w 76"/>
                <a:gd name="T15" fmla="*/ 18 h 54"/>
                <a:gd name="T16" fmla="*/ 48 w 76"/>
                <a:gd name="T17" fmla="*/ 16 h 54"/>
                <a:gd name="T18" fmla="*/ 42 w 76"/>
                <a:gd name="T19" fmla="*/ 16 h 54"/>
                <a:gd name="T20" fmla="*/ 48 w 76"/>
                <a:gd name="T21" fmla="*/ 3 h 54"/>
                <a:gd name="T22" fmla="*/ 48 w 76"/>
                <a:gd name="T23" fmla="*/ 1 h 54"/>
                <a:gd name="T24" fmla="*/ 45 w 76"/>
                <a:gd name="T25" fmla="*/ 0 h 54"/>
                <a:gd name="T26" fmla="*/ 14 w 76"/>
                <a:gd name="T27" fmla="*/ 11 h 54"/>
                <a:gd name="T28" fmla="*/ 3 w 76"/>
                <a:gd name="T29" fmla="*/ 24 h 54"/>
                <a:gd name="T30" fmla="*/ 0 w 76"/>
                <a:gd name="T31" fmla="*/ 44 h 54"/>
                <a:gd name="T32" fmla="*/ 2 w 76"/>
                <a:gd name="T33" fmla="*/ 51 h 54"/>
                <a:gd name="T34" fmla="*/ 9 w 76"/>
                <a:gd name="T35" fmla="*/ 54 h 54"/>
                <a:gd name="T36" fmla="*/ 73 w 76"/>
                <a:gd name="T37" fmla="*/ 54 h 54"/>
                <a:gd name="T38" fmla="*/ 75 w 76"/>
                <a:gd name="T39" fmla="*/ 52 h 54"/>
                <a:gd name="T40" fmla="*/ 75 w 76"/>
                <a:gd name="T41" fmla="*/ 50 h 54"/>
                <a:gd name="T42" fmla="*/ 9 w 76"/>
                <a:gd name="T43" fmla="*/ 49 h 54"/>
                <a:gd name="T44" fmla="*/ 6 w 76"/>
                <a:gd name="T45" fmla="*/ 48 h 54"/>
                <a:gd name="T46" fmla="*/ 5 w 76"/>
                <a:gd name="T47" fmla="*/ 44 h 54"/>
                <a:gd name="T48" fmla="*/ 8 w 76"/>
                <a:gd name="T49" fmla="*/ 25 h 54"/>
                <a:gd name="T50" fmla="*/ 16 w 76"/>
                <a:gd name="T51" fmla="*/ 16 h 54"/>
                <a:gd name="T52" fmla="*/ 41 w 76"/>
                <a:gd name="T53" fmla="*/ 7 h 54"/>
                <a:gd name="T54" fmla="*/ 36 w 76"/>
                <a:gd name="T55" fmla="*/ 18 h 54"/>
                <a:gd name="T56" fmla="*/ 36 w 76"/>
                <a:gd name="T57" fmla="*/ 20 h 54"/>
                <a:gd name="T58" fmla="*/ 38 w 76"/>
                <a:gd name="T59" fmla="*/ 21 h 54"/>
                <a:gd name="T60" fmla="*/ 44 w 76"/>
                <a:gd name="T61" fmla="*/ 21 h 54"/>
                <a:gd name="T62" fmla="*/ 42 w 76"/>
                <a:gd name="T63" fmla="*/ 24 h 54"/>
                <a:gd name="T64" fmla="*/ 43 w 76"/>
                <a:gd name="T65" fmla="*/ 27 h 54"/>
                <a:gd name="T66" fmla="*/ 67 w 76"/>
                <a:gd name="T67" fmla="*/ 49 h 54"/>
                <a:gd name="T68" fmla="*/ 9 w 76"/>
                <a:gd name="T69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" h="54">
                  <a:moveTo>
                    <a:pt x="75" y="50"/>
                  </a:moveTo>
                  <a:cubicBezTo>
                    <a:pt x="75" y="50"/>
                    <a:pt x="75" y="50"/>
                    <a:pt x="75" y="50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19"/>
                    <a:pt x="51" y="18"/>
                    <a:pt x="50" y="18"/>
                  </a:cubicBezTo>
                  <a:cubicBezTo>
                    <a:pt x="50" y="17"/>
                    <a:pt x="49" y="16"/>
                    <a:pt x="48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9" y="3"/>
                    <a:pt x="48" y="1"/>
                    <a:pt x="48" y="1"/>
                  </a:cubicBezTo>
                  <a:cubicBezTo>
                    <a:pt x="47" y="0"/>
                    <a:pt x="46" y="0"/>
                    <a:pt x="45" y="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9" y="13"/>
                    <a:pt x="4" y="18"/>
                    <a:pt x="3" y="2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1" y="49"/>
                    <a:pt x="2" y="51"/>
                  </a:cubicBezTo>
                  <a:cubicBezTo>
                    <a:pt x="4" y="53"/>
                    <a:pt x="6" y="54"/>
                    <a:pt x="9" y="54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4" y="54"/>
                    <a:pt x="75" y="53"/>
                    <a:pt x="75" y="52"/>
                  </a:cubicBezTo>
                  <a:cubicBezTo>
                    <a:pt x="76" y="52"/>
                    <a:pt x="75" y="50"/>
                    <a:pt x="75" y="50"/>
                  </a:cubicBezTo>
                  <a:close/>
                  <a:moveTo>
                    <a:pt x="9" y="49"/>
                  </a:moveTo>
                  <a:cubicBezTo>
                    <a:pt x="8" y="49"/>
                    <a:pt x="7" y="49"/>
                    <a:pt x="6" y="48"/>
                  </a:cubicBezTo>
                  <a:cubicBezTo>
                    <a:pt x="5" y="47"/>
                    <a:pt x="5" y="45"/>
                    <a:pt x="5" y="4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9" y="21"/>
                    <a:pt x="12" y="17"/>
                    <a:pt x="16" y="1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5" y="18"/>
                    <a:pt x="35" y="19"/>
                    <a:pt x="36" y="20"/>
                  </a:cubicBezTo>
                  <a:cubicBezTo>
                    <a:pt x="36" y="21"/>
                    <a:pt x="37" y="21"/>
                    <a:pt x="38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5"/>
                    <a:pt x="42" y="27"/>
                    <a:pt x="43" y="27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9" y="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B8F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782" y="1323"/>
              <a:ext cx="29" cy="78"/>
            </a:xfrm>
            <a:custGeom>
              <a:avLst/>
              <a:gdLst>
                <a:gd name="T0" fmla="*/ 17 w 17"/>
                <a:gd name="T1" fmla="*/ 11 h 46"/>
                <a:gd name="T2" fmla="*/ 17 w 17"/>
                <a:gd name="T3" fmla="*/ 9 h 46"/>
                <a:gd name="T4" fmla="*/ 11 w 17"/>
                <a:gd name="T5" fmla="*/ 1 h 46"/>
                <a:gd name="T6" fmla="*/ 8 w 17"/>
                <a:gd name="T7" fmla="*/ 0 h 46"/>
                <a:gd name="T8" fmla="*/ 7 w 17"/>
                <a:gd name="T9" fmla="*/ 1 h 46"/>
                <a:gd name="T10" fmla="*/ 1 w 17"/>
                <a:gd name="T11" fmla="*/ 9 h 46"/>
                <a:gd name="T12" fmla="*/ 1 w 17"/>
                <a:gd name="T13" fmla="*/ 10 h 46"/>
                <a:gd name="T14" fmla="*/ 1 w 17"/>
                <a:gd name="T15" fmla="*/ 12 h 46"/>
                <a:gd name="T16" fmla="*/ 3 w 17"/>
                <a:gd name="T17" fmla="*/ 16 h 46"/>
                <a:gd name="T18" fmla="*/ 1 w 17"/>
                <a:gd name="T19" fmla="*/ 33 h 46"/>
                <a:gd name="T20" fmla="*/ 1 w 17"/>
                <a:gd name="T21" fmla="*/ 34 h 46"/>
                <a:gd name="T22" fmla="*/ 7 w 17"/>
                <a:gd name="T23" fmla="*/ 45 h 46"/>
                <a:gd name="T24" fmla="*/ 9 w 17"/>
                <a:gd name="T25" fmla="*/ 46 h 46"/>
                <a:gd name="T26" fmla="*/ 11 w 17"/>
                <a:gd name="T27" fmla="*/ 45 h 46"/>
                <a:gd name="T28" fmla="*/ 17 w 17"/>
                <a:gd name="T29" fmla="*/ 34 h 46"/>
                <a:gd name="T30" fmla="*/ 17 w 17"/>
                <a:gd name="T31" fmla="*/ 33 h 46"/>
                <a:gd name="T32" fmla="*/ 17 w 17"/>
                <a:gd name="T33" fmla="*/ 33 h 46"/>
                <a:gd name="T34" fmla="*/ 17 w 17"/>
                <a:gd name="T35" fmla="*/ 33 h 46"/>
                <a:gd name="T36" fmla="*/ 14 w 17"/>
                <a:gd name="T37" fmla="*/ 16 h 46"/>
                <a:gd name="T38" fmla="*/ 17 w 17"/>
                <a:gd name="T39" fmla="*/ 12 h 46"/>
                <a:gd name="T40" fmla="*/ 17 w 17"/>
                <a:gd name="T41" fmla="*/ 11 h 46"/>
                <a:gd name="T42" fmla="*/ 9 w 17"/>
                <a:gd name="T43" fmla="*/ 38 h 46"/>
                <a:gd name="T44" fmla="*/ 6 w 17"/>
                <a:gd name="T45" fmla="*/ 33 h 46"/>
                <a:gd name="T46" fmla="*/ 8 w 17"/>
                <a:gd name="T47" fmla="*/ 16 h 46"/>
                <a:gd name="T48" fmla="*/ 8 w 17"/>
                <a:gd name="T49" fmla="*/ 14 h 46"/>
                <a:gd name="T50" fmla="*/ 6 w 17"/>
                <a:gd name="T51" fmla="*/ 11 h 46"/>
                <a:gd name="T52" fmla="*/ 9 w 17"/>
                <a:gd name="T53" fmla="*/ 7 h 46"/>
                <a:gd name="T54" fmla="*/ 12 w 17"/>
                <a:gd name="T55" fmla="*/ 11 h 46"/>
                <a:gd name="T56" fmla="*/ 10 w 17"/>
                <a:gd name="T57" fmla="*/ 14 h 46"/>
                <a:gd name="T58" fmla="*/ 9 w 17"/>
                <a:gd name="T59" fmla="*/ 16 h 46"/>
                <a:gd name="T60" fmla="*/ 12 w 17"/>
                <a:gd name="T61" fmla="*/ 32 h 46"/>
                <a:gd name="T62" fmla="*/ 9 w 17"/>
                <a:gd name="T63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" h="46">
                  <a:moveTo>
                    <a:pt x="17" y="11"/>
                  </a:moveTo>
                  <a:cubicBezTo>
                    <a:pt x="17" y="11"/>
                    <a:pt x="17" y="10"/>
                    <a:pt x="17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4"/>
                    <a:pt x="1" y="3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5"/>
                    <a:pt x="8" y="46"/>
                    <a:pt x="9" y="46"/>
                  </a:cubicBezTo>
                  <a:cubicBezTo>
                    <a:pt x="10" y="46"/>
                    <a:pt x="11" y="45"/>
                    <a:pt x="11" y="4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1"/>
                  </a:cubicBezTo>
                  <a:close/>
                  <a:moveTo>
                    <a:pt x="9" y="38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5"/>
                    <a:pt x="8" y="14"/>
                    <a:pt x="8" y="14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12" y="32"/>
                    <a:pt x="12" y="32"/>
                    <a:pt x="12" y="32"/>
                  </a:cubicBezTo>
                  <a:lnTo>
                    <a:pt x="9" y="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00B8F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12</a:t>
            </a:fld>
            <a:endParaRPr lang="en-US" dirty="0"/>
          </a:p>
        </p:txBody>
      </p:sp>
      <p:pic>
        <p:nvPicPr>
          <p:cNvPr id="36" name="Picture 10" descr="C:\Users\prajaktaba\Pictures\Happy-Birthday-Linus-Torvalds-412474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377" y="1646925"/>
            <a:ext cx="5292023" cy="3087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72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0" y="467519"/>
            <a:ext cx="1371600" cy="5191918"/>
          </a:xfrm>
          <a:prstGeom prst="rect">
            <a:avLst/>
          </a:prstGeom>
          <a:solidFill>
            <a:srgbClr val="2B3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18" y="939057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Content Placeholder 2"/>
          <p:cNvSpPr txBox="1">
            <a:spLocks/>
          </p:cNvSpPr>
          <p:nvPr/>
        </p:nvSpPr>
        <p:spPr>
          <a:xfrm>
            <a:off x="-76994" y="2988995"/>
            <a:ext cx="1497807" cy="510118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Introduction</a:t>
            </a: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1676399" y="833771"/>
            <a:ext cx="7391401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GIT?</a:t>
            </a:r>
          </a:p>
        </p:txBody>
      </p:sp>
      <p:sp>
        <p:nvSpPr>
          <p:cNvPr id="68" name="Title 8"/>
          <p:cNvSpPr txBox="1">
            <a:spLocks/>
          </p:cNvSpPr>
          <p:nvPr/>
        </p:nvSpPr>
        <p:spPr>
          <a:xfrm>
            <a:off x="2453148" y="1482047"/>
            <a:ext cx="7376652" cy="3607551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8"/>
          <p:cNvSpPr txBox="1">
            <a:spLocks/>
          </p:cNvSpPr>
          <p:nvPr/>
        </p:nvSpPr>
        <p:spPr>
          <a:xfrm>
            <a:off x="2133600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Title 8"/>
          <p:cNvSpPr txBox="1">
            <a:spLocks/>
          </p:cNvSpPr>
          <p:nvPr/>
        </p:nvSpPr>
        <p:spPr>
          <a:xfrm>
            <a:off x="2209800" y="1305719"/>
            <a:ext cx="8534400" cy="3934422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1873349417"/>
              </p:ext>
            </p:extLst>
          </p:nvPr>
        </p:nvGraphicFramePr>
        <p:xfrm>
          <a:off x="2667000" y="876327"/>
          <a:ext cx="6045218" cy="433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6" name="Graphic 35">
            <a:extLst>
              <a:ext uri="{FF2B5EF4-FFF2-40B4-BE49-F238E27FC236}">
                <a16:creationId xmlns:a16="http://schemas.microsoft.com/office/drawing/2014/main" id="{98D4E76A-F3E4-4B29-BA50-A670216D99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6399" y="2481907"/>
            <a:ext cx="455331" cy="4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7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 flipH="1">
            <a:off x="1773079" y="608098"/>
            <a:ext cx="3395664" cy="44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404040"/>
              </a:solidFill>
              <a:latin typeface="Segoe UI" pitchFamily="34" charset="0"/>
              <a:cs typeface="Segoe U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Directory </a:t>
            </a:r>
            <a:r>
              <a:rPr lang="en-US" altLang="en-US" sz="14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where Git stores the metadata and object database for your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1400" dirty="0">
              <a:solidFill>
                <a:srgbClr val="40404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Staging Area </a:t>
            </a:r>
            <a:r>
              <a:rPr lang="en-US" altLang="en-US" sz="14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stores information about your commit. Also called ‘Index’.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1400" dirty="0">
              <a:solidFill>
                <a:srgbClr val="40404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Working directory </a:t>
            </a:r>
            <a:r>
              <a:rPr lang="en-US" altLang="en-US" sz="14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single checkout of one version of the project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flipH="1">
            <a:off x="0" y="467520"/>
            <a:ext cx="1371600" cy="5191918"/>
          </a:xfrm>
          <a:prstGeom prst="rect">
            <a:avLst/>
          </a:prstGeom>
          <a:solidFill>
            <a:srgbClr val="2B3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939057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Content Placeholder 2"/>
          <p:cNvSpPr txBox="1">
            <a:spLocks/>
          </p:cNvSpPr>
          <p:nvPr/>
        </p:nvSpPr>
        <p:spPr>
          <a:xfrm>
            <a:off x="-88200" y="2798677"/>
            <a:ext cx="1497807" cy="510118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Architecture</a:t>
            </a: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1704975" y="833771"/>
            <a:ext cx="7391401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Architecture</a:t>
            </a:r>
          </a:p>
        </p:txBody>
      </p:sp>
      <p:sp>
        <p:nvSpPr>
          <p:cNvPr id="68" name="Title 8"/>
          <p:cNvSpPr txBox="1">
            <a:spLocks/>
          </p:cNvSpPr>
          <p:nvPr/>
        </p:nvSpPr>
        <p:spPr>
          <a:xfrm>
            <a:off x="2453148" y="1482047"/>
            <a:ext cx="7376652" cy="3607551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8"/>
          <p:cNvSpPr txBox="1">
            <a:spLocks/>
          </p:cNvSpPr>
          <p:nvPr/>
        </p:nvSpPr>
        <p:spPr>
          <a:xfrm>
            <a:off x="2133600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Title 8"/>
          <p:cNvSpPr txBox="1">
            <a:spLocks/>
          </p:cNvSpPr>
          <p:nvPr/>
        </p:nvSpPr>
        <p:spPr>
          <a:xfrm>
            <a:off x="2209800" y="1305719"/>
            <a:ext cx="8534400" cy="3934422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14</a:t>
            </a:fld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376863" y="1153319"/>
            <a:ext cx="1293812" cy="63341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Git Directory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804025" y="1153319"/>
            <a:ext cx="1293813" cy="63341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Staging Area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231188" y="1153319"/>
            <a:ext cx="1293812" cy="63341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Working Directory</a:t>
            </a:r>
          </a:p>
        </p:txBody>
      </p: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6024563" y="1796256"/>
            <a:ext cx="0" cy="284162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7459054" y="1786731"/>
            <a:ext cx="0" cy="285115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>
          <a:xfrm>
            <a:off x="8874125" y="1786731"/>
            <a:ext cx="0" cy="285115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>
            <a:off x="6024563" y="2162969"/>
            <a:ext cx="2849562" cy="514350"/>
          </a:xfrm>
          <a:prstGeom prst="rightArrow">
            <a:avLst>
              <a:gd name="adj1" fmla="val 50000"/>
              <a:gd name="adj2" fmla="val 12792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Checkout the Project</a:t>
            </a:r>
          </a:p>
        </p:txBody>
      </p:sp>
      <p:sp>
        <p:nvSpPr>
          <p:cNvPr id="44" name="Left Arrow 43"/>
          <p:cNvSpPr/>
          <p:nvPr/>
        </p:nvSpPr>
        <p:spPr>
          <a:xfrm>
            <a:off x="7451725" y="3126581"/>
            <a:ext cx="1427163" cy="447675"/>
          </a:xfrm>
          <a:prstGeom prst="leftArrow">
            <a:avLst>
              <a:gd name="adj1" fmla="val 50000"/>
              <a:gd name="adj2" fmla="val 1118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Stage Files</a:t>
            </a:r>
          </a:p>
        </p:txBody>
      </p:sp>
      <p:sp>
        <p:nvSpPr>
          <p:cNvPr id="45" name="Left Arrow 44"/>
          <p:cNvSpPr/>
          <p:nvPr/>
        </p:nvSpPr>
        <p:spPr>
          <a:xfrm>
            <a:off x="6024563" y="3839369"/>
            <a:ext cx="1427162" cy="447675"/>
          </a:xfrm>
          <a:prstGeom prst="leftArrow">
            <a:avLst>
              <a:gd name="adj1" fmla="val 50000"/>
              <a:gd name="adj2" fmla="val 11185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Commit</a:t>
            </a:r>
          </a:p>
        </p:txBody>
      </p:sp>
      <p:pic>
        <p:nvPicPr>
          <p:cNvPr id="46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81" y="2286793"/>
            <a:ext cx="390526" cy="39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4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3" grpId="0" animBg="1"/>
      <p:bldP spid="44" grpId="0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0" y="467519"/>
            <a:ext cx="1371600" cy="5191918"/>
          </a:xfrm>
          <a:prstGeom prst="rect">
            <a:avLst/>
          </a:prstGeom>
          <a:solidFill>
            <a:srgbClr val="2B3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17" y="939057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Content Placeholder 2"/>
          <p:cNvSpPr txBox="1">
            <a:spLocks/>
          </p:cNvSpPr>
          <p:nvPr/>
        </p:nvSpPr>
        <p:spPr>
          <a:xfrm>
            <a:off x="1676398" y="833771"/>
            <a:ext cx="7391401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Directory</a:t>
            </a:r>
          </a:p>
        </p:txBody>
      </p:sp>
      <p:sp>
        <p:nvSpPr>
          <p:cNvPr id="68" name="Title 8"/>
          <p:cNvSpPr txBox="1">
            <a:spLocks/>
          </p:cNvSpPr>
          <p:nvPr/>
        </p:nvSpPr>
        <p:spPr>
          <a:xfrm>
            <a:off x="2453148" y="1482047"/>
            <a:ext cx="7376652" cy="3607551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8"/>
          <p:cNvSpPr txBox="1">
            <a:spLocks/>
          </p:cNvSpPr>
          <p:nvPr/>
        </p:nvSpPr>
        <p:spPr>
          <a:xfrm>
            <a:off x="2133600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Title 8"/>
          <p:cNvSpPr txBox="1">
            <a:spLocks/>
          </p:cNvSpPr>
          <p:nvPr/>
        </p:nvSpPr>
        <p:spPr>
          <a:xfrm>
            <a:off x="2209800" y="1305719"/>
            <a:ext cx="8534400" cy="3934422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15</a:t>
            </a:fld>
            <a:endParaRPr lang="en-US" dirty="0"/>
          </a:p>
        </p:txBody>
      </p:sp>
      <p:sp>
        <p:nvSpPr>
          <p:cNvPr id="35" name="Title 8"/>
          <p:cNvSpPr txBox="1">
            <a:spLocks/>
          </p:cNvSpPr>
          <p:nvPr/>
        </p:nvSpPr>
        <p:spPr>
          <a:xfrm>
            <a:off x="1689470" y="1171367"/>
            <a:ext cx="6294438" cy="3934422"/>
          </a:xfrm>
          <a:prstGeom prst="rect">
            <a:avLst/>
          </a:prstGeom>
        </p:spPr>
        <p:txBody>
          <a:bodyPr lIns="100557" tIns="50278" rIns="100557" bIns="50278" anchor="t">
            <a:normAutofit fontScale="92500"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.git contains information for version control</a:t>
            </a:r>
          </a:p>
          <a:p>
            <a:pPr marL="285750" indent="-285750" algn="l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sub-directories:</a:t>
            </a:r>
          </a:p>
          <a:p>
            <a:pPr marL="285750" indent="-285750" algn="l">
              <a:lnSpc>
                <a:spcPct val="160000"/>
              </a:lnSpc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files: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83750" y="1865688"/>
            <a:ext cx="6858000" cy="177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hooks - scripts to be invoked after corresponding Git command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 - additional info about your repository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 - Git’s warehouse to store your data (blobs) indexed by SHAs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refs - pointers to commit objects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93667" y="3538991"/>
            <a:ext cx="6781800" cy="143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 -</a:t>
            </a:r>
            <a:r>
              <a:rPr lang="en-US" sz="1400" dirty="0"/>
              <a:t> c</a:t>
            </a: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onfigurations</a:t>
            </a:r>
            <a:r>
              <a:rPr lang="en-US" sz="13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 - description of git repository</a:t>
            </a:r>
            <a:endParaRPr lang="en-US" sz="13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 - current  branch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 - staging area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-126207" y="2808203"/>
            <a:ext cx="1497807" cy="510118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Architecture</a:t>
            </a:r>
          </a:p>
        </p:txBody>
      </p:sp>
      <p:pic>
        <p:nvPicPr>
          <p:cNvPr id="17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39" y="2296319"/>
            <a:ext cx="390526" cy="39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403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0" y="467519"/>
            <a:ext cx="1371600" cy="5191918"/>
          </a:xfrm>
          <a:prstGeom prst="rect">
            <a:avLst/>
          </a:prstGeom>
          <a:solidFill>
            <a:srgbClr val="2B3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17" y="939057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Content Placeholder 2"/>
          <p:cNvSpPr txBox="1">
            <a:spLocks/>
          </p:cNvSpPr>
          <p:nvPr/>
        </p:nvSpPr>
        <p:spPr>
          <a:xfrm>
            <a:off x="319548" y="3081601"/>
            <a:ext cx="1497807" cy="510118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1676398" y="833771"/>
            <a:ext cx="7391401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Workflow</a:t>
            </a:r>
          </a:p>
        </p:txBody>
      </p:sp>
      <p:sp>
        <p:nvSpPr>
          <p:cNvPr id="13" name="Title 8"/>
          <p:cNvSpPr txBox="1">
            <a:spLocks/>
          </p:cNvSpPr>
          <p:nvPr/>
        </p:nvSpPr>
        <p:spPr>
          <a:xfrm>
            <a:off x="2133600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Title 8"/>
          <p:cNvSpPr txBox="1">
            <a:spLocks/>
          </p:cNvSpPr>
          <p:nvPr/>
        </p:nvSpPr>
        <p:spPr>
          <a:xfrm>
            <a:off x="2209800" y="1305719"/>
            <a:ext cx="8534400" cy="3934422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16</a:t>
            </a:fld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302095" y="946527"/>
            <a:ext cx="5089525" cy="3968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Git Repository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302095" y="4632702"/>
            <a:ext cx="5089525" cy="3968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Working Folder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327075" y="3477724"/>
            <a:ext cx="2087563" cy="3984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Staging Area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353145" y="2105402"/>
            <a:ext cx="3038475" cy="398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Local Repository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708495" y="1343402"/>
            <a:ext cx="0" cy="3203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697153" y="2696853"/>
            <a:ext cx="12228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 or Clone </a:t>
            </a:r>
          </a:p>
          <a:p>
            <a:pPr algn="ctr"/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repo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985220" y="3876186"/>
            <a:ext cx="0" cy="7565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7812636" y="3977034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Stage the </a:t>
            </a:r>
          </a:p>
          <a:p>
            <a:pPr algn="ctr"/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8416895" y="2503865"/>
            <a:ext cx="0" cy="9263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8370857" y="2880102"/>
            <a:ext cx="8016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7862857" y="1343402"/>
            <a:ext cx="0" cy="7223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7824974" y="1587061"/>
            <a:ext cx="5629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619845" y="1343402"/>
            <a:ext cx="0" cy="7223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610320" y="1552952"/>
            <a:ext cx="631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Fetch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915120" y="2535614"/>
            <a:ext cx="11113" cy="2011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908645" y="3169027"/>
            <a:ext cx="10064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Checkout Head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E7B5790-ED9F-4250-98A6-15225EF3CCC3}"/>
              </a:ext>
            </a:extLst>
          </p:cNvPr>
          <p:cNvSpPr txBox="1">
            <a:spLocks/>
          </p:cNvSpPr>
          <p:nvPr/>
        </p:nvSpPr>
        <p:spPr>
          <a:xfrm>
            <a:off x="-48386" y="2940380"/>
            <a:ext cx="1497807" cy="510118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workflow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B6EF859-35B9-4D17-8A12-3FAF00897E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636" y="2359651"/>
            <a:ext cx="510118" cy="51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5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40" grpId="0"/>
      <p:bldP spid="43" grpId="0"/>
      <p:bldP spid="45" grpId="0"/>
      <p:bldP spid="47" grpId="0"/>
      <p:bldP spid="49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2446337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 of section - 2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025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1" y="467519"/>
            <a:ext cx="1371599" cy="5191918"/>
          </a:xfrm>
          <a:prstGeom prst="rect">
            <a:avLst/>
          </a:prstGeom>
          <a:solidFill>
            <a:srgbClr val="2B3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17" y="939057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Content Placeholder 2"/>
          <p:cNvSpPr txBox="1">
            <a:spLocks/>
          </p:cNvSpPr>
          <p:nvPr/>
        </p:nvSpPr>
        <p:spPr>
          <a:xfrm>
            <a:off x="1676398" y="833771"/>
            <a:ext cx="7391401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Operations &amp; Commands</a:t>
            </a:r>
          </a:p>
        </p:txBody>
      </p:sp>
      <p:sp>
        <p:nvSpPr>
          <p:cNvPr id="68" name="Title 8"/>
          <p:cNvSpPr txBox="1">
            <a:spLocks/>
          </p:cNvSpPr>
          <p:nvPr/>
        </p:nvSpPr>
        <p:spPr>
          <a:xfrm>
            <a:off x="2146418" y="1305455"/>
            <a:ext cx="7861059" cy="3607551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8"/>
          <p:cNvSpPr txBox="1">
            <a:spLocks/>
          </p:cNvSpPr>
          <p:nvPr/>
        </p:nvSpPr>
        <p:spPr>
          <a:xfrm>
            <a:off x="2133600" y="1305719"/>
            <a:ext cx="7561792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Title 8"/>
          <p:cNvSpPr txBox="1">
            <a:spLocks/>
          </p:cNvSpPr>
          <p:nvPr/>
        </p:nvSpPr>
        <p:spPr>
          <a:xfrm>
            <a:off x="2209800" y="1305719"/>
            <a:ext cx="8534400" cy="3934422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48433" y="5068869"/>
            <a:ext cx="446959" cy="301313"/>
          </a:xfrm>
        </p:spPr>
        <p:txBody>
          <a:bodyPr/>
          <a:lstStyle/>
          <a:p>
            <a:fld id="{415ACC5E-6F00-4F61-BE38-5B0AEB14CA66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370168" y="2597036"/>
            <a:ext cx="852643" cy="79163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518" y="2723746"/>
            <a:ext cx="568429" cy="5445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89906" y="2695167"/>
            <a:ext cx="1299262" cy="5802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60620" y="1586327"/>
            <a:ext cx="1299262" cy="5802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42424" y="3893199"/>
            <a:ext cx="1299262" cy="5802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627471" y="2682471"/>
            <a:ext cx="1299262" cy="5802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0771" y="1646396"/>
            <a:ext cx="127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Repository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86548" y="2755992"/>
            <a:ext cx="127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Syncing Repository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79670" y="3960966"/>
            <a:ext cx="127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Development</a:t>
            </a:r>
          </a:p>
        </p:txBody>
      </p:sp>
      <p:cxnSp>
        <p:nvCxnSpPr>
          <p:cNvPr id="10" name="Straight Arrow Connector 9"/>
          <p:cNvCxnSpPr>
            <a:cxnSpLocks/>
            <a:stCxn id="3" idx="0"/>
          </p:cNvCxnSpPr>
          <p:nvPr/>
        </p:nvCxnSpPr>
        <p:spPr>
          <a:xfrm flipV="1">
            <a:off x="5796490" y="2166583"/>
            <a:ext cx="13761" cy="4304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" idx="4"/>
            <a:endCxn id="39" idx="0"/>
          </p:cNvCxnSpPr>
          <p:nvPr/>
        </p:nvCxnSpPr>
        <p:spPr>
          <a:xfrm flipH="1">
            <a:off x="5792055" y="3388668"/>
            <a:ext cx="4435" cy="50453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" idx="6"/>
          </p:cNvCxnSpPr>
          <p:nvPr/>
        </p:nvCxnSpPr>
        <p:spPr>
          <a:xfrm>
            <a:off x="6222811" y="2992852"/>
            <a:ext cx="40466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654129" y="2730537"/>
            <a:ext cx="127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Making</a:t>
            </a:r>
          </a:p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349696" y="2372519"/>
            <a:ext cx="738870" cy="3434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origin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349696" y="2836070"/>
            <a:ext cx="738870" cy="2984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349696" y="3286920"/>
            <a:ext cx="738870" cy="2984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pull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531603" y="4853372"/>
            <a:ext cx="649631" cy="2863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595632" y="2846802"/>
            <a:ext cx="738870" cy="2984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595632" y="3264446"/>
            <a:ext cx="738870" cy="2984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commit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398870" y="4841299"/>
            <a:ext cx="649631" cy="2984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rebase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646270" y="4841299"/>
            <a:ext cx="649631" cy="2984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486400" y="1007269"/>
            <a:ext cx="649631" cy="2984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init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595632" y="2389602"/>
            <a:ext cx="738870" cy="2984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</a:t>
            </a:r>
          </a:p>
        </p:txBody>
      </p:sp>
      <p:cxnSp>
        <p:nvCxnSpPr>
          <p:cNvPr id="89" name="Straight Arrow Connector 88"/>
          <p:cNvCxnSpPr>
            <a:cxnSpLocks/>
            <a:stCxn id="44" idx="1"/>
          </p:cNvCxnSpPr>
          <p:nvPr/>
        </p:nvCxnSpPr>
        <p:spPr>
          <a:xfrm flipH="1" flipV="1">
            <a:off x="3072634" y="2544257"/>
            <a:ext cx="613914" cy="44256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cxnSpLocks/>
            <a:stCxn id="44" idx="1"/>
          </p:cNvCxnSpPr>
          <p:nvPr/>
        </p:nvCxnSpPr>
        <p:spPr>
          <a:xfrm flipH="1">
            <a:off x="3081344" y="2986825"/>
            <a:ext cx="605204" cy="45700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cxnSpLocks/>
            <a:stCxn id="73" idx="3"/>
            <a:endCxn id="83" idx="1"/>
          </p:cNvCxnSpPr>
          <p:nvPr/>
        </p:nvCxnSpPr>
        <p:spPr>
          <a:xfrm flipV="1">
            <a:off x="7933089" y="2538827"/>
            <a:ext cx="662543" cy="42254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cxnSpLocks/>
            <a:stCxn id="40" idx="3"/>
            <a:endCxn id="79" idx="1"/>
          </p:cNvCxnSpPr>
          <p:nvPr/>
        </p:nvCxnSpPr>
        <p:spPr>
          <a:xfrm>
            <a:off x="7926733" y="2972599"/>
            <a:ext cx="668899" cy="44107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cxnSpLocks/>
            <a:stCxn id="40" idx="3"/>
            <a:endCxn id="78" idx="1"/>
          </p:cNvCxnSpPr>
          <p:nvPr/>
        </p:nvCxnSpPr>
        <p:spPr>
          <a:xfrm>
            <a:off x="7926733" y="2972599"/>
            <a:ext cx="668899" cy="234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80" idx="0"/>
          </p:cNvCxnSpPr>
          <p:nvPr/>
        </p:nvCxnSpPr>
        <p:spPr>
          <a:xfrm>
            <a:off x="5789271" y="4481927"/>
            <a:ext cx="934415" cy="35937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81" idx="0"/>
          </p:cNvCxnSpPr>
          <p:nvPr/>
        </p:nvCxnSpPr>
        <p:spPr>
          <a:xfrm flipH="1">
            <a:off x="4971086" y="4476279"/>
            <a:ext cx="818185" cy="36502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cxnSpLocks/>
            <a:stCxn id="39" idx="2"/>
            <a:endCxn id="77" idx="0"/>
          </p:cNvCxnSpPr>
          <p:nvPr/>
        </p:nvCxnSpPr>
        <p:spPr>
          <a:xfrm>
            <a:off x="5792055" y="4473455"/>
            <a:ext cx="64364" cy="3799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/>
          <p:cNvSpPr txBox="1">
            <a:spLocks/>
          </p:cNvSpPr>
          <p:nvPr/>
        </p:nvSpPr>
        <p:spPr>
          <a:xfrm>
            <a:off x="-50007" y="2723010"/>
            <a:ext cx="1497807" cy="510118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&amp; Commands</a:t>
            </a:r>
          </a:p>
        </p:txBody>
      </p:sp>
      <p:pic>
        <p:nvPicPr>
          <p:cNvPr id="49" name="Picture 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" y="2211126"/>
            <a:ext cx="390526" cy="39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FE6065-2FBD-4B9A-996D-39C586A14644}"/>
              </a:ext>
            </a:extLst>
          </p:cNvPr>
          <p:cNvCxnSpPr>
            <a:stCxn id="38" idx="0"/>
          </p:cNvCxnSpPr>
          <p:nvPr/>
        </p:nvCxnSpPr>
        <p:spPr>
          <a:xfrm flipV="1">
            <a:off x="5810251" y="1305455"/>
            <a:ext cx="0" cy="28087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893350A-DBD9-4301-96A0-01A7CD4DA8AE}"/>
              </a:ext>
            </a:extLst>
          </p:cNvPr>
          <p:cNvCxnSpPr>
            <a:stCxn id="3" idx="2"/>
          </p:cNvCxnSpPr>
          <p:nvPr/>
        </p:nvCxnSpPr>
        <p:spPr>
          <a:xfrm flipH="1" flipV="1">
            <a:off x="4989168" y="2984313"/>
            <a:ext cx="381000" cy="85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09E178-1624-4218-81C0-69F438888E9E}"/>
              </a:ext>
            </a:extLst>
          </p:cNvPr>
          <p:cNvCxnSpPr>
            <a:cxnSpLocks/>
            <a:stCxn id="44" idx="1"/>
            <a:endCxn id="75" idx="3"/>
          </p:cNvCxnSpPr>
          <p:nvPr/>
        </p:nvCxnSpPr>
        <p:spPr>
          <a:xfrm flipH="1" flipV="1">
            <a:off x="3088566" y="2985295"/>
            <a:ext cx="597982" cy="153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42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39" grpId="0" animBg="1"/>
      <p:bldP spid="40" grpId="0" animBg="1"/>
      <p:bldP spid="7" grpId="0"/>
      <p:bldP spid="44" grpId="0"/>
      <p:bldP spid="45" grpId="0"/>
      <p:bldP spid="73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0" y="467519"/>
            <a:ext cx="1371600" cy="5191918"/>
          </a:xfrm>
          <a:prstGeom prst="rect">
            <a:avLst/>
          </a:prstGeom>
          <a:solidFill>
            <a:srgbClr val="2B3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17" y="939057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Content Placeholder 2"/>
          <p:cNvSpPr txBox="1">
            <a:spLocks/>
          </p:cNvSpPr>
          <p:nvPr/>
        </p:nvSpPr>
        <p:spPr>
          <a:xfrm>
            <a:off x="-58341" y="3062288"/>
            <a:ext cx="1497807" cy="510118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Branching Strategies</a:t>
            </a: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1676399" y="833771"/>
            <a:ext cx="7391401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development: Branching</a:t>
            </a:r>
          </a:p>
        </p:txBody>
      </p:sp>
      <p:sp>
        <p:nvSpPr>
          <p:cNvPr id="68" name="Title 8"/>
          <p:cNvSpPr txBox="1">
            <a:spLocks/>
          </p:cNvSpPr>
          <p:nvPr/>
        </p:nvSpPr>
        <p:spPr>
          <a:xfrm>
            <a:off x="2453148" y="1482047"/>
            <a:ext cx="7376652" cy="3607551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8"/>
          <p:cNvSpPr txBox="1">
            <a:spLocks/>
          </p:cNvSpPr>
          <p:nvPr/>
        </p:nvSpPr>
        <p:spPr>
          <a:xfrm>
            <a:off x="2133600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Title 8"/>
          <p:cNvSpPr txBox="1">
            <a:spLocks/>
          </p:cNvSpPr>
          <p:nvPr/>
        </p:nvSpPr>
        <p:spPr>
          <a:xfrm>
            <a:off x="1711325" y="1445046"/>
            <a:ext cx="7718424" cy="3442073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Branches are pointers to a specific commit</a:t>
            </a: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commit changes its location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branch – check the Head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19</a:t>
            </a:fld>
            <a:endParaRPr lang="en-US" dirty="0"/>
          </a:p>
        </p:txBody>
      </p:sp>
      <p:pic>
        <p:nvPicPr>
          <p:cNvPr id="35" name="Picture 34" descr="Image result for what is git branch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613" y="1931360"/>
            <a:ext cx="3238501" cy="225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EF460E6B-E55F-475E-B724-D70B8951E7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6399" y="2481907"/>
            <a:ext cx="455331" cy="4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2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 History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553694"/>
              </p:ext>
            </p:extLst>
          </p:nvPr>
        </p:nvGraphicFramePr>
        <p:xfrm>
          <a:off x="283125" y="1381919"/>
          <a:ext cx="9448800" cy="32003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3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3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Version No.</a:t>
                      </a:r>
                      <a:endParaRPr lang="en-US" sz="12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Authored/Modified by</a:t>
                      </a:r>
                      <a:endParaRPr lang="en-US" sz="1200" b="0" kern="12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Remarks/Change History</a:t>
                      </a:r>
                      <a:endParaRPr lang="en-US" sz="12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&lt;dd- mon-yy &gt;</a:t>
                      </a:r>
                      <a:endParaRPr lang="en-US" sz="12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244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1.0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Mangesh Suryawanshi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Updated the PPT as per latest</a:t>
                      </a:r>
                      <a:r>
                        <a:rPr lang="en-GB" sz="12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standard PPT template for trainings.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19-10-2020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369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369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69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369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369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296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0" y="467519"/>
            <a:ext cx="1371600" cy="5191918"/>
          </a:xfrm>
          <a:prstGeom prst="rect">
            <a:avLst/>
          </a:prstGeom>
          <a:solidFill>
            <a:srgbClr val="2B3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17" y="939057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Content Placeholder 2"/>
          <p:cNvSpPr txBox="1">
            <a:spLocks/>
          </p:cNvSpPr>
          <p:nvPr/>
        </p:nvSpPr>
        <p:spPr>
          <a:xfrm>
            <a:off x="-50007" y="3081601"/>
            <a:ext cx="1497807" cy="510118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Merging Strategies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1676398" y="833771"/>
            <a:ext cx="7391401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development: Merging</a:t>
            </a:r>
          </a:p>
        </p:txBody>
      </p:sp>
      <p:sp>
        <p:nvSpPr>
          <p:cNvPr id="13" name="Title 8"/>
          <p:cNvSpPr txBox="1">
            <a:spLocks/>
          </p:cNvSpPr>
          <p:nvPr/>
        </p:nvSpPr>
        <p:spPr>
          <a:xfrm>
            <a:off x="2133600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Title 8"/>
          <p:cNvSpPr txBox="1">
            <a:spLocks/>
          </p:cNvSpPr>
          <p:nvPr/>
        </p:nvSpPr>
        <p:spPr>
          <a:xfrm>
            <a:off x="1690199" y="1446834"/>
            <a:ext cx="8534400" cy="3934422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Merge is joining two or more development histories together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Way to combine the work of different  branches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Allows to branch off, develop a new feature &amp; combine (merge) it back 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20</a:t>
            </a:fld>
            <a:endParaRPr lang="en-US" dirty="0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1BE2C28D-E7C9-4063-AE9C-EF43B4667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399" y="2481907"/>
            <a:ext cx="455331" cy="4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1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2629664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 of section - 3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586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2"/>
          <p:cNvSpPr txBox="1">
            <a:spLocks/>
          </p:cNvSpPr>
          <p:nvPr/>
        </p:nvSpPr>
        <p:spPr>
          <a:xfrm>
            <a:off x="1679256" y="833771"/>
            <a:ext cx="7391401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Workflows</a:t>
            </a:r>
          </a:p>
        </p:txBody>
      </p:sp>
      <p:sp>
        <p:nvSpPr>
          <p:cNvPr id="68" name="Title 8"/>
          <p:cNvSpPr txBox="1">
            <a:spLocks/>
          </p:cNvSpPr>
          <p:nvPr/>
        </p:nvSpPr>
        <p:spPr>
          <a:xfrm>
            <a:off x="2453148" y="1482047"/>
            <a:ext cx="7376652" cy="3607551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Title 8"/>
          <p:cNvSpPr txBox="1">
            <a:spLocks/>
          </p:cNvSpPr>
          <p:nvPr/>
        </p:nvSpPr>
        <p:spPr>
          <a:xfrm>
            <a:off x="1727794" y="1305719"/>
            <a:ext cx="7827368" cy="3934422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Workflow is a recipe or recommendation for how to use Git to accomplish work in a consistent and productive manner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Guidelines rather than concrete rules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have mock-tail of different workflows to suit your needs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5483" y="3631365"/>
            <a:ext cx="48768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285750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Major workflows are:</a:t>
            </a:r>
          </a:p>
          <a:p>
            <a:pPr marL="228600" lvl="1">
              <a:defRPr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519916" lvl="3" indent="-285750">
              <a:buFont typeface="Wingdings" panose="05000000000000000000" pitchFamily="2" charset="2"/>
              <a:buChar char="ü"/>
              <a:defRPr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Centralized workflow</a:t>
            </a:r>
          </a:p>
          <a:p>
            <a:pPr marL="1519916" lvl="3" indent="-285750">
              <a:buFont typeface="Wingdings" panose="05000000000000000000" pitchFamily="2" charset="2"/>
              <a:buChar char="ü"/>
              <a:defRPr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branch workflow</a:t>
            </a:r>
          </a:p>
          <a:p>
            <a:pPr marL="1519916" lvl="3" indent="-285750">
              <a:buFont typeface="Wingdings" panose="05000000000000000000" pitchFamily="2" charset="2"/>
              <a:buChar char="ü"/>
              <a:defRPr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Gitflow workflow</a:t>
            </a:r>
          </a:p>
          <a:p>
            <a:pPr marL="1519916" lvl="3" indent="-285750">
              <a:buFont typeface="Wingdings" panose="05000000000000000000" pitchFamily="2" charset="2"/>
              <a:buChar char="ü"/>
              <a:defRPr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Forking workflow</a:t>
            </a:r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flipH="1">
            <a:off x="0" y="467519"/>
            <a:ext cx="1371600" cy="5191918"/>
          </a:xfrm>
          <a:prstGeom prst="rect">
            <a:avLst/>
          </a:prstGeom>
          <a:solidFill>
            <a:srgbClr val="2B3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-76200" y="3087951"/>
            <a:ext cx="1497807" cy="510118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Workflows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939057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916E38DE-46F7-4C01-A636-C409990290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636" y="2359651"/>
            <a:ext cx="510118" cy="51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6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0" y="467519"/>
            <a:ext cx="1371600" cy="5191918"/>
          </a:xfrm>
          <a:prstGeom prst="rect">
            <a:avLst/>
          </a:prstGeom>
          <a:solidFill>
            <a:srgbClr val="2B3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18" y="939057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Content Placeholder 2"/>
          <p:cNvSpPr txBox="1">
            <a:spLocks/>
          </p:cNvSpPr>
          <p:nvPr/>
        </p:nvSpPr>
        <p:spPr>
          <a:xfrm>
            <a:off x="1676399" y="833771"/>
            <a:ext cx="7391401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Centralized Workflow</a:t>
            </a:r>
          </a:p>
        </p:txBody>
      </p:sp>
      <p:sp>
        <p:nvSpPr>
          <p:cNvPr id="68" name="Title 8"/>
          <p:cNvSpPr txBox="1">
            <a:spLocks/>
          </p:cNvSpPr>
          <p:nvPr/>
        </p:nvSpPr>
        <p:spPr>
          <a:xfrm>
            <a:off x="2453148" y="1482047"/>
            <a:ext cx="7376652" cy="3607551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Title 8"/>
          <p:cNvSpPr txBox="1">
            <a:spLocks/>
          </p:cNvSpPr>
          <p:nvPr/>
        </p:nvSpPr>
        <p:spPr>
          <a:xfrm>
            <a:off x="4572177" y="1773005"/>
            <a:ext cx="4876800" cy="2362200"/>
          </a:xfrm>
          <a:prstGeom prst="rect">
            <a:avLst/>
          </a:prstGeom>
        </p:spPr>
        <p:txBody>
          <a:bodyPr lIns="100557" tIns="50278" rIns="100557" bIns="50278" anchor="t">
            <a:normAutofit fontScale="850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Comfort of subversion, advantages of Git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Gives every developer their own local copy of entire project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 to Git’s robust branching and merging model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982" y="2183696"/>
            <a:ext cx="2453412" cy="1941902"/>
          </a:xfrm>
          <a:prstGeom prst="rect">
            <a:avLst/>
          </a:prstGeom>
        </p:spPr>
      </p:pic>
      <p:sp>
        <p:nvSpPr>
          <p:cNvPr id="60" name="Content Placeholder 2"/>
          <p:cNvSpPr txBox="1">
            <a:spLocks/>
          </p:cNvSpPr>
          <p:nvPr/>
        </p:nvSpPr>
        <p:spPr>
          <a:xfrm>
            <a:off x="-44648" y="3010931"/>
            <a:ext cx="1497807" cy="510118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Workflows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1BABC55C-729C-420B-A380-35D9598DD0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8636" y="2359651"/>
            <a:ext cx="510118" cy="51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4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0" y="467519"/>
            <a:ext cx="1371600" cy="5191918"/>
          </a:xfrm>
          <a:prstGeom prst="rect">
            <a:avLst/>
          </a:prstGeom>
          <a:solidFill>
            <a:srgbClr val="2B3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17" y="939057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Content Placeholder 2"/>
          <p:cNvSpPr txBox="1">
            <a:spLocks/>
          </p:cNvSpPr>
          <p:nvPr/>
        </p:nvSpPr>
        <p:spPr>
          <a:xfrm>
            <a:off x="1676398" y="833771"/>
            <a:ext cx="7391401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Branch Workflow</a:t>
            </a:r>
          </a:p>
        </p:txBody>
      </p:sp>
      <p:sp>
        <p:nvSpPr>
          <p:cNvPr id="68" name="Title 8"/>
          <p:cNvSpPr txBox="1">
            <a:spLocks/>
          </p:cNvSpPr>
          <p:nvPr/>
        </p:nvSpPr>
        <p:spPr>
          <a:xfrm>
            <a:off x="2453148" y="1482047"/>
            <a:ext cx="7376652" cy="3607551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8"/>
          <p:cNvSpPr txBox="1">
            <a:spLocks/>
          </p:cNvSpPr>
          <p:nvPr/>
        </p:nvSpPr>
        <p:spPr>
          <a:xfrm>
            <a:off x="2133600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Title 8"/>
          <p:cNvSpPr txBox="1">
            <a:spLocks/>
          </p:cNvSpPr>
          <p:nvPr/>
        </p:nvSpPr>
        <p:spPr>
          <a:xfrm>
            <a:off x="1700525" y="1375799"/>
            <a:ext cx="8534400" cy="3934422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feature has its own dedicated branch instead of master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 for multiple developers to work on a particular feature without disturbing the main codebase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Encourages collaboration between developers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also means the master branch will never contain broken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793889" y="3210719"/>
            <a:ext cx="371473" cy="44576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648200" y="3210719"/>
            <a:ext cx="3810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7315200" y="3210719"/>
            <a:ext cx="3810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24325" y="3439319"/>
            <a:ext cx="49443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029200" y="3439319"/>
            <a:ext cx="22860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06166" y="4125119"/>
            <a:ext cx="49443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306166" y="3439319"/>
            <a:ext cx="0" cy="6858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800600" y="3896519"/>
            <a:ext cx="3810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5715000" y="3896519"/>
            <a:ext cx="3810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181600" y="4125119"/>
            <a:ext cx="49443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6" idx="4"/>
          </p:cNvCxnSpPr>
          <p:nvPr/>
        </p:nvCxnSpPr>
        <p:spPr>
          <a:xfrm>
            <a:off x="4991100" y="4353719"/>
            <a:ext cx="0" cy="3810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991966" y="4734719"/>
            <a:ext cx="49443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629400" y="3896519"/>
            <a:ext cx="3810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096000" y="4125119"/>
            <a:ext cx="49443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562600" y="4506119"/>
            <a:ext cx="3810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6477000" y="4506119"/>
            <a:ext cx="3810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943600" y="4734719"/>
            <a:ext cx="49443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895600" y="3286919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Master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95600" y="3972719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Feature 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895600" y="4548565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Feature 2</a:t>
            </a: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-63104" y="2975447"/>
            <a:ext cx="1497807" cy="510118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Workflows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4EEDA5EB-B508-4A4A-B15F-9111CE02B0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636" y="2359651"/>
            <a:ext cx="510118" cy="51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4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6" grpId="0" animBg="1"/>
      <p:bldP spid="37" grpId="0" animBg="1"/>
      <p:bldP spid="66" grpId="0" animBg="1"/>
      <p:bldP spid="69" grpId="0" animBg="1"/>
      <p:bldP spid="73" grpId="0" animBg="1"/>
      <p:bldP spid="76" grpId="0" animBg="1"/>
      <p:bldP spid="77" grpId="0" animBg="1"/>
      <p:bldP spid="80" grpId="0"/>
      <p:bldP spid="81" grpId="0"/>
      <p:bldP spid="8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0" y="467519"/>
            <a:ext cx="1371600" cy="5191918"/>
          </a:xfrm>
          <a:prstGeom prst="rect">
            <a:avLst/>
          </a:prstGeom>
          <a:solidFill>
            <a:srgbClr val="2B3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17" y="939057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Content Placeholder 2"/>
          <p:cNvSpPr txBox="1">
            <a:spLocks/>
          </p:cNvSpPr>
          <p:nvPr/>
        </p:nvSpPr>
        <p:spPr>
          <a:xfrm>
            <a:off x="1676398" y="833771"/>
            <a:ext cx="7391401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Gitflow Workflow</a:t>
            </a:r>
          </a:p>
        </p:txBody>
      </p:sp>
      <p:sp>
        <p:nvSpPr>
          <p:cNvPr id="68" name="Title 8"/>
          <p:cNvSpPr txBox="1">
            <a:spLocks/>
          </p:cNvSpPr>
          <p:nvPr/>
        </p:nvSpPr>
        <p:spPr>
          <a:xfrm>
            <a:off x="2453148" y="1482047"/>
            <a:ext cx="7376652" cy="3607551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8"/>
          <p:cNvSpPr txBox="1">
            <a:spLocks/>
          </p:cNvSpPr>
          <p:nvPr/>
        </p:nvSpPr>
        <p:spPr>
          <a:xfrm>
            <a:off x="2133600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Title 8"/>
          <p:cNvSpPr txBox="1">
            <a:spLocks/>
          </p:cNvSpPr>
          <p:nvPr/>
        </p:nvSpPr>
        <p:spPr>
          <a:xfrm>
            <a:off x="1706578" y="1297729"/>
            <a:ext cx="7696200" cy="3934422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Branches are created based on software development lifecycle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customized based on project requirement, team size, etc.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a robust framework for managing larger projects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991" y="2639301"/>
            <a:ext cx="5304809" cy="2282825"/>
          </a:xfrm>
          <a:prstGeom prst="rect">
            <a:avLst/>
          </a:prstGeom>
        </p:spPr>
      </p:pic>
      <p:sp>
        <p:nvSpPr>
          <p:cNvPr id="35" name="Content Placeholder 2"/>
          <p:cNvSpPr txBox="1">
            <a:spLocks/>
          </p:cNvSpPr>
          <p:nvPr/>
        </p:nvSpPr>
        <p:spPr>
          <a:xfrm>
            <a:off x="-76200" y="3087951"/>
            <a:ext cx="1497807" cy="510118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Workflows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F9BC4BCD-4CA4-4E83-B435-4515722635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0741" y="2448719"/>
            <a:ext cx="510118" cy="51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0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0" y="467519"/>
            <a:ext cx="1371600" cy="5191918"/>
          </a:xfrm>
          <a:prstGeom prst="rect">
            <a:avLst/>
          </a:prstGeom>
          <a:solidFill>
            <a:srgbClr val="2B3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17" y="939057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Content Placeholder 2"/>
          <p:cNvSpPr txBox="1">
            <a:spLocks/>
          </p:cNvSpPr>
          <p:nvPr/>
        </p:nvSpPr>
        <p:spPr>
          <a:xfrm>
            <a:off x="1676398" y="833771"/>
            <a:ext cx="7391401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Forking Workflow</a:t>
            </a:r>
          </a:p>
        </p:txBody>
      </p:sp>
      <p:sp>
        <p:nvSpPr>
          <p:cNvPr id="68" name="Title 8"/>
          <p:cNvSpPr txBox="1">
            <a:spLocks/>
          </p:cNvSpPr>
          <p:nvPr/>
        </p:nvSpPr>
        <p:spPr>
          <a:xfrm>
            <a:off x="2453148" y="1482047"/>
            <a:ext cx="7376652" cy="3607551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8"/>
          <p:cNvSpPr txBox="1">
            <a:spLocks/>
          </p:cNvSpPr>
          <p:nvPr/>
        </p:nvSpPr>
        <p:spPr>
          <a:xfrm>
            <a:off x="2133600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Title 8"/>
          <p:cNvSpPr txBox="1">
            <a:spLocks/>
          </p:cNvSpPr>
          <p:nvPr/>
        </p:nvSpPr>
        <p:spPr>
          <a:xfrm>
            <a:off x="1687512" y="1295314"/>
            <a:ext cx="7696200" cy="3934422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Fundamentally different from the other workflows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Gives every developer a server-side repository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contributor has two Git repositories: 1. private local  2. public server-side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result is a distributed workflow that provides a flexible way for large, organic teams (including untrusted third-parties) to collaborate securely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35" name="Group 7"/>
          <p:cNvGrpSpPr>
            <a:grpSpLocks noChangeAspect="1"/>
          </p:cNvGrpSpPr>
          <p:nvPr/>
        </p:nvGrpSpPr>
        <p:grpSpPr bwMode="auto">
          <a:xfrm>
            <a:off x="4437156" y="4663836"/>
            <a:ext cx="383382" cy="375683"/>
            <a:chOff x="672" y="1155"/>
            <a:chExt cx="249" cy="244"/>
          </a:xfrm>
        </p:grpSpPr>
        <p:sp>
          <p:nvSpPr>
            <p:cNvPr id="36" name="AutoShape 6"/>
            <p:cNvSpPr>
              <a:spLocks noChangeAspect="1" noChangeArrowheads="1" noTextEdit="1"/>
            </p:cNvSpPr>
            <p:nvPr/>
          </p:nvSpPr>
          <p:spPr bwMode="auto">
            <a:xfrm>
              <a:off x="672" y="1155"/>
              <a:ext cx="249" cy="244"/>
            </a:xfrm>
            <a:prstGeom prst="rect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82" y="1336"/>
              <a:ext cx="10" cy="9"/>
            </a:xfrm>
            <a:custGeom>
              <a:avLst/>
              <a:gdLst>
                <a:gd name="T0" fmla="*/ 5 w 6"/>
                <a:gd name="T1" fmla="*/ 0 h 5"/>
                <a:gd name="T2" fmla="*/ 1 w 6"/>
                <a:gd name="T3" fmla="*/ 1 h 5"/>
                <a:gd name="T4" fmla="*/ 1 w 6"/>
                <a:gd name="T5" fmla="*/ 1 h 5"/>
                <a:gd name="T6" fmla="*/ 1 w 6"/>
                <a:gd name="T7" fmla="*/ 5 h 5"/>
                <a:gd name="T8" fmla="*/ 3 w 6"/>
                <a:gd name="T9" fmla="*/ 5 h 5"/>
                <a:gd name="T10" fmla="*/ 5 w 6"/>
                <a:gd name="T11" fmla="*/ 4 h 5"/>
                <a:gd name="T12" fmla="*/ 5 w 6"/>
                <a:gd name="T13" fmla="*/ 4 h 5"/>
                <a:gd name="T14" fmla="*/ 5 w 6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5">
                  <a:moveTo>
                    <a:pt x="5" y="0"/>
                  </a:moveTo>
                  <a:cubicBezTo>
                    <a:pt x="4" y="0"/>
                    <a:pt x="2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1"/>
                    <a:pt x="5" y="0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770" y="1336"/>
              <a:ext cx="22" cy="46"/>
            </a:xfrm>
            <a:custGeom>
              <a:avLst/>
              <a:gdLst>
                <a:gd name="T0" fmla="*/ 12 w 13"/>
                <a:gd name="T1" fmla="*/ 24 h 27"/>
                <a:gd name="T2" fmla="*/ 6 w 13"/>
                <a:gd name="T3" fmla="*/ 12 h 27"/>
                <a:gd name="T4" fmla="*/ 12 w 13"/>
                <a:gd name="T5" fmla="*/ 4 h 27"/>
                <a:gd name="T6" fmla="*/ 11 w 13"/>
                <a:gd name="T7" fmla="*/ 1 h 27"/>
                <a:gd name="T8" fmla="*/ 8 w 13"/>
                <a:gd name="T9" fmla="*/ 1 h 27"/>
                <a:gd name="T10" fmla="*/ 1 w 13"/>
                <a:gd name="T11" fmla="*/ 11 h 27"/>
                <a:gd name="T12" fmla="*/ 1 w 13"/>
                <a:gd name="T13" fmla="*/ 13 h 27"/>
                <a:gd name="T14" fmla="*/ 8 w 13"/>
                <a:gd name="T15" fmla="*/ 26 h 27"/>
                <a:gd name="T16" fmla="*/ 8 w 13"/>
                <a:gd name="T17" fmla="*/ 26 h 27"/>
                <a:gd name="T18" fmla="*/ 10 w 13"/>
                <a:gd name="T19" fmla="*/ 27 h 27"/>
                <a:gd name="T20" fmla="*/ 11 w 13"/>
                <a:gd name="T21" fmla="*/ 27 h 27"/>
                <a:gd name="T22" fmla="*/ 12 w 13"/>
                <a:gd name="T23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27">
                  <a:moveTo>
                    <a:pt x="12" y="24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1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1" y="13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7"/>
                    <a:pt x="9" y="27"/>
                    <a:pt x="10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27"/>
                    <a:pt x="13" y="25"/>
                    <a:pt x="12" y="24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802" y="1336"/>
              <a:ext cx="21" cy="46"/>
            </a:xfrm>
            <a:custGeom>
              <a:avLst/>
              <a:gdLst>
                <a:gd name="T0" fmla="*/ 12 w 12"/>
                <a:gd name="T1" fmla="*/ 11 h 27"/>
                <a:gd name="T2" fmla="*/ 5 w 12"/>
                <a:gd name="T3" fmla="*/ 1 h 27"/>
                <a:gd name="T4" fmla="*/ 2 w 12"/>
                <a:gd name="T5" fmla="*/ 0 h 27"/>
                <a:gd name="T6" fmla="*/ 1 w 12"/>
                <a:gd name="T7" fmla="*/ 2 h 27"/>
                <a:gd name="T8" fmla="*/ 1 w 12"/>
                <a:gd name="T9" fmla="*/ 4 h 27"/>
                <a:gd name="T10" fmla="*/ 7 w 12"/>
                <a:gd name="T11" fmla="*/ 12 h 27"/>
                <a:gd name="T12" fmla="*/ 1 w 12"/>
                <a:gd name="T13" fmla="*/ 24 h 27"/>
                <a:gd name="T14" fmla="*/ 0 w 12"/>
                <a:gd name="T15" fmla="*/ 25 h 27"/>
                <a:gd name="T16" fmla="*/ 2 w 12"/>
                <a:gd name="T17" fmla="*/ 27 h 27"/>
                <a:gd name="T18" fmla="*/ 3 w 12"/>
                <a:gd name="T19" fmla="*/ 27 h 27"/>
                <a:gd name="T20" fmla="*/ 5 w 12"/>
                <a:gd name="T21" fmla="*/ 26 h 27"/>
                <a:gd name="T22" fmla="*/ 12 w 12"/>
                <a:gd name="T23" fmla="*/ 13 h 27"/>
                <a:gd name="T24" fmla="*/ 12 w 12"/>
                <a:gd name="T25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27">
                  <a:moveTo>
                    <a:pt x="12" y="1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0" y="26"/>
                    <a:pt x="1" y="27"/>
                    <a:pt x="2" y="27"/>
                  </a:cubicBezTo>
                  <a:cubicBezTo>
                    <a:pt x="2" y="27"/>
                    <a:pt x="2" y="27"/>
                    <a:pt x="3" y="27"/>
                  </a:cubicBezTo>
                  <a:cubicBezTo>
                    <a:pt x="4" y="27"/>
                    <a:pt x="4" y="27"/>
                    <a:pt x="5" y="2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2"/>
                    <a:pt x="12" y="11"/>
                    <a:pt x="12" y="11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764" y="1289"/>
              <a:ext cx="67" cy="42"/>
            </a:xfrm>
            <a:custGeom>
              <a:avLst/>
              <a:gdLst>
                <a:gd name="T0" fmla="*/ 39 w 40"/>
                <a:gd name="T1" fmla="*/ 0 h 25"/>
                <a:gd name="T2" fmla="*/ 36 w 40"/>
                <a:gd name="T3" fmla="*/ 0 h 25"/>
                <a:gd name="T4" fmla="*/ 32 w 40"/>
                <a:gd name="T5" fmla="*/ 3 h 25"/>
                <a:gd name="T6" fmla="*/ 19 w 40"/>
                <a:gd name="T7" fmla="*/ 8 h 25"/>
                <a:gd name="T8" fmla="*/ 18 w 40"/>
                <a:gd name="T9" fmla="*/ 8 h 25"/>
                <a:gd name="T10" fmla="*/ 6 w 40"/>
                <a:gd name="T11" fmla="*/ 2 h 25"/>
                <a:gd name="T12" fmla="*/ 4 w 40"/>
                <a:gd name="T13" fmla="*/ 1 h 25"/>
                <a:gd name="T14" fmla="*/ 1 w 40"/>
                <a:gd name="T15" fmla="*/ 0 h 25"/>
                <a:gd name="T16" fmla="*/ 0 w 40"/>
                <a:gd name="T17" fmla="*/ 3 h 25"/>
                <a:gd name="T18" fmla="*/ 0 w 40"/>
                <a:gd name="T19" fmla="*/ 11 h 25"/>
                <a:gd name="T20" fmla="*/ 1 w 40"/>
                <a:gd name="T21" fmla="*/ 13 h 25"/>
                <a:gd name="T22" fmla="*/ 1 w 40"/>
                <a:gd name="T23" fmla="*/ 13 h 25"/>
                <a:gd name="T24" fmla="*/ 19 w 40"/>
                <a:gd name="T25" fmla="*/ 25 h 25"/>
                <a:gd name="T26" fmla="*/ 19 w 40"/>
                <a:gd name="T27" fmla="*/ 25 h 25"/>
                <a:gd name="T28" fmla="*/ 19 w 40"/>
                <a:gd name="T29" fmla="*/ 25 h 25"/>
                <a:gd name="T30" fmla="*/ 20 w 40"/>
                <a:gd name="T31" fmla="*/ 25 h 25"/>
                <a:gd name="T32" fmla="*/ 21 w 40"/>
                <a:gd name="T33" fmla="*/ 25 h 25"/>
                <a:gd name="T34" fmla="*/ 21 w 40"/>
                <a:gd name="T35" fmla="*/ 25 h 25"/>
                <a:gd name="T36" fmla="*/ 21 w 40"/>
                <a:gd name="T37" fmla="*/ 25 h 25"/>
                <a:gd name="T38" fmla="*/ 21 w 40"/>
                <a:gd name="T39" fmla="*/ 25 h 25"/>
                <a:gd name="T40" fmla="*/ 39 w 40"/>
                <a:gd name="T41" fmla="*/ 13 h 25"/>
                <a:gd name="T42" fmla="*/ 39 w 40"/>
                <a:gd name="T43" fmla="*/ 13 h 25"/>
                <a:gd name="T44" fmla="*/ 40 w 40"/>
                <a:gd name="T45" fmla="*/ 11 h 25"/>
                <a:gd name="T46" fmla="*/ 40 w 40"/>
                <a:gd name="T47" fmla="*/ 2 h 25"/>
                <a:gd name="T48" fmla="*/ 39 w 40"/>
                <a:gd name="T49" fmla="*/ 0 h 25"/>
                <a:gd name="T50" fmla="*/ 35 w 40"/>
                <a:gd name="T51" fmla="*/ 10 h 25"/>
                <a:gd name="T52" fmla="*/ 20 w 40"/>
                <a:gd name="T53" fmla="*/ 20 h 25"/>
                <a:gd name="T54" fmla="*/ 5 w 40"/>
                <a:gd name="T55" fmla="*/ 10 h 25"/>
                <a:gd name="T56" fmla="*/ 5 w 40"/>
                <a:gd name="T57" fmla="*/ 7 h 25"/>
                <a:gd name="T58" fmla="*/ 18 w 40"/>
                <a:gd name="T59" fmla="*/ 13 h 25"/>
                <a:gd name="T60" fmla="*/ 18 w 40"/>
                <a:gd name="T61" fmla="*/ 13 h 25"/>
                <a:gd name="T62" fmla="*/ 35 w 40"/>
                <a:gd name="T63" fmla="*/ 7 h 25"/>
                <a:gd name="T64" fmla="*/ 35 w 40"/>
                <a:gd name="T6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5">
                  <a:moveTo>
                    <a:pt x="39" y="0"/>
                  </a:moveTo>
                  <a:cubicBezTo>
                    <a:pt x="38" y="0"/>
                    <a:pt x="37" y="0"/>
                    <a:pt x="36" y="0"/>
                  </a:cubicBezTo>
                  <a:cubicBezTo>
                    <a:pt x="35" y="1"/>
                    <a:pt x="33" y="2"/>
                    <a:pt x="32" y="3"/>
                  </a:cubicBezTo>
                  <a:cubicBezTo>
                    <a:pt x="25" y="9"/>
                    <a:pt x="19" y="9"/>
                    <a:pt x="19" y="8"/>
                  </a:cubicBezTo>
                  <a:cubicBezTo>
                    <a:pt x="19" y="8"/>
                    <a:pt x="19" y="8"/>
                    <a:pt x="18" y="8"/>
                  </a:cubicBezTo>
                  <a:cubicBezTo>
                    <a:pt x="16" y="9"/>
                    <a:pt x="11" y="6"/>
                    <a:pt x="6" y="2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5"/>
                  </a:cubicBezTo>
                  <a:cubicBezTo>
                    <a:pt x="20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2"/>
                    <a:pt x="40" y="12"/>
                    <a:pt x="40" y="11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9" y="0"/>
                  </a:cubicBezTo>
                  <a:close/>
                  <a:moveTo>
                    <a:pt x="35" y="10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9" y="10"/>
                    <a:pt x="14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14"/>
                    <a:pt x="27" y="14"/>
                    <a:pt x="35" y="7"/>
                  </a:cubicBezTo>
                  <a:cubicBezTo>
                    <a:pt x="35" y="10"/>
                    <a:pt x="35" y="10"/>
                    <a:pt x="35" y="10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782" y="1323"/>
              <a:ext cx="19" cy="22"/>
            </a:xfrm>
            <a:custGeom>
              <a:avLst/>
              <a:gdLst>
                <a:gd name="T0" fmla="*/ 11 w 11"/>
                <a:gd name="T1" fmla="*/ 2 h 13"/>
                <a:gd name="T2" fmla="*/ 9 w 11"/>
                <a:gd name="T3" fmla="*/ 0 h 13"/>
                <a:gd name="T4" fmla="*/ 7 w 11"/>
                <a:gd name="T5" fmla="*/ 1 h 13"/>
                <a:gd name="T6" fmla="*/ 1 w 11"/>
                <a:gd name="T7" fmla="*/ 9 h 13"/>
                <a:gd name="T8" fmla="*/ 2 w 11"/>
                <a:gd name="T9" fmla="*/ 12 h 13"/>
                <a:gd name="T10" fmla="*/ 3 w 11"/>
                <a:gd name="T11" fmla="*/ 13 h 13"/>
                <a:gd name="T12" fmla="*/ 5 w 11"/>
                <a:gd name="T13" fmla="*/ 12 h 13"/>
                <a:gd name="T14" fmla="*/ 11 w 11"/>
                <a:gd name="T15" fmla="*/ 4 h 13"/>
                <a:gd name="T16" fmla="*/ 11 w 11"/>
                <a:gd name="T17" fmla="*/ 3 h 13"/>
                <a:gd name="T18" fmla="*/ 11 w 11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3">
                  <a:moveTo>
                    <a:pt x="11" y="2"/>
                  </a:moveTo>
                  <a:cubicBezTo>
                    <a:pt x="11" y="1"/>
                    <a:pt x="10" y="1"/>
                    <a:pt x="9" y="0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2"/>
                    <a:pt x="2" y="12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4" y="13"/>
                    <a:pt x="5" y="13"/>
                    <a:pt x="5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735" y="1155"/>
              <a:ext cx="125" cy="100"/>
            </a:xfrm>
            <a:custGeom>
              <a:avLst/>
              <a:gdLst>
                <a:gd name="T0" fmla="*/ 74 w 74"/>
                <a:gd name="T1" fmla="*/ 22 h 59"/>
                <a:gd name="T2" fmla="*/ 65 w 74"/>
                <a:gd name="T3" fmla="*/ 10 h 59"/>
                <a:gd name="T4" fmla="*/ 65 w 74"/>
                <a:gd name="T5" fmla="*/ 5 h 59"/>
                <a:gd name="T6" fmla="*/ 57 w 74"/>
                <a:gd name="T7" fmla="*/ 0 h 59"/>
                <a:gd name="T8" fmla="*/ 57 w 74"/>
                <a:gd name="T9" fmla="*/ 0 h 59"/>
                <a:gd name="T10" fmla="*/ 24 w 74"/>
                <a:gd name="T11" fmla="*/ 0 h 59"/>
                <a:gd name="T12" fmla="*/ 0 w 74"/>
                <a:gd name="T13" fmla="*/ 24 h 59"/>
                <a:gd name="T14" fmla="*/ 0 w 74"/>
                <a:gd name="T15" fmla="*/ 37 h 59"/>
                <a:gd name="T16" fmla="*/ 3 w 74"/>
                <a:gd name="T17" fmla="*/ 47 h 59"/>
                <a:gd name="T18" fmla="*/ 5 w 74"/>
                <a:gd name="T19" fmla="*/ 54 h 59"/>
                <a:gd name="T20" fmla="*/ 8 w 74"/>
                <a:gd name="T21" fmla="*/ 56 h 59"/>
                <a:gd name="T22" fmla="*/ 10 w 74"/>
                <a:gd name="T23" fmla="*/ 53 h 59"/>
                <a:gd name="T24" fmla="*/ 10 w 74"/>
                <a:gd name="T25" fmla="*/ 36 h 59"/>
                <a:gd name="T26" fmla="*/ 19 w 74"/>
                <a:gd name="T27" fmla="*/ 28 h 59"/>
                <a:gd name="T28" fmla="*/ 29 w 74"/>
                <a:gd name="T29" fmla="*/ 28 h 59"/>
                <a:gd name="T30" fmla="*/ 33 w 74"/>
                <a:gd name="T31" fmla="*/ 27 h 59"/>
                <a:gd name="T32" fmla="*/ 40 w 74"/>
                <a:gd name="T33" fmla="*/ 25 h 59"/>
                <a:gd name="T34" fmla="*/ 45 w 74"/>
                <a:gd name="T35" fmla="*/ 25 h 59"/>
                <a:gd name="T36" fmla="*/ 57 w 74"/>
                <a:gd name="T37" fmla="*/ 29 h 59"/>
                <a:gd name="T38" fmla="*/ 64 w 74"/>
                <a:gd name="T39" fmla="*/ 37 h 59"/>
                <a:gd name="T40" fmla="*/ 64 w 74"/>
                <a:gd name="T41" fmla="*/ 57 h 59"/>
                <a:gd name="T42" fmla="*/ 66 w 74"/>
                <a:gd name="T43" fmla="*/ 59 h 59"/>
                <a:gd name="T44" fmla="*/ 66 w 74"/>
                <a:gd name="T45" fmla="*/ 59 h 59"/>
                <a:gd name="T46" fmla="*/ 69 w 74"/>
                <a:gd name="T47" fmla="*/ 57 h 59"/>
                <a:gd name="T48" fmla="*/ 73 w 74"/>
                <a:gd name="T49" fmla="*/ 46 h 59"/>
                <a:gd name="T50" fmla="*/ 74 w 74"/>
                <a:gd name="T51" fmla="*/ 40 h 59"/>
                <a:gd name="T52" fmla="*/ 74 w 74"/>
                <a:gd name="T53" fmla="*/ 22 h 59"/>
                <a:gd name="T54" fmla="*/ 74 w 74"/>
                <a:gd name="T55" fmla="*/ 22 h 59"/>
                <a:gd name="T56" fmla="*/ 70 w 74"/>
                <a:gd name="T57" fmla="*/ 40 h 59"/>
                <a:gd name="T58" fmla="*/ 69 w 74"/>
                <a:gd name="T59" fmla="*/ 43 h 59"/>
                <a:gd name="T60" fmla="*/ 69 w 74"/>
                <a:gd name="T61" fmla="*/ 36 h 59"/>
                <a:gd name="T62" fmla="*/ 69 w 74"/>
                <a:gd name="T63" fmla="*/ 36 h 59"/>
                <a:gd name="T64" fmla="*/ 58 w 74"/>
                <a:gd name="T65" fmla="*/ 24 h 59"/>
                <a:gd name="T66" fmla="*/ 58 w 74"/>
                <a:gd name="T67" fmla="*/ 24 h 59"/>
                <a:gd name="T68" fmla="*/ 47 w 74"/>
                <a:gd name="T69" fmla="*/ 20 h 59"/>
                <a:gd name="T70" fmla="*/ 43 w 74"/>
                <a:gd name="T71" fmla="*/ 19 h 59"/>
                <a:gd name="T72" fmla="*/ 39 w 74"/>
                <a:gd name="T73" fmla="*/ 20 h 59"/>
                <a:gd name="T74" fmla="*/ 31 w 74"/>
                <a:gd name="T75" fmla="*/ 23 h 59"/>
                <a:gd name="T76" fmla="*/ 29 w 74"/>
                <a:gd name="T77" fmla="*/ 23 h 59"/>
                <a:gd name="T78" fmla="*/ 18 w 74"/>
                <a:gd name="T79" fmla="*/ 23 h 59"/>
                <a:gd name="T80" fmla="*/ 18 w 74"/>
                <a:gd name="T81" fmla="*/ 23 h 59"/>
                <a:gd name="T82" fmla="*/ 5 w 74"/>
                <a:gd name="T83" fmla="*/ 36 h 59"/>
                <a:gd name="T84" fmla="*/ 5 w 74"/>
                <a:gd name="T85" fmla="*/ 36 h 59"/>
                <a:gd name="T86" fmla="*/ 5 w 74"/>
                <a:gd name="T87" fmla="*/ 41 h 59"/>
                <a:gd name="T88" fmla="*/ 4 w 74"/>
                <a:gd name="T89" fmla="*/ 37 h 59"/>
                <a:gd name="T90" fmla="*/ 4 w 74"/>
                <a:gd name="T91" fmla="*/ 24 h 59"/>
                <a:gd name="T92" fmla="*/ 24 w 74"/>
                <a:gd name="T93" fmla="*/ 5 h 59"/>
                <a:gd name="T94" fmla="*/ 57 w 74"/>
                <a:gd name="T95" fmla="*/ 5 h 59"/>
                <a:gd name="T96" fmla="*/ 60 w 74"/>
                <a:gd name="T97" fmla="*/ 7 h 59"/>
                <a:gd name="T98" fmla="*/ 60 w 74"/>
                <a:gd name="T99" fmla="*/ 11 h 59"/>
                <a:gd name="T100" fmla="*/ 60 w 74"/>
                <a:gd name="T101" fmla="*/ 13 h 59"/>
                <a:gd name="T102" fmla="*/ 62 w 74"/>
                <a:gd name="T103" fmla="*/ 14 h 59"/>
                <a:gd name="T104" fmla="*/ 70 w 74"/>
                <a:gd name="T105" fmla="*/ 22 h 59"/>
                <a:gd name="T106" fmla="*/ 70 w 74"/>
                <a:gd name="T107" fmla="*/ 4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4" h="59">
                  <a:moveTo>
                    <a:pt x="74" y="22"/>
                  </a:moveTo>
                  <a:cubicBezTo>
                    <a:pt x="74" y="22"/>
                    <a:pt x="73" y="13"/>
                    <a:pt x="65" y="10"/>
                  </a:cubicBezTo>
                  <a:cubicBezTo>
                    <a:pt x="66" y="9"/>
                    <a:pt x="66" y="7"/>
                    <a:pt x="65" y="5"/>
                  </a:cubicBezTo>
                  <a:cubicBezTo>
                    <a:pt x="63" y="2"/>
                    <a:pt x="61" y="1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1"/>
                    <a:pt x="1" y="44"/>
                    <a:pt x="3" y="47"/>
                  </a:cubicBezTo>
                  <a:cubicBezTo>
                    <a:pt x="4" y="48"/>
                    <a:pt x="5" y="50"/>
                    <a:pt x="5" y="54"/>
                  </a:cubicBezTo>
                  <a:cubicBezTo>
                    <a:pt x="5" y="55"/>
                    <a:pt x="6" y="56"/>
                    <a:pt x="8" y="56"/>
                  </a:cubicBezTo>
                  <a:cubicBezTo>
                    <a:pt x="9" y="56"/>
                    <a:pt x="10" y="55"/>
                    <a:pt x="10" y="53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0"/>
                    <a:pt x="18" y="28"/>
                    <a:pt x="19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0" y="28"/>
                    <a:pt x="32" y="28"/>
                    <a:pt x="33" y="27"/>
                  </a:cubicBezTo>
                  <a:cubicBezTo>
                    <a:pt x="35" y="27"/>
                    <a:pt x="38" y="26"/>
                    <a:pt x="40" y="25"/>
                  </a:cubicBezTo>
                  <a:cubicBezTo>
                    <a:pt x="42" y="24"/>
                    <a:pt x="44" y="24"/>
                    <a:pt x="45" y="25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63" y="31"/>
                    <a:pt x="64" y="36"/>
                    <a:pt x="64" y="3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8"/>
                    <a:pt x="65" y="59"/>
                    <a:pt x="66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7" y="59"/>
                    <a:pt x="68" y="58"/>
                    <a:pt x="69" y="57"/>
                  </a:cubicBezTo>
                  <a:cubicBezTo>
                    <a:pt x="69" y="57"/>
                    <a:pt x="70" y="51"/>
                    <a:pt x="73" y="46"/>
                  </a:cubicBezTo>
                  <a:cubicBezTo>
                    <a:pt x="74" y="44"/>
                    <a:pt x="74" y="42"/>
                    <a:pt x="74" y="40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22"/>
                    <a:pt x="74" y="22"/>
                    <a:pt x="74" y="22"/>
                  </a:cubicBezTo>
                  <a:close/>
                  <a:moveTo>
                    <a:pt x="70" y="40"/>
                  </a:moveTo>
                  <a:cubicBezTo>
                    <a:pt x="70" y="41"/>
                    <a:pt x="69" y="42"/>
                    <a:pt x="69" y="43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68" y="27"/>
                    <a:pt x="58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6" y="20"/>
                    <a:pt x="44" y="19"/>
                    <a:pt x="43" y="19"/>
                  </a:cubicBezTo>
                  <a:cubicBezTo>
                    <a:pt x="42" y="19"/>
                    <a:pt x="40" y="20"/>
                    <a:pt x="39" y="20"/>
                  </a:cubicBezTo>
                  <a:cubicBezTo>
                    <a:pt x="35" y="21"/>
                    <a:pt x="33" y="22"/>
                    <a:pt x="31" y="23"/>
                  </a:cubicBezTo>
                  <a:cubicBezTo>
                    <a:pt x="31" y="23"/>
                    <a:pt x="30" y="23"/>
                    <a:pt x="2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8" y="2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0"/>
                    <a:pt x="4" y="39"/>
                    <a:pt x="4" y="37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14"/>
                    <a:pt x="13" y="5"/>
                    <a:pt x="24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8" y="5"/>
                    <a:pt x="60" y="6"/>
                    <a:pt x="60" y="7"/>
                  </a:cubicBezTo>
                  <a:cubicBezTo>
                    <a:pt x="61" y="9"/>
                    <a:pt x="60" y="11"/>
                    <a:pt x="60" y="11"/>
                  </a:cubicBezTo>
                  <a:cubicBezTo>
                    <a:pt x="60" y="11"/>
                    <a:pt x="60" y="12"/>
                    <a:pt x="60" y="13"/>
                  </a:cubicBezTo>
                  <a:cubicBezTo>
                    <a:pt x="60" y="13"/>
                    <a:pt x="61" y="14"/>
                    <a:pt x="62" y="14"/>
                  </a:cubicBezTo>
                  <a:cubicBezTo>
                    <a:pt x="68" y="15"/>
                    <a:pt x="69" y="21"/>
                    <a:pt x="70" y="22"/>
                  </a:cubicBezTo>
                  <a:cubicBezTo>
                    <a:pt x="70" y="40"/>
                    <a:pt x="70" y="40"/>
                    <a:pt x="70" y="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743" y="1187"/>
              <a:ext cx="109" cy="124"/>
            </a:xfrm>
            <a:custGeom>
              <a:avLst/>
              <a:gdLst>
                <a:gd name="T0" fmla="*/ 64 w 64"/>
                <a:gd name="T1" fmla="*/ 17 h 73"/>
                <a:gd name="T2" fmla="*/ 53 w 64"/>
                <a:gd name="T3" fmla="*/ 5 h 73"/>
                <a:gd name="T4" fmla="*/ 53 w 64"/>
                <a:gd name="T5" fmla="*/ 5 h 73"/>
                <a:gd name="T6" fmla="*/ 42 w 64"/>
                <a:gd name="T7" fmla="*/ 1 h 73"/>
                <a:gd name="T8" fmla="*/ 34 w 64"/>
                <a:gd name="T9" fmla="*/ 1 h 73"/>
                <a:gd name="T10" fmla="*/ 26 w 64"/>
                <a:gd name="T11" fmla="*/ 4 h 73"/>
                <a:gd name="T12" fmla="*/ 24 w 64"/>
                <a:gd name="T13" fmla="*/ 4 h 73"/>
                <a:gd name="T14" fmla="*/ 13 w 64"/>
                <a:gd name="T15" fmla="*/ 4 h 73"/>
                <a:gd name="T16" fmla="*/ 13 w 64"/>
                <a:gd name="T17" fmla="*/ 4 h 73"/>
                <a:gd name="T18" fmla="*/ 0 w 64"/>
                <a:gd name="T19" fmla="*/ 17 h 73"/>
                <a:gd name="T20" fmla="*/ 0 w 64"/>
                <a:gd name="T21" fmla="*/ 17 h 73"/>
                <a:gd name="T22" fmla="*/ 0 w 64"/>
                <a:gd name="T23" fmla="*/ 38 h 73"/>
                <a:gd name="T24" fmla="*/ 0 w 64"/>
                <a:gd name="T25" fmla="*/ 38 h 73"/>
                <a:gd name="T26" fmla="*/ 13 w 64"/>
                <a:gd name="T27" fmla="*/ 64 h 73"/>
                <a:gd name="T28" fmla="*/ 13 w 64"/>
                <a:gd name="T29" fmla="*/ 64 h 73"/>
                <a:gd name="T30" fmla="*/ 13 w 64"/>
                <a:gd name="T31" fmla="*/ 65 h 73"/>
                <a:gd name="T32" fmla="*/ 15 w 64"/>
                <a:gd name="T33" fmla="*/ 66 h 73"/>
                <a:gd name="T34" fmla="*/ 30 w 64"/>
                <a:gd name="T35" fmla="*/ 73 h 73"/>
                <a:gd name="T36" fmla="*/ 30 w 64"/>
                <a:gd name="T37" fmla="*/ 73 h 73"/>
                <a:gd name="T38" fmla="*/ 32 w 64"/>
                <a:gd name="T39" fmla="*/ 73 h 73"/>
                <a:gd name="T40" fmla="*/ 47 w 64"/>
                <a:gd name="T41" fmla="*/ 67 h 73"/>
                <a:gd name="T42" fmla="*/ 51 w 64"/>
                <a:gd name="T43" fmla="*/ 64 h 73"/>
                <a:gd name="T44" fmla="*/ 51 w 64"/>
                <a:gd name="T45" fmla="*/ 64 h 73"/>
                <a:gd name="T46" fmla="*/ 51 w 64"/>
                <a:gd name="T47" fmla="*/ 64 h 73"/>
                <a:gd name="T48" fmla="*/ 64 w 64"/>
                <a:gd name="T49" fmla="*/ 38 h 73"/>
                <a:gd name="T50" fmla="*/ 64 w 64"/>
                <a:gd name="T51" fmla="*/ 38 h 73"/>
                <a:gd name="T52" fmla="*/ 64 w 64"/>
                <a:gd name="T53" fmla="*/ 17 h 73"/>
                <a:gd name="T54" fmla="*/ 64 w 64"/>
                <a:gd name="T55" fmla="*/ 17 h 73"/>
                <a:gd name="T56" fmla="*/ 59 w 64"/>
                <a:gd name="T57" fmla="*/ 38 h 73"/>
                <a:gd name="T58" fmla="*/ 48 w 64"/>
                <a:gd name="T59" fmla="*/ 60 h 73"/>
                <a:gd name="T60" fmla="*/ 48 w 64"/>
                <a:gd name="T61" fmla="*/ 60 h 73"/>
                <a:gd name="T62" fmla="*/ 48 w 64"/>
                <a:gd name="T63" fmla="*/ 60 h 73"/>
                <a:gd name="T64" fmla="*/ 44 w 64"/>
                <a:gd name="T65" fmla="*/ 63 h 73"/>
                <a:gd name="T66" fmla="*/ 31 w 64"/>
                <a:gd name="T67" fmla="*/ 68 h 73"/>
                <a:gd name="T68" fmla="*/ 30 w 64"/>
                <a:gd name="T69" fmla="*/ 68 h 73"/>
                <a:gd name="T70" fmla="*/ 18 w 64"/>
                <a:gd name="T71" fmla="*/ 62 h 73"/>
                <a:gd name="T72" fmla="*/ 16 w 64"/>
                <a:gd name="T73" fmla="*/ 61 h 73"/>
                <a:gd name="T74" fmla="*/ 16 w 64"/>
                <a:gd name="T75" fmla="*/ 60 h 73"/>
                <a:gd name="T76" fmla="*/ 16 w 64"/>
                <a:gd name="T77" fmla="*/ 60 h 73"/>
                <a:gd name="T78" fmla="*/ 5 w 64"/>
                <a:gd name="T79" fmla="*/ 38 h 73"/>
                <a:gd name="T80" fmla="*/ 5 w 64"/>
                <a:gd name="T81" fmla="*/ 17 h 73"/>
                <a:gd name="T82" fmla="*/ 14 w 64"/>
                <a:gd name="T83" fmla="*/ 9 h 73"/>
                <a:gd name="T84" fmla="*/ 24 w 64"/>
                <a:gd name="T85" fmla="*/ 9 h 73"/>
                <a:gd name="T86" fmla="*/ 28 w 64"/>
                <a:gd name="T87" fmla="*/ 8 h 73"/>
                <a:gd name="T88" fmla="*/ 35 w 64"/>
                <a:gd name="T89" fmla="*/ 6 h 73"/>
                <a:gd name="T90" fmla="*/ 40 w 64"/>
                <a:gd name="T91" fmla="*/ 6 h 73"/>
                <a:gd name="T92" fmla="*/ 52 w 64"/>
                <a:gd name="T93" fmla="*/ 10 h 73"/>
                <a:gd name="T94" fmla="*/ 59 w 64"/>
                <a:gd name="T95" fmla="*/ 18 h 73"/>
                <a:gd name="T96" fmla="*/ 59 w 64"/>
                <a:gd name="T97" fmla="*/ 3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73">
                  <a:moveTo>
                    <a:pt x="64" y="17"/>
                  </a:moveTo>
                  <a:cubicBezTo>
                    <a:pt x="64" y="17"/>
                    <a:pt x="63" y="8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39" y="0"/>
                    <a:pt x="36" y="0"/>
                    <a:pt x="34" y="1"/>
                  </a:cubicBezTo>
                  <a:cubicBezTo>
                    <a:pt x="30" y="2"/>
                    <a:pt x="28" y="3"/>
                    <a:pt x="26" y="4"/>
                  </a:cubicBezTo>
                  <a:cubicBezTo>
                    <a:pt x="26" y="4"/>
                    <a:pt x="25" y="4"/>
                    <a:pt x="2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3" y="6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1" y="56"/>
                    <a:pt x="13" y="64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4" y="65"/>
                    <a:pt x="14" y="66"/>
                    <a:pt x="15" y="66"/>
                  </a:cubicBezTo>
                  <a:cubicBezTo>
                    <a:pt x="19" y="69"/>
                    <a:pt x="25" y="73"/>
                    <a:pt x="3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1" y="73"/>
                    <a:pt x="31" y="73"/>
                    <a:pt x="32" y="73"/>
                  </a:cubicBezTo>
                  <a:cubicBezTo>
                    <a:pt x="35" y="73"/>
                    <a:pt x="41" y="73"/>
                    <a:pt x="47" y="67"/>
                  </a:cubicBezTo>
                  <a:cubicBezTo>
                    <a:pt x="48" y="66"/>
                    <a:pt x="50" y="65"/>
                    <a:pt x="51" y="6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5" y="61"/>
                    <a:pt x="62" y="54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lose/>
                  <a:moveTo>
                    <a:pt x="59" y="38"/>
                  </a:moveTo>
                  <a:cubicBezTo>
                    <a:pt x="57" y="52"/>
                    <a:pt x="51" y="58"/>
                    <a:pt x="48" y="60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7" y="61"/>
                    <a:pt x="45" y="62"/>
                    <a:pt x="44" y="63"/>
                  </a:cubicBezTo>
                  <a:cubicBezTo>
                    <a:pt x="37" y="69"/>
                    <a:pt x="31" y="69"/>
                    <a:pt x="31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8" y="69"/>
                    <a:pt x="23" y="66"/>
                    <a:pt x="18" y="62"/>
                  </a:cubicBezTo>
                  <a:cubicBezTo>
                    <a:pt x="17" y="62"/>
                    <a:pt x="17" y="61"/>
                    <a:pt x="16" y="6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6" y="54"/>
                    <a:pt x="5" y="39"/>
                    <a:pt x="5" y="38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7" y="11"/>
                    <a:pt x="13" y="9"/>
                    <a:pt x="1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5" y="9"/>
                    <a:pt x="27" y="9"/>
                    <a:pt x="28" y="8"/>
                  </a:cubicBezTo>
                  <a:cubicBezTo>
                    <a:pt x="30" y="8"/>
                    <a:pt x="33" y="7"/>
                    <a:pt x="35" y="6"/>
                  </a:cubicBezTo>
                  <a:cubicBezTo>
                    <a:pt x="37" y="5"/>
                    <a:pt x="39" y="5"/>
                    <a:pt x="40" y="6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8" y="12"/>
                    <a:pt x="59" y="17"/>
                    <a:pt x="59" y="18"/>
                  </a:cubicBezTo>
                  <a:cubicBezTo>
                    <a:pt x="59" y="38"/>
                    <a:pt x="59" y="38"/>
                    <a:pt x="59" y="3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782" y="1323"/>
              <a:ext cx="19" cy="22"/>
            </a:xfrm>
            <a:custGeom>
              <a:avLst/>
              <a:gdLst>
                <a:gd name="T0" fmla="*/ 11 w 11"/>
                <a:gd name="T1" fmla="*/ 2 h 13"/>
                <a:gd name="T2" fmla="*/ 9 w 11"/>
                <a:gd name="T3" fmla="*/ 0 h 13"/>
                <a:gd name="T4" fmla="*/ 7 w 11"/>
                <a:gd name="T5" fmla="*/ 1 h 13"/>
                <a:gd name="T6" fmla="*/ 1 w 11"/>
                <a:gd name="T7" fmla="*/ 9 h 13"/>
                <a:gd name="T8" fmla="*/ 2 w 11"/>
                <a:gd name="T9" fmla="*/ 13 h 13"/>
                <a:gd name="T10" fmla="*/ 3 w 11"/>
                <a:gd name="T11" fmla="*/ 13 h 13"/>
                <a:gd name="T12" fmla="*/ 5 w 11"/>
                <a:gd name="T13" fmla="*/ 12 h 13"/>
                <a:gd name="T14" fmla="*/ 11 w 11"/>
                <a:gd name="T15" fmla="*/ 4 h 13"/>
                <a:gd name="T16" fmla="*/ 11 w 11"/>
                <a:gd name="T17" fmla="*/ 3 h 13"/>
                <a:gd name="T18" fmla="*/ 11 w 11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3">
                  <a:moveTo>
                    <a:pt x="11" y="2"/>
                  </a:moveTo>
                  <a:cubicBezTo>
                    <a:pt x="11" y="1"/>
                    <a:pt x="10" y="0"/>
                    <a:pt x="9" y="0"/>
                  </a:cubicBezTo>
                  <a:cubicBezTo>
                    <a:pt x="8" y="0"/>
                    <a:pt x="7" y="1"/>
                    <a:pt x="7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2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4" y="13"/>
                    <a:pt x="5" y="13"/>
                    <a:pt x="5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792" y="1391"/>
              <a:ext cx="10" cy="10"/>
            </a:xfrm>
            <a:custGeom>
              <a:avLst/>
              <a:gdLst>
                <a:gd name="T0" fmla="*/ 5 w 6"/>
                <a:gd name="T1" fmla="*/ 1 h 6"/>
                <a:gd name="T2" fmla="*/ 2 w 6"/>
                <a:gd name="T3" fmla="*/ 1 h 6"/>
                <a:gd name="T4" fmla="*/ 1 w 6"/>
                <a:gd name="T5" fmla="*/ 2 h 6"/>
                <a:gd name="T6" fmla="*/ 1 w 6"/>
                <a:gd name="T7" fmla="*/ 5 h 6"/>
                <a:gd name="T8" fmla="*/ 1 w 6"/>
                <a:gd name="T9" fmla="*/ 5 h 6"/>
                <a:gd name="T10" fmla="*/ 3 w 6"/>
                <a:gd name="T11" fmla="*/ 6 h 6"/>
                <a:gd name="T12" fmla="*/ 3 w 6"/>
                <a:gd name="T13" fmla="*/ 6 h 6"/>
                <a:gd name="T14" fmla="*/ 5 w 6"/>
                <a:gd name="T15" fmla="*/ 5 h 6"/>
                <a:gd name="T16" fmla="*/ 5 w 6"/>
                <a:gd name="T17" fmla="*/ 5 h 6"/>
                <a:gd name="T18" fmla="*/ 5 w 6"/>
                <a:gd name="T1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2"/>
                    <a:pt x="5" y="1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792" y="1391"/>
              <a:ext cx="10" cy="10"/>
            </a:xfrm>
            <a:custGeom>
              <a:avLst/>
              <a:gdLst>
                <a:gd name="T0" fmla="*/ 5 w 6"/>
                <a:gd name="T1" fmla="*/ 2 h 6"/>
                <a:gd name="T2" fmla="*/ 4 w 6"/>
                <a:gd name="T3" fmla="*/ 1 h 6"/>
                <a:gd name="T4" fmla="*/ 1 w 6"/>
                <a:gd name="T5" fmla="*/ 1 h 6"/>
                <a:gd name="T6" fmla="*/ 1 w 6"/>
                <a:gd name="T7" fmla="*/ 5 h 6"/>
                <a:gd name="T8" fmla="*/ 1 w 6"/>
                <a:gd name="T9" fmla="*/ 5 h 6"/>
                <a:gd name="T10" fmla="*/ 3 w 6"/>
                <a:gd name="T11" fmla="*/ 6 h 6"/>
                <a:gd name="T12" fmla="*/ 3 w 6"/>
                <a:gd name="T13" fmla="*/ 6 h 6"/>
                <a:gd name="T14" fmla="*/ 5 w 6"/>
                <a:gd name="T15" fmla="*/ 5 h 6"/>
                <a:gd name="T16" fmla="*/ 5 w 6"/>
                <a:gd name="T17" fmla="*/ 5 h 6"/>
                <a:gd name="T18" fmla="*/ 5 w 6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792" y="1392"/>
              <a:ext cx="9" cy="9"/>
            </a:xfrm>
            <a:custGeom>
              <a:avLst/>
              <a:gdLst>
                <a:gd name="T0" fmla="*/ 5 w 5"/>
                <a:gd name="T1" fmla="*/ 1 h 5"/>
                <a:gd name="T2" fmla="*/ 5 w 5"/>
                <a:gd name="T3" fmla="*/ 1 h 5"/>
                <a:gd name="T4" fmla="*/ 3 w 5"/>
                <a:gd name="T5" fmla="*/ 0 h 5"/>
                <a:gd name="T6" fmla="*/ 1 w 5"/>
                <a:gd name="T7" fmla="*/ 1 h 5"/>
                <a:gd name="T8" fmla="*/ 1 w 5"/>
                <a:gd name="T9" fmla="*/ 1 h 5"/>
                <a:gd name="T10" fmla="*/ 0 w 5"/>
                <a:gd name="T11" fmla="*/ 2 h 5"/>
                <a:gd name="T12" fmla="*/ 1 w 5"/>
                <a:gd name="T13" fmla="*/ 4 h 5"/>
                <a:gd name="T14" fmla="*/ 1 w 5"/>
                <a:gd name="T15" fmla="*/ 4 h 5"/>
                <a:gd name="T16" fmla="*/ 3 w 5"/>
                <a:gd name="T17" fmla="*/ 5 h 5"/>
                <a:gd name="T18" fmla="*/ 5 w 5"/>
                <a:gd name="T19" fmla="*/ 4 h 5"/>
                <a:gd name="T20" fmla="*/ 5 w 5"/>
                <a:gd name="T21" fmla="*/ 4 h 5"/>
                <a:gd name="T22" fmla="*/ 5 w 5"/>
                <a:gd name="T23" fmla="*/ 2 h 5"/>
                <a:gd name="T24" fmla="*/ 5 w 5"/>
                <a:gd name="T2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5" y="2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792" y="1323"/>
              <a:ext cx="9" cy="8"/>
            </a:xfrm>
            <a:custGeom>
              <a:avLst/>
              <a:gdLst>
                <a:gd name="T0" fmla="*/ 4 w 5"/>
                <a:gd name="T1" fmla="*/ 0 h 5"/>
                <a:gd name="T2" fmla="*/ 1 w 5"/>
                <a:gd name="T3" fmla="*/ 1 h 5"/>
                <a:gd name="T4" fmla="*/ 1 w 5"/>
                <a:gd name="T5" fmla="*/ 4 h 5"/>
                <a:gd name="T6" fmla="*/ 3 w 5"/>
                <a:gd name="T7" fmla="*/ 5 h 5"/>
                <a:gd name="T8" fmla="*/ 4 w 5"/>
                <a:gd name="T9" fmla="*/ 5 h 5"/>
                <a:gd name="T10" fmla="*/ 5 w 5"/>
                <a:gd name="T11" fmla="*/ 3 h 5"/>
                <a:gd name="T12" fmla="*/ 5 w 5"/>
                <a:gd name="T13" fmla="*/ 3 h 5"/>
                <a:gd name="T14" fmla="*/ 4 w 5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4" y="0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792" y="1323"/>
              <a:ext cx="9" cy="8"/>
            </a:xfrm>
            <a:custGeom>
              <a:avLst/>
              <a:gdLst>
                <a:gd name="T0" fmla="*/ 5 w 5"/>
                <a:gd name="T1" fmla="*/ 1 h 5"/>
                <a:gd name="T2" fmla="*/ 5 w 5"/>
                <a:gd name="T3" fmla="*/ 1 h 5"/>
                <a:gd name="T4" fmla="*/ 2 w 5"/>
                <a:gd name="T5" fmla="*/ 0 h 5"/>
                <a:gd name="T6" fmla="*/ 0 w 5"/>
                <a:gd name="T7" fmla="*/ 3 h 5"/>
                <a:gd name="T8" fmla="*/ 0 w 5"/>
                <a:gd name="T9" fmla="*/ 3 h 5"/>
                <a:gd name="T10" fmla="*/ 2 w 5"/>
                <a:gd name="T11" fmla="*/ 5 h 5"/>
                <a:gd name="T12" fmla="*/ 3 w 5"/>
                <a:gd name="T13" fmla="*/ 5 h 5"/>
                <a:gd name="T14" fmla="*/ 4 w 5"/>
                <a:gd name="T15" fmla="*/ 5 h 5"/>
                <a:gd name="T16" fmla="*/ 5 w 5"/>
                <a:gd name="T17" fmla="*/ 3 h 5"/>
                <a:gd name="T18" fmla="*/ 5 w 5"/>
                <a:gd name="T1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4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4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792" y="1303"/>
              <a:ext cx="55" cy="59"/>
            </a:xfrm>
            <a:custGeom>
              <a:avLst/>
              <a:gdLst>
                <a:gd name="T0" fmla="*/ 32 w 32"/>
                <a:gd name="T1" fmla="*/ 6 h 35"/>
                <a:gd name="T2" fmla="*/ 31 w 32"/>
                <a:gd name="T3" fmla="*/ 4 h 35"/>
                <a:gd name="T4" fmla="*/ 21 w 32"/>
                <a:gd name="T5" fmla="*/ 1 h 35"/>
                <a:gd name="T6" fmla="*/ 21 w 32"/>
                <a:gd name="T7" fmla="*/ 1 h 35"/>
                <a:gd name="T8" fmla="*/ 19 w 32"/>
                <a:gd name="T9" fmla="*/ 1 h 35"/>
                <a:gd name="T10" fmla="*/ 2 w 32"/>
                <a:gd name="T11" fmla="*/ 13 h 35"/>
                <a:gd name="T12" fmla="*/ 2 w 32"/>
                <a:gd name="T13" fmla="*/ 13 h 35"/>
                <a:gd name="T14" fmla="*/ 3 w 32"/>
                <a:gd name="T15" fmla="*/ 15 h 35"/>
                <a:gd name="T16" fmla="*/ 2 w 32"/>
                <a:gd name="T17" fmla="*/ 13 h 35"/>
                <a:gd name="T18" fmla="*/ 1 w 32"/>
                <a:gd name="T19" fmla="*/ 14 h 35"/>
                <a:gd name="T20" fmla="*/ 0 w 32"/>
                <a:gd name="T21" fmla="*/ 15 h 35"/>
                <a:gd name="T22" fmla="*/ 1 w 32"/>
                <a:gd name="T23" fmla="*/ 16 h 35"/>
                <a:gd name="T24" fmla="*/ 14 w 32"/>
                <a:gd name="T25" fmla="*/ 34 h 35"/>
                <a:gd name="T26" fmla="*/ 16 w 32"/>
                <a:gd name="T27" fmla="*/ 35 h 35"/>
                <a:gd name="T28" fmla="*/ 16 w 32"/>
                <a:gd name="T29" fmla="*/ 35 h 35"/>
                <a:gd name="T30" fmla="*/ 18 w 32"/>
                <a:gd name="T31" fmla="*/ 33 h 35"/>
                <a:gd name="T32" fmla="*/ 32 w 32"/>
                <a:gd name="T33" fmla="*/ 8 h 35"/>
                <a:gd name="T34" fmla="*/ 32 w 32"/>
                <a:gd name="T35" fmla="*/ 6 h 35"/>
                <a:gd name="T36" fmla="*/ 15 w 32"/>
                <a:gd name="T37" fmla="*/ 28 h 35"/>
                <a:gd name="T38" fmla="*/ 6 w 32"/>
                <a:gd name="T39" fmla="*/ 15 h 35"/>
                <a:gd name="T40" fmla="*/ 21 w 32"/>
                <a:gd name="T41" fmla="*/ 6 h 35"/>
                <a:gd name="T42" fmla="*/ 26 w 32"/>
                <a:gd name="T43" fmla="*/ 8 h 35"/>
                <a:gd name="T44" fmla="*/ 15 w 32"/>
                <a:gd name="T45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5">
                  <a:moveTo>
                    <a:pt x="32" y="6"/>
                  </a:moveTo>
                  <a:cubicBezTo>
                    <a:pt x="32" y="5"/>
                    <a:pt x="31" y="4"/>
                    <a:pt x="31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20" y="1"/>
                    <a:pt x="19" y="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5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4"/>
                    <a:pt x="18" y="33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6"/>
                    <a:pt x="32" y="6"/>
                  </a:cubicBezTo>
                  <a:close/>
                  <a:moveTo>
                    <a:pt x="15" y="28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6" y="8"/>
                    <a:pt x="26" y="8"/>
                    <a:pt x="26" y="8"/>
                  </a:cubicBezTo>
                  <a:lnTo>
                    <a:pt x="15" y="2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747" y="1303"/>
              <a:ext cx="54" cy="59"/>
            </a:xfrm>
            <a:custGeom>
              <a:avLst/>
              <a:gdLst>
                <a:gd name="T0" fmla="*/ 32 w 32"/>
                <a:gd name="T1" fmla="*/ 14 h 35"/>
                <a:gd name="T2" fmla="*/ 31 w 32"/>
                <a:gd name="T3" fmla="*/ 13 h 35"/>
                <a:gd name="T4" fmla="*/ 14 w 32"/>
                <a:gd name="T5" fmla="*/ 1 h 35"/>
                <a:gd name="T6" fmla="*/ 12 w 32"/>
                <a:gd name="T7" fmla="*/ 1 h 35"/>
                <a:gd name="T8" fmla="*/ 12 w 32"/>
                <a:gd name="T9" fmla="*/ 1 h 35"/>
                <a:gd name="T10" fmla="*/ 2 w 32"/>
                <a:gd name="T11" fmla="*/ 4 h 35"/>
                <a:gd name="T12" fmla="*/ 1 w 32"/>
                <a:gd name="T13" fmla="*/ 6 h 35"/>
                <a:gd name="T14" fmla="*/ 1 w 32"/>
                <a:gd name="T15" fmla="*/ 8 h 35"/>
                <a:gd name="T16" fmla="*/ 15 w 32"/>
                <a:gd name="T17" fmla="*/ 33 h 35"/>
                <a:gd name="T18" fmla="*/ 17 w 32"/>
                <a:gd name="T19" fmla="*/ 35 h 35"/>
                <a:gd name="T20" fmla="*/ 17 w 32"/>
                <a:gd name="T21" fmla="*/ 35 h 35"/>
                <a:gd name="T22" fmla="*/ 19 w 32"/>
                <a:gd name="T23" fmla="*/ 34 h 35"/>
                <a:gd name="T24" fmla="*/ 26 w 32"/>
                <a:gd name="T25" fmla="*/ 24 h 35"/>
                <a:gd name="T26" fmla="*/ 26 w 32"/>
                <a:gd name="T27" fmla="*/ 24 h 35"/>
                <a:gd name="T28" fmla="*/ 32 w 32"/>
                <a:gd name="T29" fmla="*/ 16 h 35"/>
                <a:gd name="T30" fmla="*/ 32 w 32"/>
                <a:gd name="T31" fmla="*/ 14 h 35"/>
                <a:gd name="T32" fmla="*/ 22 w 32"/>
                <a:gd name="T33" fmla="*/ 21 h 35"/>
                <a:gd name="T34" fmla="*/ 22 w 32"/>
                <a:gd name="T35" fmla="*/ 21 h 35"/>
                <a:gd name="T36" fmla="*/ 17 w 32"/>
                <a:gd name="T37" fmla="*/ 28 h 35"/>
                <a:gd name="T38" fmla="*/ 6 w 32"/>
                <a:gd name="T39" fmla="*/ 8 h 35"/>
                <a:gd name="T40" fmla="*/ 12 w 32"/>
                <a:gd name="T41" fmla="*/ 6 h 35"/>
                <a:gd name="T42" fmla="*/ 26 w 32"/>
                <a:gd name="T43" fmla="*/ 15 h 35"/>
                <a:gd name="T44" fmla="*/ 22 w 32"/>
                <a:gd name="T45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5">
                  <a:moveTo>
                    <a:pt x="32" y="14"/>
                  </a:moveTo>
                  <a:cubicBezTo>
                    <a:pt x="32" y="14"/>
                    <a:pt x="32" y="13"/>
                    <a:pt x="31" y="13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8" y="35"/>
                    <a:pt x="19" y="34"/>
                    <a:pt x="19" y="3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5"/>
                    <a:pt x="32" y="14"/>
                  </a:cubicBezTo>
                  <a:close/>
                  <a:moveTo>
                    <a:pt x="22" y="21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26" y="15"/>
                    <a:pt x="26" y="15"/>
                    <a:pt x="26" y="15"/>
                  </a:cubicBezTo>
                  <a:lnTo>
                    <a:pt x="22" y="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52"/>
            <p:cNvSpPr>
              <a:spLocks noEditPoints="1"/>
            </p:cNvSpPr>
            <p:nvPr/>
          </p:nvSpPr>
          <p:spPr bwMode="auto">
            <a:xfrm>
              <a:off x="792" y="1309"/>
              <a:ext cx="129" cy="92"/>
            </a:xfrm>
            <a:custGeom>
              <a:avLst/>
              <a:gdLst>
                <a:gd name="T0" fmla="*/ 76 w 76"/>
                <a:gd name="T1" fmla="*/ 44 h 54"/>
                <a:gd name="T2" fmla="*/ 72 w 76"/>
                <a:gd name="T3" fmla="*/ 24 h 54"/>
                <a:gd name="T4" fmla="*/ 61 w 76"/>
                <a:gd name="T5" fmla="*/ 11 h 54"/>
                <a:gd name="T6" fmla="*/ 31 w 76"/>
                <a:gd name="T7" fmla="*/ 0 h 54"/>
                <a:gd name="T8" fmla="*/ 28 w 76"/>
                <a:gd name="T9" fmla="*/ 1 h 54"/>
                <a:gd name="T10" fmla="*/ 28 w 76"/>
                <a:gd name="T11" fmla="*/ 3 h 54"/>
                <a:gd name="T12" fmla="*/ 34 w 76"/>
                <a:gd name="T13" fmla="*/ 16 h 54"/>
                <a:gd name="T14" fmla="*/ 28 w 76"/>
                <a:gd name="T15" fmla="*/ 16 h 54"/>
                <a:gd name="T16" fmla="*/ 26 w 76"/>
                <a:gd name="T17" fmla="*/ 18 h 54"/>
                <a:gd name="T18" fmla="*/ 26 w 76"/>
                <a:gd name="T19" fmla="*/ 20 h 54"/>
                <a:gd name="T20" fmla="*/ 28 w 76"/>
                <a:gd name="T21" fmla="*/ 25 h 54"/>
                <a:gd name="T22" fmla="*/ 2 w 76"/>
                <a:gd name="T23" fmla="*/ 49 h 54"/>
                <a:gd name="T24" fmla="*/ 2 w 76"/>
                <a:gd name="T25" fmla="*/ 49 h 54"/>
                <a:gd name="T26" fmla="*/ 1 w 76"/>
                <a:gd name="T27" fmla="*/ 50 h 54"/>
                <a:gd name="T28" fmla="*/ 1 w 76"/>
                <a:gd name="T29" fmla="*/ 53 h 54"/>
                <a:gd name="T30" fmla="*/ 1 w 76"/>
                <a:gd name="T31" fmla="*/ 53 h 54"/>
                <a:gd name="T32" fmla="*/ 3 w 76"/>
                <a:gd name="T33" fmla="*/ 54 h 54"/>
                <a:gd name="T34" fmla="*/ 67 w 76"/>
                <a:gd name="T35" fmla="*/ 54 h 54"/>
                <a:gd name="T36" fmla="*/ 74 w 76"/>
                <a:gd name="T37" fmla="*/ 51 h 54"/>
                <a:gd name="T38" fmla="*/ 76 w 76"/>
                <a:gd name="T39" fmla="*/ 44 h 54"/>
                <a:gd name="T40" fmla="*/ 70 w 76"/>
                <a:gd name="T41" fmla="*/ 48 h 54"/>
                <a:gd name="T42" fmla="*/ 67 w 76"/>
                <a:gd name="T43" fmla="*/ 49 h 54"/>
                <a:gd name="T44" fmla="*/ 9 w 76"/>
                <a:gd name="T45" fmla="*/ 49 h 54"/>
                <a:gd name="T46" fmla="*/ 33 w 76"/>
                <a:gd name="T47" fmla="*/ 27 h 54"/>
                <a:gd name="T48" fmla="*/ 33 w 76"/>
                <a:gd name="T49" fmla="*/ 24 h 54"/>
                <a:gd name="T50" fmla="*/ 32 w 76"/>
                <a:gd name="T51" fmla="*/ 21 h 54"/>
                <a:gd name="T52" fmla="*/ 38 w 76"/>
                <a:gd name="T53" fmla="*/ 21 h 54"/>
                <a:gd name="T54" fmla="*/ 40 w 76"/>
                <a:gd name="T55" fmla="*/ 20 h 54"/>
                <a:gd name="T56" fmla="*/ 40 w 76"/>
                <a:gd name="T57" fmla="*/ 18 h 54"/>
                <a:gd name="T58" fmla="*/ 35 w 76"/>
                <a:gd name="T59" fmla="*/ 7 h 54"/>
                <a:gd name="T60" fmla="*/ 60 w 76"/>
                <a:gd name="T61" fmla="*/ 16 h 54"/>
                <a:gd name="T62" fmla="*/ 68 w 76"/>
                <a:gd name="T63" fmla="*/ 25 h 54"/>
                <a:gd name="T64" fmla="*/ 71 w 76"/>
                <a:gd name="T65" fmla="*/ 44 h 54"/>
                <a:gd name="T66" fmla="*/ 71 w 76"/>
                <a:gd name="T67" fmla="*/ 44 h 54"/>
                <a:gd name="T68" fmla="*/ 70 w 76"/>
                <a:gd name="T69" fmla="*/ 4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" h="54">
                  <a:moveTo>
                    <a:pt x="76" y="4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1" y="18"/>
                    <a:pt x="67" y="13"/>
                    <a:pt x="61" y="1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29" y="0"/>
                    <a:pt x="28" y="1"/>
                  </a:cubicBezTo>
                  <a:cubicBezTo>
                    <a:pt x="27" y="1"/>
                    <a:pt x="27" y="3"/>
                    <a:pt x="28" y="3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6" y="17"/>
                    <a:pt x="26" y="18"/>
                  </a:cubicBezTo>
                  <a:cubicBezTo>
                    <a:pt x="25" y="18"/>
                    <a:pt x="25" y="19"/>
                    <a:pt x="26" y="20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51"/>
                    <a:pt x="0" y="52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2" y="54"/>
                    <a:pt x="3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9" y="54"/>
                    <a:pt x="72" y="53"/>
                    <a:pt x="74" y="51"/>
                  </a:cubicBezTo>
                  <a:cubicBezTo>
                    <a:pt x="75" y="49"/>
                    <a:pt x="76" y="46"/>
                    <a:pt x="76" y="44"/>
                  </a:cubicBezTo>
                  <a:close/>
                  <a:moveTo>
                    <a:pt x="70" y="48"/>
                  </a:moveTo>
                  <a:cubicBezTo>
                    <a:pt x="69" y="49"/>
                    <a:pt x="68" y="49"/>
                    <a:pt x="67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4" y="27"/>
                    <a:pt x="34" y="25"/>
                    <a:pt x="33" y="24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9" y="21"/>
                    <a:pt x="40" y="21"/>
                    <a:pt x="40" y="20"/>
                  </a:cubicBezTo>
                  <a:cubicBezTo>
                    <a:pt x="41" y="19"/>
                    <a:pt x="41" y="18"/>
                    <a:pt x="40" y="1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4" y="17"/>
                    <a:pt x="67" y="21"/>
                    <a:pt x="68" y="25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5"/>
                    <a:pt x="71" y="47"/>
                    <a:pt x="70" y="4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792" y="1392"/>
              <a:ext cx="10" cy="9"/>
            </a:xfrm>
            <a:custGeom>
              <a:avLst/>
              <a:gdLst>
                <a:gd name="T0" fmla="*/ 5 w 6"/>
                <a:gd name="T1" fmla="*/ 1 h 5"/>
                <a:gd name="T2" fmla="*/ 5 w 6"/>
                <a:gd name="T3" fmla="*/ 1 h 5"/>
                <a:gd name="T4" fmla="*/ 1 w 6"/>
                <a:gd name="T5" fmla="*/ 1 h 5"/>
                <a:gd name="T6" fmla="*/ 1 w 6"/>
                <a:gd name="T7" fmla="*/ 1 h 5"/>
                <a:gd name="T8" fmla="*/ 1 w 6"/>
                <a:gd name="T9" fmla="*/ 3 h 5"/>
                <a:gd name="T10" fmla="*/ 3 w 6"/>
                <a:gd name="T11" fmla="*/ 5 h 5"/>
                <a:gd name="T12" fmla="*/ 3 w 6"/>
                <a:gd name="T13" fmla="*/ 5 h 5"/>
                <a:gd name="T14" fmla="*/ 5 w 6"/>
                <a:gd name="T15" fmla="*/ 3 h 5"/>
                <a:gd name="T16" fmla="*/ 5 w 6"/>
                <a:gd name="T1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1" y="4"/>
                    <a:pt x="2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5" y="4"/>
                    <a:pt x="5" y="3"/>
                  </a:cubicBezTo>
                  <a:cubicBezTo>
                    <a:pt x="6" y="2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792" y="1392"/>
              <a:ext cx="10" cy="9"/>
            </a:xfrm>
            <a:custGeom>
              <a:avLst/>
              <a:gdLst>
                <a:gd name="T0" fmla="*/ 5 w 6"/>
                <a:gd name="T1" fmla="*/ 1 h 5"/>
                <a:gd name="T2" fmla="*/ 2 w 6"/>
                <a:gd name="T3" fmla="*/ 0 h 5"/>
                <a:gd name="T4" fmla="*/ 1 w 6"/>
                <a:gd name="T5" fmla="*/ 1 h 5"/>
                <a:gd name="T6" fmla="*/ 1 w 6"/>
                <a:gd name="T7" fmla="*/ 1 h 5"/>
                <a:gd name="T8" fmla="*/ 1 w 6"/>
                <a:gd name="T9" fmla="*/ 4 h 5"/>
                <a:gd name="T10" fmla="*/ 1 w 6"/>
                <a:gd name="T11" fmla="*/ 4 h 5"/>
                <a:gd name="T12" fmla="*/ 3 w 6"/>
                <a:gd name="T13" fmla="*/ 5 h 5"/>
                <a:gd name="T14" fmla="*/ 5 w 6"/>
                <a:gd name="T15" fmla="*/ 4 h 5"/>
                <a:gd name="T16" fmla="*/ 5 w 6"/>
                <a:gd name="T17" fmla="*/ 4 h 5"/>
                <a:gd name="T18" fmla="*/ 5 w 6"/>
                <a:gd name="T19" fmla="*/ 4 h 5"/>
                <a:gd name="T20" fmla="*/ 5 w 6"/>
                <a:gd name="T2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5">
                  <a:moveTo>
                    <a:pt x="5" y="1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4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674" y="1309"/>
              <a:ext cx="128" cy="92"/>
            </a:xfrm>
            <a:custGeom>
              <a:avLst/>
              <a:gdLst>
                <a:gd name="T0" fmla="*/ 75 w 76"/>
                <a:gd name="T1" fmla="*/ 50 h 54"/>
                <a:gd name="T2" fmla="*/ 75 w 76"/>
                <a:gd name="T3" fmla="*/ 50 h 54"/>
                <a:gd name="T4" fmla="*/ 75 w 76"/>
                <a:gd name="T5" fmla="*/ 50 h 54"/>
                <a:gd name="T6" fmla="*/ 74 w 76"/>
                <a:gd name="T7" fmla="*/ 49 h 54"/>
                <a:gd name="T8" fmla="*/ 74 w 76"/>
                <a:gd name="T9" fmla="*/ 49 h 54"/>
                <a:gd name="T10" fmla="*/ 48 w 76"/>
                <a:gd name="T11" fmla="*/ 25 h 54"/>
                <a:gd name="T12" fmla="*/ 50 w 76"/>
                <a:gd name="T13" fmla="*/ 20 h 54"/>
                <a:gd name="T14" fmla="*/ 50 w 76"/>
                <a:gd name="T15" fmla="*/ 18 h 54"/>
                <a:gd name="T16" fmla="*/ 48 w 76"/>
                <a:gd name="T17" fmla="*/ 16 h 54"/>
                <a:gd name="T18" fmla="*/ 42 w 76"/>
                <a:gd name="T19" fmla="*/ 16 h 54"/>
                <a:gd name="T20" fmla="*/ 48 w 76"/>
                <a:gd name="T21" fmla="*/ 3 h 54"/>
                <a:gd name="T22" fmla="*/ 48 w 76"/>
                <a:gd name="T23" fmla="*/ 1 h 54"/>
                <a:gd name="T24" fmla="*/ 45 w 76"/>
                <a:gd name="T25" fmla="*/ 0 h 54"/>
                <a:gd name="T26" fmla="*/ 14 w 76"/>
                <a:gd name="T27" fmla="*/ 11 h 54"/>
                <a:gd name="T28" fmla="*/ 3 w 76"/>
                <a:gd name="T29" fmla="*/ 24 h 54"/>
                <a:gd name="T30" fmla="*/ 0 w 76"/>
                <a:gd name="T31" fmla="*/ 44 h 54"/>
                <a:gd name="T32" fmla="*/ 2 w 76"/>
                <a:gd name="T33" fmla="*/ 51 h 54"/>
                <a:gd name="T34" fmla="*/ 9 w 76"/>
                <a:gd name="T35" fmla="*/ 54 h 54"/>
                <a:gd name="T36" fmla="*/ 73 w 76"/>
                <a:gd name="T37" fmla="*/ 54 h 54"/>
                <a:gd name="T38" fmla="*/ 75 w 76"/>
                <a:gd name="T39" fmla="*/ 52 h 54"/>
                <a:gd name="T40" fmla="*/ 75 w 76"/>
                <a:gd name="T41" fmla="*/ 50 h 54"/>
                <a:gd name="T42" fmla="*/ 9 w 76"/>
                <a:gd name="T43" fmla="*/ 49 h 54"/>
                <a:gd name="T44" fmla="*/ 6 w 76"/>
                <a:gd name="T45" fmla="*/ 48 h 54"/>
                <a:gd name="T46" fmla="*/ 5 w 76"/>
                <a:gd name="T47" fmla="*/ 44 h 54"/>
                <a:gd name="T48" fmla="*/ 8 w 76"/>
                <a:gd name="T49" fmla="*/ 25 h 54"/>
                <a:gd name="T50" fmla="*/ 16 w 76"/>
                <a:gd name="T51" fmla="*/ 16 h 54"/>
                <a:gd name="T52" fmla="*/ 41 w 76"/>
                <a:gd name="T53" fmla="*/ 7 h 54"/>
                <a:gd name="T54" fmla="*/ 36 w 76"/>
                <a:gd name="T55" fmla="*/ 18 h 54"/>
                <a:gd name="T56" fmla="*/ 36 w 76"/>
                <a:gd name="T57" fmla="*/ 20 h 54"/>
                <a:gd name="T58" fmla="*/ 38 w 76"/>
                <a:gd name="T59" fmla="*/ 21 h 54"/>
                <a:gd name="T60" fmla="*/ 44 w 76"/>
                <a:gd name="T61" fmla="*/ 21 h 54"/>
                <a:gd name="T62" fmla="*/ 42 w 76"/>
                <a:gd name="T63" fmla="*/ 24 h 54"/>
                <a:gd name="T64" fmla="*/ 43 w 76"/>
                <a:gd name="T65" fmla="*/ 27 h 54"/>
                <a:gd name="T66" fmla="*/ 67 w 76"/>
                <a:gd name="T67" fmla="*/ 49 h 54"/>
                <a:gd name="T68" fmla="*/ 9 w 76"/>
                <a:gd name="T69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" h="54">
                  <a:moveTo>
                    <a:pt x="75" y="50"/>
                  </a:moveTo>
                  <a:cubicBezTo>
                    <a:pt x="75" y="50"/>
                    <a:pt x="75" y="50"/>
                    <a:pt x="75" y="50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19"/>
                    <a:pt x="51" y="18"/>
                    <a:pt x="50" y="18"/>
                  </a:cubicBezTo>
                  <a:cubicBezTo>
                    <a:pt x="50" y="17"/>
                    <a:pt x="49" y="16"/>
                    <a:pt x="48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9" y="3"/>
                    <a:pt x="48" y="1"/>
                    <a:pt x="48" y="1"/>
                  </a:cubicBezTo>
                  <a:cubicBezTo>
                    <a:pt x="47" y="0"/>
                    <a:pt x="46" y="0"/>
                    <a:pt x="45" y="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9" y="13"/>
                    <a:pt x="4" y="18"/>
                    <a:pt x="3" y="2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1" y="49"/>
                    <a:pt x="2" y="51"/>
                  </a:cubicBezTo>
                  <a:cubicBezTo>
                    <a:pt x="4" y="53"/>
                    <a:pt x="6" y="54"/>
                    <a:pt x="9" y="54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4" y="54"/>
                    <a:pt x="75" y="53"/>
                    <a:pt x="75" y="52"/>
                  </a:cubicBezTo>
                  <a:cubicBezTo>
                    <a:pt x="76" y="52"/>
                    <a:pt x="75" y="50"/>
                    <a:pt x="75" y="50"/>
                  </a:cubicBezTo>
                  <a:close/>
                  <a:moveTo>
                    <a:pt x="9" y="49"/>
                  </a:moveTo>
                  <a:cubicBezTo>
                    <a:pt x="8" y="49"/>
                    <a:pt x="7" y="49"/>
                    <a:pt x="6" y="48"/>
                  </a:cubicBezTo>
                  <a:cubicBezTo>
                    <a:pt x="5" y="47"/>
                    <a:pt x="5" y="45"/>
                    <a:pt x="5" y="4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9" y="21"/>
                    <a:pt x="12" y="17"/>
                    <a:pt x="16" y="1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5" y="18"/>
                    <a:pt x="35" y="19"/>
                    <a:pt x="36" y="20"/>
                  </a:cubicBezTo>
                  <a:cubicBezTo>
                    <a:pt x="36" y="21"/>
                    <a:pt x="37" y="21"/>
                    <a:pt x="38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5"/>
                    <a:pt x="42" y="27"/>
                    <a:pt x="43" y="27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9" y="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782" y="1323"/>
              <a:ext cx="29" cy="78"/>
            </a:xfrm>
            <a:custGeom>
              <a:avLst/>
              <a:gdLst>
                <a:gd name="T0" fmla="*/ 17 w 17"/>
                <a:gd name="T1" fmla="*/ 11 h 46"/>
                <a:gd name="T2" fmla="*/ 17 w 17"/>
                <a:gd name="T3" fmla="*/ 9 h 46"/>
                <a:gd name="T4" fmla="*/ 11 w 17"/>
                <a:gd name="T5" fmla="*/ 1 h 46"/>
                <a:gd name="T6" fmla="*/ 8 w 17"/>
                <a:gd name="T7" fmla="*/ 0 h 46"/>
                <a:gd name="T8" fmla="*/ 7 w 17"/>
                <a:gd name="T9" fmla="*/ 1 h 46"/>
                <a:gd name="T10" fmla="*/ 1 w 17"/>
                <a:gd name="T11" fmla="*/ 9 h 46"/>
                <a:gd name="T12" fmla="*/ 1 w 17"/>
                <a:gd name="T13" fmla="*/ 10 h 46"/>
                <a:gd name="T14" fmla="*/ 1 w 17"/>
                <a:gd name="T15" fmla="*/ 12 h 46"/>
                <a:gd name="T16" fmla="*/ 3 w 17"/>
                <a:gd name="T17" fmla="*/ 16 h 46"/>
                <a:gd name="T18" fmla="*/ 1 w 17"/>
                <a:gd name="T19" fmla="*/ 33 h 46"/>
                <a:gd name="T20" fmla="*/ 1 w 17"/>
                <a:gd name="T21" fmla="*/ 34 h 46"/>
                <a:gd name="T22" fmla="*/ 7 w 17"/>
                <a:gd name="T23" fmla="*/ 45 h 46"/>
                <a:gd name="T24" fmla="*/ 9 w 17"/>
                <a:gd name="T25" fmla="*/ 46 h 46"/>
                <a:gd name="T26" fmla="*/ 11 w 17"/>
                <a:gd name="T27" fmla="*/ 45 h 46"/>
                <a:gd name="T28" fmla="*/ 17 w 17"/>
                <a:gd name="T29" fmla="*/ 34 h 46"/>
                <a:gd name="T30" fmla="*/ 17 w 17"/>
                <a:gd name="T31" fmla="*/ 33 h 46"/>
                <a:gd name="T32" fmla="*/ 17 w 17"/>
                <a:gd name="T33" fmla="*/ 33 h 46"/>
                <a:gd name="T34" fmla="*/ 17 w 17"/>
                <a:gd name="T35" fmla="*/ 33 h 46"/>
                <a:gd name="T36" fmla="*/ 14 w 17"/>
                <a:gd name="T37" fmla="*/ 16 h 46"/>
                <a:gd name="T38" fmla="*/ 17 w 17"/>
                <a:gd name="T39" fmla="*/ 12 h 46"/>
                <a:gd name="T40" fmla="*/ 17 w 17"/>
                <a:gd name="T41" fmla="*/ 11 h 46"/>
                <a:gd name="T42" fmla="*/ 9 w 17"/>
                <a:gd name="T43" fmla="*/ 38 h 46"/>
                <a:gd name="T44" fmla="*/ 6 w 17"/>
                <a:gd name="T45" fmla="*/ 33 h 46"/>
                <a:gd name="T46" fmla="*/ 8 w 17"/>
                <a:gd name="T47" fmla="*/ 16 h 46"/>
                <a:gd name="T48" fmla="*/ 8 w 17"/>
                <a:gd name="T49" fmla="*/ 14 h 46"/>
                <a:gd name="T50" fmla="*/ 6 w 17"/>
                <a:gd name="T51" fmla="*/ 11 h 46"/>
                <a:gd name="T52" fmla="*/ 9 w 17"/>
                <a:gd name="T53" fmla="*/ 7 h 46"/>
                <a:gd name="T54" fmla="*/ 12 w 17"/>
                <a:gd name="T55" fmla="*/ 11 h 46"/>
                <a:gd name="T56" fmla="*/ 10 w 17"/>
                <a:gd name="T57" fmla="*/ 14 h 46"/>
                <a:gd name="T58" fmla="*/ 9 w 17"/>
                <a:gd name="T59" fmla="*/ 16 h 46"/>
                <a:gd name="T60" fmla="*/ 12 w 17"/>
                <a:gd name="T61" fmla="*/ 32 h 46"/>
                <a:gd name="T62" fmla="*/ 9 w 17"/>
                <a:gd name="T63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" h="46">
                  <a:moveTo>
                    <a:pt x="17" y="11"/>
                  </a:moveTo>
                  <a:cubicBezTo>
                    <a:pt x="17" y="11"/>
                    <a:pt x="17" y="10"/>
                    <a:pt x="17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4"/>
                    <a:pt x="1" y="3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5"/>
                    <a:pt x="8" y="46"/>
                    <a:pt x="9" y="46"/>
                  </a:cubicBezTo>
                  <a:cubicBezTo>
                    <a:pt x="10" y="46"/>
                    <a:pt x="11" y="45"/>
                    <a:pt x="11" y="4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1"/>
                  </a:cubicBezTo>
                  <a:close/>
                  <a:moveTo>
                    <a:pt x="9" y="38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5"/>
                    <a:pt x="8" y="14"/>
                    <a:pt x="8" y="14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12" y="32"/>
                    <a:pt x="12" y="32"/>
                    <a:pt x="12" y="32"/>
                  </a:cubicBezTo>
                  <a:lnTo>
                    <a:pt x="9" y="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7"/>
          <p:cNvGrpSpPr>
            <a:grpSpLocks noChangeAspect="1"/>
          </p:cNvGrpSpPr>
          <p:nvPr/>
        </p:nvGrpSpPr>
        <p:grpSpPr bwMode="auto">
          <a:xfrm>
            <a:off x="5275357" y="4663836"/>
            <a:ext cx="383381" cy="375682"/>
            <a:chOff x="672" y="1155"/>
            <a:chExt cx="249" cy="244"/>
          </a:xfrm>
        </p:grpSpPr>
        <p:sp>
          <p:nvSpPr>
            <p:cNvPr id="60" name="AutoShape 6"/>
            <p:cNvSpPr>
              <a:spLocks noChangeAspect="1" noChangeArrowheads="1" noTextEdit="1"/>
            </p:cNvSpPr>
            <p:nvPr/>
          </p:nvSpPr>
          <p:spPr bwMode="auto">
            <a:xfrm>
              <a:off x="672" y="1155"/>
              <a:ext cx="249" cy="244"/>
            </a:xfrm>
            <a:prstGeom prst="rect">
              <a:avLst/>
            </a:prstGeom>
            <a:noFill/>
            <a:ln w="9525">
              <a:solidFill>
                <a:schemeClr val="accent3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782" y="1336"/>
              <a:ext cx="10" cy="9"/>
            </a:xfrm>
            <a:custGeom>
              <a:avLst/>
              <a:gdLst>
                <a:gd name="T0" fmla="*/ 5 w 6"/>
                <a:gd name="T1" fmla="*/ 0 h 5"/>
                <a:gd name="T2" fmla="*/ 1 w 6"/>
                <a:gd name="T3" fmla="*/ 1 h 5"/>
                <a:gd name="T4" fmla="*/ 1 w 6"/>
                <a:gd name="T5" fmla="*/ 1 h 5"/>
                <a:gd name="T6" fmla="*/ 1 w 6"/>
                <a:gd name="T7" fmla="*/ 5 h 5"/>
                <a:gd name="T8" fmla="*/ 3 w 6"/>
                <a:gd name="T9" fmla="*/ 5 h 5"/>
                <a:gd name="T10" fmla="*/ 5 w 6"/>
                <a:gd name="T11" fmla="*/ 4 h 5"/>
                <a:gd name="T12" fmla="*/ 5 w 6"/>
                <a:gd name="T13" fmla="*/ 4 h 5"/>
                <a:gd name="T14" fmla="*/ 5 w 6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5">
                  <a:moveTo>
                    <a:pt x="5" y="0"/>
                  </a:moveTo>
                  <a:cubicBezTo>
                    <a:pt x="4" y="0"/>
                    <a:pt x="2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1"/>
                    <a:pt x="5" y="0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770" y="1336"/>
              <a:ext cx="22" cy="46"/>
            </a:xfrm>
            <a:custGeom>
              <a:avLst/>
              <a:gdLst>
                <a:gd name="T0" fmla="*/ 12 w 13"/>
                <a:gd name="T1" fmla="*/ 24 h 27"/>
                <a:gd name="T2" fmla="*/ 6 w 13"/>
                <a:gd name="T3" fmla="*/ 12 h 27"/>
                <a:gd name="T4" fmla="*/ 12 w 13"/>
                <a:gd name="T5" fmla="*/ 4 h 27"/>
                <a:gd name="T6" fmla="*/ 11 w 13"/>
                <a:gd name="T7" fmla="*/ 1 h 27"/>
                <a:gd name="T8" fmla="*/ 8 w 13"/>
                <a:gd name="T9" fmla="*/ 1 h 27"/>
                <a:gd name="T10" fmla="*/ 1 w 13"/>
                <a:gd name="T11" fmla="*/ 11 h 27"/>
                <a:gd name="T12" fmla="*/ 1 w 13"/>
                <a:gd name="T13" fmla="*/ 13 h 27"/>
                <a:gd name="T14" fmla="*/ 8 w 13"/>
                <a:gd name="T15" fmla="*/ 26 h 27"/>
                <a:gd name="T16" fmla="*/ 8 w 13"/>
                <a:gd name="T17" fmla="*/ 26 h 27"/>
                <a:gd name="T18" fmla="*/ 10 w 13"/>
                <a:gd name="T19" fmla="*/ 27 h 27"/>
                <a:gd name="T20" fmla="*/ 11 w 13"/>
                <a:gd name="T21" fmla="*/ 27 h 27"/>
                <a:gd name="T22" fmla="*/ 12 w 13"/>
                <a:gd name="T23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27">
                  <a:moveTo>
                    <a:pt x="12" y="24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1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1" y="13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7"/>
                    <a:pt x="9" y="27"/>
                    <a:pt x="10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27"/>
                    <a:pt x="13" y="25"/>
                    <a:pt x="12" y="24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02" y="1336"/>
              <a:ext cx="21" cy="46"/>
            </a:xfrm>
            <a:custGeom>
              <a:avLst/>
              <a:gdLst>
                <a:gd name="T0" fmla="*/ 12 w 12"/>
                <a:gd name="T1" fmla="*/ 11 h 27"/>
                <a:gd name="T2" fmla="*/ 5 w 12"/>
                <a:gd name="T3" fmla="*/ 1 h 27"/>
                <a:gd name="T4" fmla="*/ 2 w 12"/>
                <a:gd name="T5" fmla="*/ 0 h 27"/>
                <a:gd name="T6" fmla="*/ 1 w 12"/>
                <a:gd name="T7" fmla="*/ 2 h 27"/>
                <a:gd name="T8" fmla="*/ 1 w 12"/>
                <a:gd name="T9" fmla="*/ 4 h 27"/>
                <a:gd name="T10" fmla="*/ 7 w 12"/>
                <a:gd name="T11" fmla="*/ 12 h 27"/>
                <a:gd name="T12" fmla="*/ 1 w 12"/>
                <a:gd name="T13" fmla="*/ 24 h 27"/>
                <a:gd name="T14" fmla="*/ 0 w 12"/>
                <a:gd name="T15" fmla="*/ 25 h 27"/>
                <a:gd name="T16" fmla="*/ 2 w 12"/>
                <a:gd name="T17" fmla="*/ 27 h 27"/>
                <a:gd name="T18" fmla="*/ 3 w 12"/>
                <a:gd name="T19" fmla="*/ 27 h 27"/>
                <a:gd name="T20" fmla="*/ 5 w 12"/>
                <a:gd name="T21" fmla="*/ 26 h 27"/>
                <a:gd name="T22" fmla="*/ 12 w 12"/>
                <a:gd name="T23" fmla="*/ 13 h 27"/>
                <a:gd name="T24" fmla="*/ 12 w 12"/>
                <a:gd name="T25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27">
                  <a:moveTo>
                    <a:pt x="12" y="1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0" y="26"/>
                    <a:pt x="1" y="27"/>
                    <a:pt x="2" y="27"/>
                  </a:cubicBezTo>
                  <a:cubicBezTo>
                    <a:pt x="2" y="27"/>
                    <a:pt x="2" y="27"/>
                    <a:pt x="3" y="27"/>
                  </a:cubicBezTo>
                  <a:cubicBezTo>
                    <a:pt x="4" y="27"/>
                    <a:pt x="4" y="27"/>
                    <a:pt x="5" y="2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2"/>
                    <a:pt x="12" y="11"/>
                    <a:pt x="12" y="11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63"/>
            <p:cNvSpPr>
              <a:spLocks noEditPoints="1"/>
            </p:cNvSpPr>
            <p:nvPr/>
          </p:nvSpPr>
          <p:spPr bwMode="auto">
            <a:xfrm>
              <a:off x="764" y="1289"/>
              <a:ext cx="67" cy="42"/>
            </a:xfrm>
            <a:custGeom>
              <a:avLst/>
              <a:gdLst>
                <a:gd name="T0" fmla="*/ 39 w 40"/>
                <a:gd name="T1" fmla="*/ 0 h 25"/>
                <a:gd name="T2" fmla="*/ 36 w 40"/>
                <a:gd name="T3" fmla="*/ 0 h 25"/>
                <a:gd name="T4" fmla="*/ 32 w 40"/>
                <a:gd name="T5" fmla="*/ 3 h 25"/>
                <a:gd name="T6" fmla="*/ 19 w 40"/>
                <a:gd name="T7" fmla="*/ 8 h 25"/>
                <a:gd name="T8" fmla="*/ 18 w 40"/>
                <a:gd name="T9" fmla="*/ 8 h 25"/>
                <a:gd name="T10" fmla="*/ 6 w 40"/>
                <a:gd name="T11" fmla="*/ 2 h 25"/>
                <a:gd name="T12" fmla="*/ 4 w 40"/>
                <a:gd name="T13" fmla="*/ 1 h 25"/>
                <a:gd name="T14" fmla="*/ 1 w 40"/>
                <a:gd name="T15" fmla="*/ 0 h 25"/>
                <a:gd name="T16" fmla="*/ 0 w 40"/>
                <a:gd name="T17" fmla="*/ 3 h 25"/>
                <a:gd name="T18" fmla="*/ 0 w 40"/>
                <a:gd name="T19" fmla="*/ 11 h 25"/>
                <a:gd name="T20" fmla="*/ 1 w 40"/>
                <a:gd name="T21" fmla="*/ 13 h 25"/>
                <a:gd name="T22" fmla="*/ 1 w 40"/>
                <a:gd name="T23" fmla="*/ 13 h 25"/>
                <a:gd name="T24" fmla="*/ 19 w 40"/>
                <a:gd name="T25" fmla="*/ 25 h 25"/>
                <a:gd name="T26" fmla="*/ 19 w 40"/>
                <a:gd name="T27" fmla="*/ 25 h 25"/>
                <a:gd name="T28" fmla="*/ 19 w 40"/>
                <a:gd name="T29" fmla="*/ 25 h 25"/>
                <a:gd name="T30" fmla="*/ 20 w 40"/>
                <a:gd name="T31" fmla="*/ 25 h 25"/>
                <a:gd name="T32" fmla="*/ 21 w 40"/>
                <a:gd name="T33" fmla="*/ 25 h 25"/>
                <a:gd name="T34" fmla="*/ 21 w 40"/>
                <a:gd name="T35" fmla="*/ 25 h 25"/>
                <a:gd name="T36" fmla="*/ 21 w 40"/>
                <a:gd name="T37" fmla="*/ 25 h 25"/>
                <a:gd name="T38" fmla="*/ 21 w 40"/>
                <a:gd name="T39" fmla="*/ 25 h 25"/>
                <a:gd name="T40" fmla="*/ 39 w 40"/>
                <a:gd name="T41" fmla="*/ 13 h 25"/>
                <a:gd name="T42" fmla="*/ 39 w 40"/>
                <a:gd name="T43" fmla="*/ 13 h 25"/>
                <a:gd name="T44" fmla="*/ 40 w 40"/>
                <a:gd name="T45" fmla="*/ 11 h 25"/>
                <a:gd name="T46" fmla="*/ 40 w 40"/>
                <a:gd name="T47" fmla="*/ 2 h 25"/>
                <a:gd name="T48" fmla="*/ 39 w 40"/>
                <a:gd name="T49" fmla="*/ 0 h 25"/>
                <a:gd name="T50" fmla="*/ 35 w 40"/>
                <a:gd name="T51" fmla="*/ 10 h 25"/>
                <a:gd name="T52" fmla="*/ 20 w 40"/>
                <a:gd name="T53" fmla="*/ 20 h 25"/>
                <a:gd name="T54" fmla="*/ 5 w 40"/>
                <a:gd name="T55" fmla="*/ 10 h 25"/>
                <a:gd name="T56" fmla="*/ 5 w 40"/>
                <a:gd name="T57" fmla="*/ 7 h 25"/>
                <a:gd name="T58" fmla="*/ 18 w 40"/>
                <a:gd name="T59" fmla="*/ 13 h 25"/>
                <a:gd name="T60" fmla="*/ 18 w 40"/>
                <a:gd name="T61" fmla="*/ 13 h 25"/>
                <a:gd name="T62" fmla="*/ 35 w 40"/>
                <a:gd name="T63" fmla="*/ 7 h 25"/>
                <a:gd name="T64" fmla="*/ 35 w 40"/>
                <a:gd name="T6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5">
                  <a:moveTo>
                    <a:pt x="39" y="0"/>
                  </a:moveTo>
                  <a:cubicBezTo>
                    <a:pt x="38" y="0"/>
                    <a:pt x="37" y="0"/>
                    <a:pt x="36" y="0"/>
                  </a:cubicBezTo>
                  <a:cubicBezTo>
                    <a:pt x="35" y="1"/>
                    <a:pt x="33" y="2"/>
                    <a:pt x="32" y="3"/>
                  </a:cubicBezTo>
                  <a:cubicBezTo>
                    <a:pt x="25" y="9"/>
                    <a:pt x="19" y="9"/>
                    <a:pt x="19" y="8"/>
                  </a:cubicBezTo>
                  <a:cubicBezTo>
                    <a:pt x="19" y="8"/>
                    <a:pt x="19" y="8"/>
                    <a:pt x="18" y="8"/>
                  </a:cubicBezTo>
                  <a:cubicBezTo>
                    <a:pt x="16" y="9"/>
                    <a:pt x="11" y="6"/>
                    <a:pt x="6" y="2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5"/>
                  </a:cubicBezTo>
                  <a:cubicBezTo>
                    <a:pt x="20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2"/>
                    <a:pt x="40" y="12"/>
                    <a:pt x="40" y="11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9" y="0"/>
                  </a:cubicBezTo>
                  <a:close/>
                  <a:moveTo>
                    <a:pt x="35" y="10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9" y="10"/>
                    <a:pt x="14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14"/>
                    <a:pt x="27" y="14"/>
                    <a:pt x="35" y="7"/>
                  </a:cubicBezTo>
                  <a:cubicBezTo>
                    <a:pt x="35" y="10"/>
                    <a:pt x="35" y="10"/>
                    <a:pt x="35" y="10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782" y="1323"/>
              <a:ext cx="19" cy="22"/>
            </a:xfrm>
            <a:custGeom>
              <a:avLst/>
              <a:gdLst>
                <a:gd name="T0" fmla="*/ 11 w 11"/>
                <a:gd name="T1" fmla="*/ 2 h 13"/>
                <a:gd name="T2" fmla="*/ 9 w 11"/>
                <a:gd name="T3" fmla="*/ 0 h 13"/>
                <a:gd name="T4" fmla="*/ 7 w 11"/>
                <a:gd name="T5" fmla="*/ 1 h 13"/>
                <a:gd name="T6" fmla="*/ 1 w 11"/>
                <a:gd name="T7" fmla="*/ 9 h 13"/>
                <a:gd name="T8" fmla="*/ 2 w 11"/>
                <a:gd name="T9" fmla="*/ 12 h 13"/>
                <a:gd name="T10" fmla="*/ 3 w 11"/>
                <a:gd name="T11" fmla="*/ 13 h 13"/>
                <a:gd name="T12" fmla="*/ 5 w 11"/>
                <a:gd name="T13" fmla="*/ 12 h 13"/>
                <a:gd name="T14" fmla="*/ 11 w 11"/>
                <a:gd name="T15" fmla="*/ 4 h 13"/>
                <a:gd name="T16" fmla="*/ 11 w 11"/>
                <a:gd name="T17" fmla="*/ 3 h 13"/>
                <a:gd name="T18" fmla="*/ 11 w 11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3">
                  <a:moveTo>
                    <a:pt x="11" y="2"/>
                  </a:moveTo>
                  <a:cubicBezTo>
                    <a:pt x="11" y="1"/>
                    <a:pt x="10" y="1"/>
                    <a:pt x="9" y="0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2"/>
                    <a:pt x="2" y="12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4" y="13"/>
                    <a:pt x="5" y="13"/>
                    <a:pt x="5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68"/>
            <p:cNvSpPr>
              <a:spLocks noEditPoints="1"/>
            </p:cNvSpPr>
            <p:nvPr/>
          </p:nvSpPr>
          <p:spPr bwMode="auto">
            <a:xfrm>
              <a:off x="735" y="1155"/>
              <a:ext cx="125" cy="100"/>
            </a:xfrm>
            <a:custGeom>
              <a:avLst/>
              <a:gdLst>
                <a:gd name="T0" fmla="*/ 74 w 74"/>
                <a:gd name="T1" fmla="*/ 22 h 59"/>
                <a:gd name="T2" fmla="*/ 65 w 74"/>
                <a:gd name="T3" fmla="*/ 10 h 59"/>
                <a:gd name="T4" fmla="*/ 65 w 74"/>
                <a:gd name="T5" fmla="*/ 5 h 59"/>
                <a:gd name="T6" fmla="*/ 57 w 74"/>
                <a:gd name="T7" fmla="*/ 0 h 59"/>
                <a:gd name="T8" fmla="*/ 57 w 74"/>
                <a:gd name="T9" fmla="*/ 0 h 59"/>
                <a:gd name="T10" fmla="*/ 24 w 74"/>
                <a:gd name="T11" fmla="*/ 0 h 59"/>
                <a:gd name="T12" fmla="*/ 0 w 74"/>
                <a:gd name="T13" fmla="*/ 24 h 59"/>
                <a:gd name="T14" fmla="*/ 0 w 74"/>
                <a:gd name="T15" fmla="*/ 37 h 59"/>
                <a:gd name="T16" fmla="*/ 3 w 74"/>
                <a:gd name="T17" fmla="*/ 47 h 59"/>
                <a:gd name="T18" fmla="*/ 5 w 74"/>
                <a:gd name="T19" fmla="*/ 54 h 59"/>
                <a:gd name="T20" fmla="*/ 8 w 74"/>
                <a:gd name="T21" fmla="*/ 56 h 59"/>
                <a:gd name="T22" fmla="*/ 10 w 74"/>
                <a:gd name="T23" fmla="*/ 53 h 59"/>
                <a:gd name="T24" fmla="*/ 10 w 74"/>
                <a:gd name="T25" fmla="*/ 36 h 59"/>
                <a:gd name="T26" fmla="*/ 19 w 74"/>
                <a:gd name="T27" fmla="*/ 28 h 59"/>
                <a:gd name="T28" fmla="*/ 29 w 74"/>
                <a:gd name="T29" fmla="*/ 28 h 59"/>
                <a:gd name="T30" fmla="*/ 33 w 74"/>
                <a:gd name="T31" fmla="*/ 27 h 59"/>
                <a:gd name="T32" fmla="*/ 40 w 74"/>
                <a:gd name="T33" fmla="*/ 25 h 59"/>
                <a:gd name="T34" fmla="*/ 45 w 74"/>
                <a:gd name="T35" fmla="*/ 25 h 59"/>
                <a:gd name="T36" fmla="*/ 57 w 74"/>
                <a:gd name="T37" fmla="*/ 29 h 59"/>
                <a:gd name="T38" fmla="*/ 64 w 74"/>
                <a:gd name="T39" fmla="*/ 37 h 59"/>
                <a:gd name="T40" fmla="*/ 64 w 74"/>
                <a:gd name="T41" fmla="*/ 57 h 59"/>
                <a:gd name="T42" fmla="*/ 66 w 74"/>
                <a:gd name="T43" fmla="*/ 59 h 59"/>
                <a:gd name="T44" fmla="*/ 66 w 74"/>
                <a:gd name="T45" fmla="*/ 59 h 59"/>
                <a:gd name="T46" fmla="*/ 69 w 74"/>
                <a:gd name="T47" fmla="*/ 57 h 59"/>
                <a:gd name="T48" fmla="*/ 73 w 74"/>
                <a:gd name="T49" fmla="*/ 46 h 59"/>
                <a:gd name="T50" fmla="*/ 74 w 74"/>
                <a:gd name="T51" fmla="*/ 40 h 59"/>
                <a:gd name="T52" fmla="*/ 74 w 74"/>
                <a:gd name="T53" fmla="*/ 22 h 59"/>
                <a:gd name="T54" fmla="*/ 74 w 74"/>
                <a:gd name="T55" fmla="*/ 22 h 59"/>
                <a:gd name="T56" fmla="*/ 70 w 74"/>
                <a:gd name="T57" fmla="*/ 40 h 59"/>
                <a:gd name="T58" fmla="*/ 69 w 74"/>
                <a:gd name="T59" fmla="*/ 43 h 59"/>
                <a:gd name="T60" fmla="*/ 69 w 74"/>
                <a:gd name="T61" fmla="*/ 36 h 59"/>
                <a:gd name="T62" fmla="*/ 69 w 74"/>
                <a:gd name="T63" fmla="*/ 36 h 59"/>
                <a:gd name="T64" fmla="*/ 58 w 74"/>
                <a:gd name="T65" fmla="*/ 24 h 59"/>
                <a:gd name="T66" fmla="*/ 58 w 74"/>
                <a:gd name="T67" fmla="*/ 24 h 59"/>
                <a:gd name="T68" fmla="*/ 47 w 74"/>
                <a:gd name="T69" fmla="*/ 20 h 59"/>
                <a:gd name="T70" fmla="*/ 43 w 74"/>
                <a:gd name="T71" fmla="*/ 19 h 59"/>
                <a:gd name="T72" fmla="*/ 39 w 74"/>
                <a:gd name="T73" fmla="*/ 20 h 59"/>
                <a:gd name="T74" fmla="*/ 31 w 74"/>
                <a:gd name="T75" fmla="*/ 23 h 59"/>
                <a:gd name="T76" fmla="*/ 29 w 74"/>
                <a:gd name="T77" fmla="*/ 23 h 59"/>
                <a:gd name="T78" fmla="*/ 18 w 74"/>
                <a:gd name="T79" fmla="*/ 23 h 59"/>
                <a:gd name="T80" fmla="*/ 18 w 74"/>
                <a:gd name="T81" fmla="*/ 23 h 59"/>
                <a:gd name="T82" fmla="*/ 5 w 74"/>
                <a:gd name="T83" fmla="*/ 36 h 59"/>
                <a:gd name="T84" fmla="*/ 5 w 74"/>
                <a:gd name="T85" fmla="*/ 36 h 59"/>
                <a:gd name="T86" fmla="*/ 5 w 74"/>
                <a:gd name="T87" fmla="*/ 41 h 59"/>
                <a:gd name="T88" fmla="*/ 4 w 74"/>
                <a:gd name="T89" fmla="*/ 37 h 59"/>
                <a:gd name="T90" fmla="*/ 4 w 74"/>
                <a:gd name="T91" fmla="*/ 24 h 59"/>
                <a:gd name="T92" fmla="*/ 24 w 74"/>
                <a:gd name="T93" fmla="*/ 5 h 59"/>
                <a:gd name="T94" fmla="*/ 57 w 74"/>
                <a:gd name="T95" fmla="*/ 5 h 59"/>
                <a:gd name="T96" fmla="*/ 60 w 74"/>
                <a:gd name="T97" fmla="*/ 7 h 59"/>
                <a:gd name="T98" fmla="*/ 60 w 74"/>
                <a:gd name="T99" fmla="*/ 11 h 59"/>
                <a:gd name="T100" fmla="*/ 60 w 74"/>
                <a:gd name="T101" fmla="*/ 13 h 59"/>
                <a:gd name="T102" fmla="*/ 62 w 74"/>
                <a:gd name="T103" fmla="*/ 14 h 59"/>
                <a:gd name="T104" fmla="*/ 70 w 74"/>
                <a:gd name="T105" fmla="*/ 22 h 59"/>
                <a:gd name="T106" fmla="*/ 70 w 74"/>
                <a:gd name="T107" fmla="*/ 4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4" h="59">
                  <a:moveTo>
                    <a:pt x="74" y="22"/>
                  </a:moveTo>
                  <a:cubicBezTo>
                    <a:pt x="74" y="22"/>
                    <a:pt x="73" y="13"/>
                    <a:pt x="65" y="10"/>
                  </a:cubicBezTo>
                  <a:cubicBezTo>
                    <a:pt x="66" y="9"/>
                    <a:pt x="66" y="7"/>
                    <a:pt x="65" y="5"/>
                  </a:cubicBezTo>
                  <a:cubicBezTo>
                    <a:pt x="63" y="2"/>
                    <a:pt x="61" y="1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1"/>
                    <a:pt x="1" y="44"/>
                    <a:pt x="3" y="47"/>
                  </a:cubicBezTo>
                  <a:cubicBezTo>
                    <a:pt x="4" y="48"/>
                    <a:pt x="5" y="50"/>
                    <a:pt x="5" y="54"/>
                  </a:cubicBezTo>
                  <a:cubicBezTo>
                    <a:pt x="5" y="55"/>
                    <a:pt x="6" y="56"/>
                    <a:pt x="8" y="56"/>
                  </a:cubicBezTo>
                  <a:cubicBezTo>
                    <a:pt x="9" y="56"/>
                    <a:pt x="10" y="55"/>
                    <a:pt x="10" y="53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0"/>
                    <a:pt x="18" y="28"/>
                    <a:pt x="19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0" y="28"/>
                    <a:pt x="32" y="28"/>
                    <a:pt x="33" y="27"/>
                  </a:cubicBezTo>
                  <a:cubicBezTo>
                    <a:pt x="35" y="27"/>
                    <a:pt x="38" y="26"/>
                    <a:pt x="40" y="25"/>
                  </a:cubicBezTo>
                  <a:cubicBezTo>
                    <a:pt x="42" y="24"/>
                    <a:pt x="44" y="24"/>
                    <a:pt x="45" y="25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63" y="31"/>
                    <a:pt x="64" y="36"/>
                    <a:pt x="64" y="3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8"/>
                    <a:pt x="65" y="59"/>
                    <a:pt x="66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7" y="59"/>
                    <a:pt x="68" y="58"/>
                    <a:pt x="69" y="57"/>
                  </a:cubicBezTo>
                  <a:cubicBezTo>
                    <a:pt x="69" y="57"/>
                    <a:pt x="70" y="51"/>
                    <a:pt x="73" y="46"/>
                  </a:cubicBezTo>
                  <a:cubicBezTo>
                    <a:pt x="74" y="44"/>
                    <a:pt x="74" y="42"/>
                    <a:pt x="74" y="40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22"/>
                    <a:pt x="74" y="22"/>
                    <a:pt x="74" y="22"/>
                  </a:cubicBezTo>
                  <a:close/>
                  <a:moveTo>
                    <a:pt x="70" y="40"/>
                  </a:moveTo>
                  <a:cubicBezTo>
                    <a:pt x="70" y="41"/>
                    <a:pt x="69" y="42"/>
                    <a:pt x="69" y="43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68" y="27"/>
                    <a:pt x="58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6" y="20"/>
                    <a:pt x="44" y="19"/>
                    <a:pt x="43" y="19"/>
                  </a:cubicBezTo>
                  <a:cubicBezTo>
                    <a:pt x="42" y="19"/>
                    <a:pt x="40" y="20"/>
                    <a:pt x="39" y="20"/>
                  </a:cubicBezTo>
                  <a:cubicBezTo>
                    <a:pt x="35" y="21"/>
                    <a:pt x="33" y="22"/>
                    <a:pt x="31" y="23"/>
                  </a:cubicBezTo>
                  <a:cubicBezTo>
                    <a:pt x="31" y="23"/>
                    <a:pt x="30" y="23"/>
                    <a:pt x="2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8" y="2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0"/>
                    <a:pt x="4" y="39"/>
                    <a:pt x="4" y="37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14"/>
                    <a:pt x="13" y="5"/>
                    <a:pt x="24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8" y="5"/>
                    <a:pt x="60" y="6"/>
                    <a:pt x="60" y="7"/>
                  </a:cubicBezTo>
                  <a:cubicBezTo>
                    <a:pt x="61" y="9"/>
                    <a:pt x="60" y="11"/>
                    <a:pt x="60" y="11"/>
                  </a:cubicBezTo>
                  <a:cubicBezTo>
                    <a:pt x="60" y="11"/>
                    <a:pt x="60" y="12"/>
                    <a:pt x="60" y="13"/>
                  </a:cubicBezTo>
                  <a:cubicBezTo>
                    <a:pt x="60" y="13"/>
                    <a:pt x="61" y="14"/>
                    <a:pt x="62" y="14"/>
                  </a:cubicBezTo>
                  <a:cubicBezTo>
                    <a:pt x="68" y="15"/>
                    <a:pt x="69" y="21"/>
                    <a:pt x="70" y="22"/>
                  </a:cubicBezTo>
                  <a:cubicBezTo>
                    <a:pt x="70" y="40"/>
                    <a:pt x="70" y="40"/>
                    <a:pt x="70" y="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70"/>
            <p:cNvSpPr>
              <a:spLocks noEditPoints="1"/>
            </p:cNvSpPr>
            <p:nvPr/>
          </p:nvSpPr>
          <p:spPr bwMode="auto">
            <a:xfrm>
              <a:off x="743" y="1187"/>
              <a:ext cx="109" cy="124"/>
            </a:xfrm>
            <a:custGeom>
              <a:avLst/>
              <a:gdLst>
                <a:gd name="T0" fmla="*/ 64 w 64"/>
                <a:gd name="T1" fmla="*/ 17 h 73"/>
                <a:gd name="T2" fmla="*/ 53 w 64"/>
                <a:gd name="T3" fmla="*/ 5 h 73"/>
                <a:gd name="T4" fmla="*/ 53 w 64"/>
                <a:gd name="T5" fmla="*/ 5 h 73"/>
                <a:gd name="T6" fmla="*/ 42 w 64"/>
                <a:gd name="T7" fmla="*/ 1 h 73"/>
                <a:gd name="T8" fmla="*/ 34 w 64"/>
                <a:gd name="T9" fmla="*/ 1 h 73"/>
                <a:gd name="T10" fmla="*/ 26 w 64"/>
                <a:gd name="T11" fmla="*/ 4 h 73"/>
                <a:gd name="T12" fmla="*/ 24 w 64"/>
                <a:gd name="T13" fmla="*/ 4 h 73"/>
                <a:gd name="T14" fmla="*/ 13 w 64"/>
                <a:gd name="T15" fmla="*/ 4 h 73"/>
                <a:gd name="T16" fmla="*/ 13 w 64"/>
                <a:gd name="T17" fmla="*/ 4 h 73"/>
                <a:gd name="T18" fmla="*/ 0 w 64"/>
                <a:gd name="T19" fmla="*/ 17 h 73"/>
                <a:gd name="T20" fmla="*/ 0 w 64"/>
                <a:gd name="T21" fmla="*/ 17 h 73"/>
                <a:gd name="T22" fmla="*/ 0 w 64"/>
                <a:gd name="T23" fmla="*/ 38 h 73"/>
                <a:gd name="T24" fmla="*/ 0 w 64"/>
                <a:gd name="T25" fmla="*/ 38 h 73"/>
                <a:gd name="T26" fmla="*/ 13 w 64"/>
                <a:gd name="T27" fmla="*/ 64 h 73"/>
                <a:gd name="T28" fmla="*/ 13 w 64"/>
                <a:gd name="T29" fmla="*/ 64 h 73"/>
                <a:gd name="T30" fmla="*/ 13 w 64"/>
                <a:gd name="T31" fmla="*/ 65 h 73"/>
                <a:gd name="T32" fmla="*/ 15 w 64"/>
                <a:gd name="T33" fmla="*/ 66 h 73"/>
                <a:gd name="T34" fmla="*/ 30 w 64"/>
                <a:gd name="T35" fmla="*/ 73 h 73"/>
                <a:gd name="T36" fmla="*/ 30 w 64"/>
                <a:gd name="T37" fmla="*/ 73 h 73"/>
                <a:gd name="T38" fmla="*/ 32 w 64"/>
                <a:gd name="T39" fmla="*/ 73 h 73"/>
                <a:gd name="T40" fmla="*/ 47 w 64"/>
                <a:gd name="T41" fmla="*/ 67 h 73"/>
                <a:gd name="T42" fmla="*/ 51 w 64"/>
                <a:gd name="T43" fmla="*/ 64 h 73"/>
                <a:gd name="T44" fmla="*/ 51 w 64"/>
                <a:gd name="T45" fmla="*/ 64 h 73"/>
                <a:gd name="T46" fmla="*/ 51 w 64"/>
                <a:gd name="T47" fmla="*/ 64 h 73"/>
                <a:gd name="T48" fmla="*/ 64 w 64"/>
                <a:gd name="T49" fmla="*/ 38 h 73"/>
                <a:gd name="T50" fmla="*/ 64 w 64"/>
                <a:gd name="T51" fmla="*/ 38 h 73"/>
                <a:gd name="T52" fmla="*/ 64 w 64"/>
                <a:gd name="T53" fmla="*/ 17 h 73"/>
                <a:gd name="T54" fmla="*/ 64 w 64"/>
                <a:gd name="T55" fmla="*/ 17 h 73"/>
                <a:gd name="T56" fmla="*/ 59 w 64"/>
                <a:gd name="T57" fmla="*/ 38 h 73"/>
                <a:gd name="T58" fmla="*/ 48 w 64"/>
                <a:gd name="T59" fmla="*/ 60 h 73"/>
                <a:gd name="T60" fmla="*/ 48 w 64"/>
                <a:gd name="T61" fmla="*/ 60 h 73"/>
                <a:gd name="T62" fmla="*/ 48 w 64"/>
                <a:gd name="T63" fmla="*/ 60 h 73"/>
                <a:gd name="T64" fmla="*/ 44 w 64"/>
                <a:gd name="T65" fmla="*/ 63 h 73"/>
                <a:gd name="T66" fmla="*/ 31 w 64"/>
                <a:gd name="T67" fmla="*/ 68 h 73"/>
                <a:gd name="T68" fmla="*/ 30 w 64"/>
                <a:gd name="T69" fmla="*/ 68 h 73"/>
                <a:gd name="T70" fmla="*/ 18 w 64"/>
                <a:gd name="T71" fmla="*/ 62 h 73"/>
                <a:gd name="T72" fmla="*/ 16 w 64"/>
                <a:gd name="T73" fmla="*/ 61 h 73"/>
                <a:gd name="T74" fmla="*/ 16 w 64"/>
                <a:gd name="T75" fmla="*/ 60 h 73"/>
                <a:gd name="T76" fmla="*/ 16 w 64"/>
                <a:gd name="T77" fmla="*/ 60 h 73"/>
                <a:gd name="T78" fmla="*/ 5 w 64"/>
                <a:gd name="T79" fmla="*/ 38 h 73"/>
                <a:gd name="T80" fmla="*/ 5 w 64"/>
                <a:gd name="T81" fmla="*/ 17 h 73"/>
                <a:gd name="T82" fmla="*/ 14 w 64"/>
                <a:gd name="T83" fmla="*/ 9 h 73"/>
                <a:gd name="T84" fmla="*/ 24 w 64"/>
                <a:gd name="T85" fmla="*/ 9 h 73"/>
                <a:gd name="T86" fmla="*/ 28 w 64"/>
                <a:gd name="T87" fmla="*/ 8 h 73"/>
                <a:gd name="T88" fmla="*/ 35 w 64"/>
                <a:gd name="T89" fmla="*/ 6 h 73"/>
                <a:gd name="T90" fmla="*/ 40 w 64"/>
                <a:gd name="T91" fmla="*/ 6 h 73"/>
                <a:gd name="T92" fmla="*/ 52 w 64"/>
                <a:gd name="T93" fmla="*/ 10 h 73"/>
                <a:gd name="T94" fmla="*/ 59 w 64"/>
                <a:gd name="T95" fmla="*/ 18 h 73"/>
                <a:gd name="T96" fmla="*/ 59 w 64"/>
                <a:gd name="T97" fmla="*/ 3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73">
                  <a:moveTo>
                    <a:pt x="64" y="17"/>
                  </a:moveTo>
                  <a:cubicBezTo>
                    <a:pt x="64" y="17"/>
                    <a:pt x="63" y="8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39" y="0"/>
                    <a:pt x="36" y="0"/>
                    <a:pt x="34" y="1"/>
                  </a:cubicBezTo>
                  <a:cubicBezTo>
                    <a:pt x="30" y="2"/>
                    <a:pt x="28" y="3"/>
                    <a:pt x="26" y="4"/>
                  </a:cubicBezTo>
                  <a:cubicBezTo>
                    <a:pt x="26" y="4"/>
                    <a:pt x="25" y="4"/>
                    <a:pt x="2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3" y="6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1" y="56"/>
                    <a:pt x="13" y="64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4" y="65"/>
                    <a:pt x="14" y="66"/>
                    <a:pt x="15" y="66"/>
                  </a:cubicBezTo>
                  <a:cubicBezTo>
                    <a:pt x="19" y="69"/>
                    <a:pt x="25" y="73"/>
                    <a:pt x="3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1" y="73"/>
                    <a:pt x="31" y="73"/>
                    <a:pt x="32" y="73"/>
                  </a:cubicBezTo>
                  <a:cubicBezTo>
                    <a:pt x="35" y="73"/>
                    <a:pt x="41" y="73"/>
                    <a:pt x="47" y="67"/>
                  </a:cubicBezTo>
                  <a:cubicBezTo>
                    <a:pt x="48" y="66"/>
                    <a:pt x="50" y="65"/>
                    <a:pt x="51" y="6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5" y="61"/>
                    <a:pt x="62" y="54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lose/>
                  <a:moveTo>
                    <a:pt x="59" y="38"/>
                  </a:moveTo>
                  <a:cubicBezTo>
                    <a:pt x="57" y="52"/>
                    <a:pt x="51" y="58"/>
                    <a:pt x="48" y="60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7" y="61"/>
                    <a:pt x="45" y="62"/>
                    <a:pt x="44" y="63"/>
                  </a:cubicBezTo>
                  <a:cubicBezTo>
                    <a:pt x="37" y="69"/>
                    <a:pt x="31" y="69"/>
                    <a:pt x="31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8" y="69"/>
                    <a:pt x="23" y="66"/>
                    <a:pt x="18" y="62"/>
                  </a:cubicBezTo>
                  <a:cubicBezTo>
                    <a:pt x="17" y="62"/>
                    <a:pt x="17" y="61"/>
                    <a:pt x="16" y="6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6" y="54"/>
                    <a:pt x="5" y="39"/>
                    <a:pt x="5" y="38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7" y="11"/>
                    <a:pt x="13" y="9"/>
                    <a:pt x="1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5" y="9"/>
                    <a:pt x="27" y="9"/>
                    <a:pt x="28" y="8"/>
                  </a:cubicBezTo>
                  <a:cubicBezTo>
                    <a:pt x="30" y="8"/>
                    <a:pt x="33" y="7"/>
                    <a:pt x="35" y="6"/>
                  </a:cubicBezTo>
                  <a:cubicBezTo>
                    <a:pt x="37" y="5"/>
                    <a:pt x="39" y="5"/>
                    <a:pt x="40" y="6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8" y="12"/>
                    <a:pt x="59" y="17"/>
                    <a:pt x="59" y="18"/>
                  </a:cubicBezTo>
                  <a:cubicBezTo>
                    <a:pt x="59" y="38"/>
                    <a:pt x="59" y="38"/>
                    <a:pt x="59" y="3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782" y="1323"/>
              <a:ext cx="19" cy="22"/>
            </a:xfrm>
            <a:custGeom>
              <a:avLst/>
              <a:gdLst>
                <a:gd name="T0" fmla="*/ 11 w 11"/>
                <a:gd name="T1" fmla="*/ 2 h 13"/>
                <a:gd name="T2" fmla="*/ 9 w 11"/>
                <a:gd name="T3" fmla="*/ 0 h 13"/>
                <a:gd name="T4" fmla="*/ 7 w 11"/>
                <a:gd name="T5" fmla="*/ 1 h 13"/>
                <a:gd name="T6" fmla="*/ 1 w 11"/>
                <a:gd name="T7" fmla="*/ 9 h 13"/>
                <a:gd name="T8" fmla="*/ 2 w 11"/>
                <a:gd name="T9" fmla="*/ 13 h 13"/>
                <a:gd name="T10" fmla="*/ 3 w 11"/>
                <a:gd name="T11" fmla="*/ 13 h 13"/>
                <a:gd name="T12" fmla="*/ 5 w 11"/>
                <a:gd name="T13" fmla="*/ 12 h 13"/>
                <a:gd name="T14" fmla="*/ 11 w 11"/>
                <a:gd name="T15" fmla="*/ 4 h 13"/>
                <a:gd name="T16" fmla="*/ 11 w 11"/>
                <a:gd name="T17" fmla="*/ 3 h 13"/>
                <a:gd name="T18" fmla="*/ 11 w 11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3">
                  <a:moveTo>
                    <a:pt x="11" y="2"/>
                  </a:moveTo>
                  <a:cubicBezTo>
                    <a:pt x="11" y="1"/>
                    <a:pt x="10" y="0"/>
                    <a:pt x="9" y="0"/>
                  </a:cubicBezTo>
                  <a:cubicBezTo>
                    <a:pt x="8" y="0"/>
                    <a:pt x="7" y="1"/>
                    <a:pt x="7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2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4" y="13"/>
                    <a:pt x="5" y="13"/>
                    <a:pt x="5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792" y="1391"/>
              <a:ext cx="10" cy="10"/>
            </a:xfrm>
            <a:custGeom>
              <a:avLst/>
              <a:gdLst>
                <a:gd name="T0" fmla="*/ 5 w 6"/>
                <a:gd name="T1" fmla="*/ 1 h 6"/>
                <a:gd name="T2" fmla="*/ 2 w 6"/>
                <a:gd name="T3" fmla="*/ 1 h 6"/>
                <a:gd name="T4" fmla="*/ 1 w 6"/>
                <a:gd name="T5" fmla="*/ 2 h 6"/>
                <a:gd name="T6" fmla="*/ 1 w 6"/>
                <a:gd name="T7" fmla="*/ 5 h 6"/>
                <a:gd name="T8" fmla="*/ 1 w 6"/>
                <a:gd name="T9" fmla="*/ 5 h 6"/>
                <a:gd name="T10" fmla="*/ 3 w 6"/>
                <a:gd name="T11" fmla="*/ 6 h 6"/>
                <a:gd name="T12" fmla="*/ 3 w 6"/>
                <a:gd name="T13" fmla="*/ 6 h 6"/>
                <a:gd name="T14" fmla="*/ 5 w 6"/>
                <a:gd name="T15" fmla="*/ 5 h 6"/>
                <a:gd name="T16" fmla="*/ 5 w 6"/>
                <a:gd name="T17" fmla="*/ 5 h 6"/>
                <a:gd name="T18" fmla="*/ 5 w 6"/>
                <a:gd name="T1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2"/>
                    <a:pt x="5" y="1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792" y="1391"/>
              <a:ext cx="10" cy="10"/>
            </a:xfrm>
            <a:custGeom>
              <a:avLst/>
              <a:gdLst>
                <a:gd name="T0" fmla="*/ 5 w 6"/>
                <a:gd name="T1" fmla="*/ 2 h 6"/>
                <a:gd name="T2" fmla="*/ 4 w 6"/>
                <a:gd name="T3" fmla="*/ 1 h 6"/>
                <a:gd name="T4" fmla="*/ 1 w 6"/>
                <a:gd name="T5" fmla="*/ 1 h 6"/>
                <a:gd name="T6" fmla="*/ 1 w 6"/>
                <a:gd name="T7" fmla="*/ 5 h 6"/>
                <a:gd name="T8" fmla="*/ 1 w 6"/>
                <a:gd name="T9" fmla="*/ 5 h 6"/>
                <a:gd name="T10" fmla="*/ 3 w 6"/>
                <a:gd name="T11" fmla="*/ 6 h 6"/>
                <a:gd name="T12" fmla="*/ 3 w 6"/>
                <a:gd name="T13" fmla="*/ 6 h 6"/>
                <a:gd name="T14" fmla="*/ 5 w 6"/>
                <a:gd name="T15" fmla="*/ 5 h 6"/>
                <a:gd name="T16" fmla="*/ 5 w 6"/>
                <a:gd name="T17" fmla="*/ 5 h 6"/>
                <a:gd name="T18" fmla="*/ 5 w 6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792" y="1392"/>
              <a:ext cx="9" cy="9"/>
            </a:xfrm>
            <a:custGeom>
              <a:avLst/>
              <a:gdLst>
                <a:gd name="T0" fmla="*/ 5 w 5"/>
                <a:gd name="T1" fmla="*/ 1 h 5"/>
                <a:gd name="T2" fmla="*/ 5 w 5"/>
                <a:gd name="T3" fmla="*/ 1 h 5"/>
                <a:gd name="T4" fmla="*/ 3 w 5"/>
                <a:gd name="T5" fmla="*/ 0 h 5"/>
                <a:gd name="T6" fmla="*/ 1 w 5"/>
                <a:gd name="T7" fmla="*/ 1 h 5"/>
                <a:gd name="T8" fmla="*/ 1 w 5"/>
                <a:gd name="T9" fmla="*/ 1 h 5"/>
                <a:gd name="T10" fmla="*/ 0 w 5"/>
                <a:gd name="T11" fmla="*/ 2 h 5"/>
                <a:gd name="T12" fmla="*/ 1 w 5"/>
                <a:gd name="T13" fmla="*/ 4 h 5"/>
                <a:gd name="T14" fmla="*/ 1 w 5"/>
                <a:gd name="T15" fmla="*/ 4 h 5"/>
                <a:gd name="T16" fmla="*/ 3 w 5"/>
                <a:gd name="T17" fmla="*/ 5 h 5"/>
                <a:gd name="T18" fmla="*/ 5 w 5"/>
                <a:gd name="T19" fmla="*/ 4 h 5"/>
                <a:gd name="T20" fmla="*/ 5 w 5"/>
                <a:gd name="T21" fmla="*/ 4 h 5"/>
                <a:gd name="T22" fmla="*/ 5 w 5"/>
                <a:gd name="T23" fmla="*/ 2 h 5"/>
                <a:gd name="T24" fmla="*/ 5 w 5"/>
                <a:gd name="T2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5" y="2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792" y="1323"/>
              <a:ext cx="9" cy="8"/>
            </a:xfrm>
            <a:custGeom>
              <a:avLst/>
              <a:gdLst>
                <a:gd name="T0" fmla="*/ 4 w 5"/>
                <a:gd name="T1" fmla="*/ 0 h 5"/>
                <a:gd name="T2" fmla="*/ 1 w 5"/>
                <a:gd name="T3" fmla="*/ 1 h 5"/>
                <a:gd name="T4" fmla="*/ 1 w 5"/>
                <a:gd name="T5" fmla="*/ 4 h 5"/>
                <a:gd name="T6" fmla="*/ 3 w 5"/>
                <a:gd name="T7" fmla="*/ 5 h 5"/>
                <a:gd name="T8" fmla="*/ 4 w 5"/>
                <a:gd name="T9" fmla="*/ 5 h 5"/>
                <a:gd name="T10" fmla="*/ 5 w 5"/>
                <a:gd name="T11" fmla="*/ 3 h 5"/>
                <a:gd name="T12" fmla="*/ 5 w 5"/>
                <a:gd name="T13" fmla="*/ 3 h 5"/>
                <a:gd name="T14" fmla="*/ 4 w 5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4" y="0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792" y="1323"/>
              <a:ext cx="9" cy="8"/>
            </a:xfrm>
            <a:custGeom>
              <a:avLst/>
              <a:gdLst>
                <a:gd name="T0" fmla="*/ 5 w 5"/>
                <a:gd name="T1" fmla="*/ 1 h 5"/>
                <a:gd name="T2" fmla="*/ 5 w 5"/>
                <a:gd name="T3" fmla="*/ 1 h 5"/>
                <a:gd name="T4" fmla="*/ 2 w 5"/>
                <a:gd name="T5" fmla="*/ 0 h 5"/>
                <a:gd name="T6" fmla="*/ 0 w 5"/>
                <a:gd name="T7" fmla="*/ 3 h 5"/>
                <a:gd name="T8" fmla="*/ 0 w 5"/>
                <a:gd name="T9" fmla="*/ 3 h 5"/>
                <a:gd name="T10" fmla="*/ 2 w 5"/>
                <a:gd name="T11" fmla="*/ 5 h 5"/>
                <a:gd name="T12" fmla="*/ 3 w 5"/>
                <a:gd name="T13" fmla="*/ 5 h 5"/>
                <a:gd name="T14" fmla="*/ 4 w 5"/>
                <a:gd name="T15" fmla="*/ 5 h 5"/>
                <a:gd name="T16" fmla="*/ 5 w 5"/>
                <a:gd name="T17" fmla="*/ 3 h 5"/>
                <a:gd name="T18" fmla="*/ 5 w 5"/>
                <a:gd name="T1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4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4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77"/>
            <p:cNvSpPr>
              <a:spLocks noEditPoints="1"/>
            </p:cNvSpPr>
            <p:nvPr/>
          </p:nvSpPr>
          <p:spPr bwMode="auto">
            <a:xfrm>
              <a:off x="792" y="1303"/>
              <a:ext cx="55" cy="59"/>
            </a:xfrm>
            <a:custGeom>
              <a:avLst/>
              <a:gdLst>
                <a:gd name="T0" fmla="*/ 32 w 32"/>
                <a:gd name="T1" fmla="*/ 6 h 35"/>
                <a:gd name="T2" fmla="*/ 31 w 32"/>
                <a:gd name="T3" fmla="*/ 4 h 35"/>
                <a:gd name="T4" fmla="*/ 21 w 32"/>
                <a:gd name="T5" fmla="*/ 1 h 35"/>
                <a:gd name="T6" fmla="*/ 21 w 32"/>
                <a:gd name="T7" fmla="*/ 1 h 35"/>
                <a:gd name="T8" fmla="*/ 19 w 32"/>
                <a:gd name="T9" fmla="*/ 1 h 35"/>
                <a:gd name="T10" fmla="*/ 2 w 32"/>
                <a:gd name="T11" fmla="*/ 13 h 35"/>
                <a:gd name="T12" fmla="*/ 2 w 32"/>
                <a:gd name="T13" fmla="*/ 13 h 35"/>
                <a:gd name="T14" fmla="*/ 3 w 32"/>
                <a:gd name="T15" fmla="*/ 15 h 35"/>
                <a:gd name="T16" fmla="*/ 2 w 32"/>
                <a:gd name="T17" fmla="*/ 13 h 35"/>
                <a:gd name="T18" fmla="*/ 1 w 32"/>
                <a:gd name="T19" fmla="*/ 14 h 35"/>
                <a:gd name="T20" fmla="*/ 0 w 32"/>
                <a:gd name="T21" fmla="*/ 15 h 35"/>
                <a:gd name="T22" fmla="*/ 1 w 32"/>
                <a:gd name="T23" fmla="*/ 16 h 35"/>
                <a:gd name="T24" fmla="*/ 14 w 32"/>
                <a:gd name="T25" fmla="*/ 34 h 35"/>
                <a:gd name="T26" fmla="*/ 16 w 32"/>
                <a:gd name="T27" fmla="*/ 35 h 35"/>
                <a:gd name="T28" fmla="*/ 16 w 32"/>
                <a:gd name="T29" fmla="*/ 35 h 35"/>
                <a:gd name="T30" fmla="*/ 18 w 32"/>
                <a:gd name="T31" fmla="*/ 33 h 35"/>
                <a:gd name="T32" fmla="*/ 32 w 32"/>
                <a:gd name="T33" fmla="*/ 8 h 35"/>
                <a:gd name="T34" fmla="*/ 32 w 32"/>
                <a:gd name="T35" fmla="*/ 6 h 35"/>
                <a:gd name="T36" fmla="*/ 15 w 32"/>
                <a:gd name="T37" fmla="*/ 28 h 35"/>
                <a:gd name="T38" fmla="*/ 6 w 32"/>
                <a:gd name="T39" fmla="*/ 15 h 35"/>
                <a:gd name="T40" fmla="*/ 21 w 32"/>
                <a:gd name="T41" fmla="*/ 6 h 35"/>
                <a:gd name="T42" fmla="*/ 26 w 32"/>
                <a:gd name="T43" fmla="*/ 8 h 35"/>
                <a:gd name="T44" fmla="*/ 15 w 32"/>
                <a:gd name="T45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5">
                  <a:moveTo>
                    <a:pt x="32" y="6"/>
                  </a:moveTo>
                  <a:cubicBezTo>
                    <a:pt x="32" y="5"/>
                    <a:pt x="31" y="4"/>
                    <a:pt x="31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20" y="1"/>
                    <a:pt x="19" y="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5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4"/>
                    <a:pt x="18" y="33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6"/>
                    <a:pt x="32" y="6"/>
                  </a:cubicBezTo>
                  <a:close/>
                  <a:moveTo>
                    <a:pt x="15" y="28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6" y="8"/>
                    <a:pt x="26" y="8"/>
                    <a:pt x="26" y="8"/>
                  </a:cubicBezTo>
                  <a:lnTo>
                    <a:pt x="15" y="2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747" y="1303"/>
              <a:ext cx="54" cy="59"/>
            </a:xfrm>
            <a:custGeom>
              <a:avLst/>
              <a:gdLst>
                <a:gd name="T0" fmla="*/ 32 w 32"/>
                <a:gd name="T1" fmla="*/ 14 h 35"/>
                <a:gd name="T2" fmla="*/ 31 w 32"/>
                <a:gd name="T3" fmla="*/ 13 h 35"/>
                <a:gd name="T4" fmla="*/ 14 w 32"/>
                <a:gd name="T5" fmla="*/ 1 h 35"/>
                <a:gd name="T6" fmla="*/ 12 w 32"/>
                <a:gd name="T7" fmla="*/ 1 h 35"/>
                <a:gd name="T8" fmla="*/ 12 w 32"/>
                <a:gd name="T9" fmla="*/ 1 h 35"/>
                <a:gd name="T10" fmla="*/ 2 w 32"/>
                <a:gd name="T11" fmla="*/ 4 h 35"/>
                <a:gd name="T12" fmla="*/ 1 w 32"/>
                <a:gd name="T13" fmla="*/ 6 h 35"/>
                <a:gd name="T14" fmla="*/ 1 w 32"/>
                <a:gd name="T15" fmla="*/ 8 h 35"/>
                <a:gd name="T16" fmla="*/ 15 w 32"/>
                <a:gd name="T17" fmla="*/ 33 h 35"/>
                <a:gd name="T18" fmla="*/ 17 w 32"/>
                <a:gd name="T19" fmla="*/ 35 h 35"/>
                <a:gd name="T20" fmla="*/ 17 w 32"/>
                <a:gd name="T21" fmla="*/ 35 h 35"/>
                <a:gd name="T22" fmla="*/ 19 w 32"/>
                <a:gd name="T23" fmla="*/ 34 h 35"/>
                <a:gd name="T24" fmla="*/ 26 w 32"/>
                <a:gd name="T25" fmla="*/ 24 h 35"/>
                <a:gd name="T26" fmla="*/ 26 w 32"/>
                <a:gd name="T27" fmla="*/ 24 h 35"/>
                <a:gd name="T28" fmla="*/ 32 w 32"/>
                <a:gd name="T29" fmla="*/ 16 h 35"/>
                <a:gd name="T30" fmla="*/ 32 w 32"/>
                <a:gd name="T31" fmla="*/ 14 h 35"/>
                <a:gd name="T32" fmla="*/ 22 w 32"/>
                <a:gd name="T33" fmla="*/ 21 h 35"/>
                <a:gd name="T34" fmla="*/ 22 w 32"/>
                <a:gd name="T35" fmla="*/ 21 h 35"/>
                <a:gd name="T36" fmla="*/ 17 w 32"/>
                <a:gd name="T37" fmla="*/ 28 h 35"/>
                <a:gd name="T38" fmla="*/ 6 w 32"/>
                <a:gd name="T39" fmla="*/ 8 h 35"/>
                <a:gd name="T40" fmla="*/ 12 w 32"/>
                <a:gd name="T41" fmla="*/ 6 h 35"/>
                <a:gd name="T42" fmla="*/ 26 w 32"/>
                <a:gd name="T43" fmla="*/ 15 h 35"/>
                <a:gd name="T44" fmla="*/ 22 w 32"/>
                <a:gd name="T45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5">
                  <a:moveTo>
                    <a:pt x="32" y="14"/>
                  </a:moveTo>
                  <a:cubicBezTo>
                    <a:pt x="32" y="14"/>
                    <a:pt x="32" y="13"/>
                    <a:pt x="31" y="13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8" y="35"/>
                    <a:pt x="19" y="34"/>
                    <a:pt x="19" y="3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5"/>
                    <a:pt x="32" y="14"/>
                  </a:cubicBezTo>
                  <a:close/>
                  <a:moveTo>
                    <a:pt x="22" y="21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26" y="15"/>
                    <a:pt x="26" y="15"/>
                    <a:pt x="26" y="15"/>
                  </a:cubicBezTo>
                  <a:lnTo>
                    <a:pt x="22" y="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792" y="1309"/>
              <a:ext cx="129" cy="92"/>
            </a:xfrm>
            <a:custGeom>
              <a:avLst/>
              <a:gdLst>
                <a:gd name="T0" fmla="*/ 76 w 76"/>
                <a:gd name="T1" fmla="*/ 44 h 54"/>
                <a:gd name="T2" fmla="*/ 72 w 76"/>
                <a:gd name="T3" fmla="*/ 24 h 54"/>
                <a:gd name="T4" fmla="*/ 61 w 76"/>
                <a:gd name="T5" fmla="*/ 11 h 54"/>
                <a:gd name="T6" fmla="*/ 31 w 76"/>
                <a:gd name="T7" fmla="*/ 0 h 54"/>
                <a:gd name="T8" fmla="*/ 28 w 76"/>
                <a:gd name="T9" fmla="*/ 1 h 54"/>
                <a:gd name="T10" fmla="*/ 28 w 76"/>
                <a:gd name="T11" fmla="*/ 3 h 54"/>
                <a:gd name="T12" fmla="*/ 34 w 76"/>
                <a:gd name="T13" fmla="*/ 16 h 54"/>
                <a:gd name="T14" fmla="*/ 28 w 76"/>
                <a:gd name="T15" fmla="*/ 16 h 54"/>
                <a:gd name="T16" fmla="*/ 26 w 76"/>
                <a:gd name="T17" fmla="*/ 18 h 54"/>
                <a:gd name="T18" fmla="*/ 26 w 76"/>
                <a:gd name="T19" fmla="*/ 20 h 54"/>
                <a:gd name="T20" fmla="*/ 28 w 76"/>
                <a:gd name="T21" fmla="*/ 25 h 54"/>
                <a:gd name="T22" fmla="*/ 2 w 76"/>
                <a:gd name="T23" fmla="*/ 49 h 54"/>
                <a:gd name="T24" fmla="*/ 2 w 76"/>
                <a:gd name="T25" fmla="*/ 49 h 54"/>
                <a:gd name="T26" fmla="*/ 1 w 76"/>
                <a:gd name="T27" fmla="*/ 50 h 54"/>
                <a:gd name="T28" fmla="*/ 1 w 76"/>
                <a:gd name="T29" fmla="*/ 53 h 54"/>
                <a:gd name="T30" fmla="*/ 1 w 76"/>
                <a:gd name="T31" fmla="*/ 53 h 54"/>
                <a:gd name="T32" fmla="*/ 3 w 76"/>
                <a:gd name="T33" fmla="*/ 54 h 54"/>
                <a:gd name="T34" fmla="*/ 67 w 76"/>
                <a:gd name="T35" fmla="*/ 54 h 54"/>
                <a:gd name="T36" fmla="*/ 74 w 76"/>
                <a:gd name="T37" fmla="*/ 51 h 54"/>
                <a:gd name="T38" fmla="*/ 76 w 76"/>
                <a:gd name="T39" fmla="*/ 44 h 54"/>
                <a:gd name="T40" fmla="*/ 70 w 76"/>
                <a:gd name="T41" fmla="*/ 48 h 54"/>
                <a:gd name="T42" fmla="*/ 67 w 76"/>
                <a:gd name="T43" fmla="*/ 49 h 54"/>
                <a:gd name="T44" fmla="*/ 9 w 76"/>
                <a:gd name="T45" fmla="*/ 49 h 54"/>
                <a:gd name="T46" fmla="*/ 33 w 76"/>
                <a:gd name="T47" fmla="*/ 27 h 54"/>
                <a:gd name="T48" fmla="*/ 33 w 76"/>
                <a:gd name="T49" fmla="*/ 24 h 54"/>
                <a:gd name="T50" fmla="*/ 32 w 76"/>
                <a:gd name="T51" fmla="*/ 21 h 54"/>
                <a:gd name="T52" fmla="*/ 38 w 76"/>
                <a:gd name="T53" fmla="*/ 21 h 54"/>
                <a:gd name="T54" fmla="*/ 40 w 76"/>
                <a:gd name="T55" fmla="*/ 20 h 54"/>
                <a:gd name="T56" fmla="*/ 40 w 76"/>
                <a:gd name="T57" fmla="*/ 18 h 54"/>
                <a:gd name="T58" fmla="*/ 35 w 76"/>
                <a:gd name="T59" fmla="*/ 7 h 54"/>
                <a:gd name="T60" fmla="*/ 60 w 76"/>
                <a:gd name="T61" fmla="*/ 16 h 54"/>
                <a:gd name="T62" fmla="*/ 68 w 76"/>
                <a:gd name="T63" fmla="*/ 25 h 54"/>
                <a:gd name="T64" fmla="*/ 71 w 76"/>
                <a:gd name="T65" fmla="*/ 44 h 54"/>
                <a:gd name="T66" fmla="*/ 71 w 76"/>
                <a:gd name="T67" fmla="*/ 44 h 54"/>
                <a:gd name="T68" fmla="*/ 70 w 76"/>
                <a:gd name="T69" fmla="*/ 4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" h="54">
                  <a:moveTo>
                    <a:pt x="76" y="4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1" y="18"/>
                    <a:pt x="67" y="13"/>
                    <a:pt x="61" y="1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29" y="0"/>
                    <a:pt x="28" y="1"/>
                  </a:cubicBezTo>
                  <a:cubicBezTo>
                    <a:pt x="27" y="1"/>
                    <a:pt x="27" y="3"/>
                    <a:pt x="28" y="3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6" y="17"/>
                    <a:pt x="26" y="18"/>
                  </a:cubicBezTo>
                  <a:cubicBezTo>
                    <a:pt x="25" y="18"/>
                    <a:pt x="25" y="19"/>
                    <a:pt x="26" y="20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51"/>
                    <a:pt x="0" y="52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2" y="54"/>
                    <a:pt x="3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9" y="54"/>
                    <a:pt x="72" y="53"/>
                    <a:pt x="74" y="51"/>
                  </a:cubicBezTo>
                  <a:cubicBezTo>
                    <a:pt x="75" y="49"/>
                    <a:pt x="76" y="46"/>
                    <a:pt x="76" y="44"/>
                  </a:cubicBezTo>
                  <a:close/>
                  <a:moveTo>
                    <a:pt x="70" y="48"/>
                  </a:moveTo>
                  <a:cubicBezTo>
                    <a:pt x="69" y="49"/>
                    <a:pt x="68" y="49"/>
                    <a:pt x="67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4" y="27"/>
                    <a:pt x="34" y="25"/>
                    <a:pt x="33" y="24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9" y="21"/>
                    <a:pt x="40" y="21"/>
                    <a:pt x="40" y="20"/>
                  </a:cubicBezTo>
                  <a:cubicBezTo>
                    <a:pt x="41" y="19"/>
                    <a:pt x="41" y="18"/>
                    <a:pt x="40" y="1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4" y="17"/>
                    <a:pt x="67" y="21"/>
                    <a:pt x="68" y="25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5"/>
                    <a:pt x="71" y="47"/>
                    <a:pt x="70" y="4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792" y="1392"/>
              <a:ext cx="10" cy="9"/>
            </a:xfrm>
            <a:custGeom>
              <a:avLst/>
              <a:gdLst>
                <a:gd name="T0" fmla="*/ 5 w 6"/>
                <a:gd name="T1" fmla="*/ 1 h 5"/>
                <a:gd name="T2" fmla="*/ 5 w 6"/>
                <a:gd name="T3" fmla="*/ 1 h 5"/>
                <a:gd name="T4" fmla="*/ 1 w 6"/>
                <a:gd name="T5" fmla="*/ 1 h 5"/>
                <a:gd name="T6" fmla="*/ 1 w 6"/>
                <a:gd name="T7" fmla="*/ 1 h 5"/>
                <a:gd name="T8" fmla="*/ 1 w 6"/>
                <a:gd name="T9" fmla="*/ 3 h 5"/>
                <a:gd name="T10" fmla="*/ 3 w 6"/>
                <a:gd name="T11" fmla="*/ 5 h 5"/>
                <a:gd name="T12" fmla="*/ 3 w 6"/>
                <a:gd name="T13" fmla="*/ 5 h 5"/>
                <a:gd name="T14" fmla="*/ 5 w 6"/>
                <a:gd name="T15" fmla="*/ 3 h 5"/>
                <a:gd name="T16" fmla="*/ 5 w 6"/>
                <a:gd name="T1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1" y="4"/>
                    <a:pt x="2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5" y="4"/>
                    <a:pt x="5" y="3"/>
                  </a:cubicBezTo>
                  <a:cubicBezTo>
                    <a:pt x="6" y="2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792" y="1392"/>
              <a:ext cx="10" cy="9"/>
            </a:xfrm>
            <a:custGeom>
              <a:avLst/>
              <a:gdLst>
                <a:gd name="T0" fmla="*/ 5 w 6"/>
                <a:gd name="T1" fmla="*/ 1 h 5"/>
                <a:gd name="T2" fmla="*/ 2 w 6"/>
                <a:gd name="T3" fmla="*/ 0 h 5"/>
                <a:gd name="T4" fmla="*/ 1 w 6"/>
                <a:gd name="T5" fmla="*/ 1 h 5"/>
                <a:gd name="T6" fmla="*/ 1 w 6"/>
                <a:gd name="T7" fmla="*/ 1 h 5"/>
                <a:gd name="T8" fmla="*/ 1 w 6"/>
                <a:gd name="T9" fmla="*/ 4 h 5"/>
                <a:gd name="T10" fmla="*/ 1 w 6"/>
                <a:gd name="T11" fmla="*/ 4 h 5"/>
                <a:gd name="T12" fmla="*/ 3 w 6"/>
                <a:gd name="T13" fmla="*/ 5 h 5"/>
                <a:gd name="T14" fmla="*/ 5 w 6"/>
                <a:gd name="T15" fmla="*/ 4 h 5"/>
                <a:gd name="T16" fmla="*/ 5 w 6"/>
                <a:gd name="T17" fmla="*/ 4 h 5"/>
                <a:gd name="T18" fmla="*/ 5 w 6"/>
                <a:gd name="T19" fmla="*/ 4 h 5"/>
                <a:gd name="T20" fmla="*/ 5 w 6"/>
                <a:gd name="T2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5">
                  <a:moveTo>
                    <a:pt x="5" y="1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4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82"/>
            <p:cNvSpPr>
              <a:spLocks noEditPoints="1"/>
            </p:cNvSpPr>
            <p:nvPr/>
          </p:nvSpPr>
          <p:spPr bwMode="auto">
            <a:xfrm>
              <a:off x="674" y="1309"/>
              <a:ext cx="128" cy="92"/>
            </a:xfrm>
            <a:custGeom>
              <a:avLst/>
              <a:gdLst>
                <a:gd name="T0" fmla="*/ 75 w 76"/>
                <a:gd name="T1" fmla="*/ 50 h 54"/>
                <a:gd name="T2" fmla="*/ 75 w 76"/>
                <a:gd name="T3" fmla="*/ 50 h 54"/>
                <a:gd name="T4" fmla="*/ 75 w 76"/>
                <a:gd name="T5" fmla="*/ 50 h 54"/>
                <a:gd name="T6" fmla="*/ 74 w 76"/>
                <a:gd name="T7" fmla="*/ 49 h 54"/>
                <a:gd name="T8" fmla="*/ 74 w 76"/>
                <a:gd name="T9" fmla="*/ 49 h 54"/>
                <a:gd name="T10" fmla="*/ 48 w 76"/>
                <a:gd name="T11" fmla="*/ 25 h 54"/>
                <a:gd name="T12" fmla="*/ 50 w 76"/>
                <a:gd name="T13" fmla="*/ 20 h 54"/>
                <a:gd name="T14" fmla="*/ 50 w 76"/>
                <a:gd name="T15" fmla="*/ 18 h 54"/>
                <a:gd name="T16" fmla="*/ 48 w 76"/>
                <a:gd name="T17" fmla="*/ 16 h 54"/>
                <a:gd name="T18" fmla="*/ 42 w 76"/>
                <a:gd name="T19" fmla="*/ 16 h 54"/>
                <a:gd name="T20" fmla="*/ 48 w 76"/>
                <a:gd name="T21" fmla="*/ 3 h 54"/>
                <a:gd name="T22" fmla="*/ 48 w 76"/>
                <a:gd name="T23" fmla="*/ 1 h 54"/>
                <a:gd name="T24" fmla="*/ 45 w 76"/>
                <a:gd name="T25" fmla="*/ 0 h 54"/>
                <a:gd name="T26" fmla="*/ 14 w 76"/>
                <a:gd name="T27" fmla="*/ 11 h 54"/>
                <a:gd name="T28" fmla="*/ 3 w 76"/>
                <a:gd name="T29" fmla="*/ 24 h 54"/>
                <a:gd name="T30" fmla="*/ 0 w 76"/>
                <a:gd name="T31" fmla="*/ 44 h 54"/>
                <a:gd name="T32" fmla="*/ 2 w 76"/>
                <a:gd name="T33" fmla="*/ 51 h 54"/>
                <a:gd name="T34" fmla="*/ 9 w 76"/>
                <a:gd name="T35" fmla="*/ 54 h 54"/>
                <a:gd name="T36" fmla="*/ 73 w 76"/>
                <a:gd name="T37" fmla="*/ 54 h 54"/>
                <a:gd name="T38" fmla="*/ 75 w 76"/>
                <a:gd name="T39" fmla="*/ 52 h 54"/>
                <a:gd name="T40" fmla="*/ 75 w 76"/>
                <a:gd name="T41" fmla="*/ 50 h 54"/>
                <a:gd name="T42" fmla="*/ 9 w 76"/>
                <a:gd name="T43" fmla="*/ 49 h 54"/>
                <a:gd name="T44" fmla="*/ 6 w 76"/>
                <a:gd name="T45" fmla="*/ 48 h 54"/>
                <a:gd name="T46" fmla="*/ 5 w 76"/>
                <a:gd name="T47" fmla="*/ 44 h 54"/>
                <a:gd name="T48" fmla="*/ 8 w 76"/>
                <a:gd name="T49" fmla="*/ 25 h 54"/>
                <a:gd name="T50" fmla="*/ 16 w 76"/>
                <a:gd name="T51" fmla="*/ 16 h 54"/>
                <a:gd name="T52" fmla="*/ 41 w 76"/>
                <a:gd name="T53" fmla="*/ 7 h 54"/>
                <a:gd name="T54" fmla="*/ 36 w 76"/>
                <a:gd name="T55" fmla="*/ 18 h 54"/>
                <a:gd name="T56" fmla="*/ 36 w 76"/>
                <a:gd name="T57" fmla="*/ 20 h 54"/>
                <a:gd name="T58" fmla="*/ 38 w 76"/>
                <a:gd name="T59" fmla="*/ 21 h 54"/>
                <a:gd name="T60" fmla="*/ 44 w 76"/>
                <a:gd name="T61" fmla="*/ 21 h 54"/>
                <a:gd name="T62" fmla="*/ 42 w 76"/>
                <a:gd name="T63" fmla="*/ 24 h 54"/>
                <a:gd name="T64" fmla="*/ 43 w 76"/>
                <a:gd name="T65" fmla="*/ 27 h 54"/>
                <a:gd name="T66" fmla="*/ 67 w 76"/>
                <a:gd name="T67" fmla="*/ 49 h 54"/>
                <a:gd name="T68" fmla="*/ 9 w 76"/>
                <a:gd name="T69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" h="54">
                  <a:moveTo>
                    <a:pt x="75" y="50"/>
                  </a:moveTo>
                  <a:cubicBezTo>
                    <a:pt x="75" y="50"/>
                    <a:pt x="75" y="50"/>
                    <a:pt x="75" y="50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19"/>
                    <a:pt x="51" y="18"/>
                    <a:pt x="50" y="18"/>
                  </a:cubicBezTo>
                  <a:cubicBezTo>
                    <a:pt x="50" y="17"/>
                    <a:pt x="49" y="16"/>
                    <a:pt x="48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9" y="3"/>
                    <a:pt x="48" y="1"/>
                    <a:pt x="48" y="1"/>
                  </a:cubicBezTo>
                  <a:cubicBezTo>
                    <a:pt x="47" y="0"/>
                    <a:pt x="46" y="0"/>
                    <a:pt x="45" y="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9" y="13"/>
                    <a:pt x="4" y="18"/>
                    <a:pt x="3" y="2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1" y="49"/>
                    <a:pt x="2" y="51"/>
                  </a:cubicBezTo>
                  <a:cubicBezTo>
                    <a:pt x="4" y="53"/>
                    <a:pt x="6" y="54"/>
                    <a:pt x="9" y="54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4" y="54"/>
                    <a:pt x="75" y="53"/>
                    <a:pt x="75" y="52"/>
                  </a:cubicBezTo>
                  <a:cubicBezTo>
                    <a:pt x="76" y="52"/>
                    <a:pt x="75" y="50"/>
                    <a:pt x="75" y="50"/>
                  </a:cubicBezTo>
                  <a:close/>
                  <a:moveTo>
                    <a:pt x="9" y="49"/>
                  </a:moveTo>
                  <a:cubicBezTo>
                    <a:pt x="8" y="49"/>
                    <a:pt x="7" y="49"/>
                    <a:pt x="6" y="48"/>
                  </a:cubicBezTo>
                  <a:cubicBezTo>
                    <a:pt x="5" y="47"/>
                    <a:pt x="5" y="45"/>
                    <a:pt x="5" y="4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9" y="21"/>
                    <a:pt x="12" y="17"/>
                    <a:pt x="16" y="1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5" y="18"/>
                    <a:pt x="35" y="19"/>
                    <a:pt x="36" y="20"/>
                  </a:cubicBezTo>
                  <a:cubicBezTo>
                    <a:pt x="36" y="21"/>
                    <a:pt x="37" y="21"/>
                    <a:pt x="38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5"/>
                    <a:pt x="42" y="27"/>
                    <a:pt x="43" y="27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9" y="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83"/>
            <p:cNvSpPr>
              <a:spLocks noEditPoints="1"/>
            </p:cNvSpPr>
            <p:nvPr/>
          </p:nvSpPr>
          <p:spPr bwMode="auto">
            <a:xfrm>
              <a:off x="782" y="1323"/>
              <a:ext cx="29" cy="78"/>
            </a:xfrm>
            <a:custGeom>
              <a:avLst/>
              <a:gdLst>
                <a:gd name="T0" fmla="*/ 17 w 17"/>
                <a:gd name="T1" fmla="*/ 11 h 46"/>
                <a:gd name="T2" fmla="*/ 17 w 17"/>
                <a:gd name="T3" fmla="*/ 9 h 46"/>
                <a:gd name="T4" fmla="*/ 11 w 17"/>
                <a:gd name="T5" fmla="*/ 1 h 46"/>
                <a:gd name="T6" fmla="*/ 8 w 17"/>
                <a:gd name="T7" fmla="*/ 0 h 46"/>
                <a:gd name="T8" fmla="*/ 7 w 17"/>
                <a:gd name="T9" fmla="*/ 1 h 46"/>
                <a:gd name="T10" fmla="*/ 1 w 17"/>
                <a:gd name="T11" fmla="*/ 9 h 46"/>
                <a:gd name="T12" fmla="*/ 1 w 17"/>
                <a:gd name="T13" fmla="*/ 10 h 46"/>
                <a:gd name="T14" fmla="*/ 1 w 17"/>
                <a:gd name="T15" fmla="*/ 12 h 46"/>
                <a:gd name="T16" fmla="*/ 3 w 17"/>
                <a:gd name="T17" fmla="*/ 16 h 46"/>
                <a:gd name="T18" fmla="*/ 1 w 17"/>
                <a:gd name="T19" fmla="*/ 33 h 46"/>
                <a:gd name="T20" fmla="*/ 1 w 17"/>
                <a:gd name="T21" fmla="*/ 34 h 46"/>
                <a:gd name="T22" fmla="*/ 7 w 17"/>
                <a:gd name="T23" fmla="*/ 45 h 46"/>
                <a:gd name="T24" fmla="*/ 9 w 17"/>
                <a:gd name="T25" fmla="*/ 46 h 46"/>
                <a:gd name="T26" fmla="*/ 11 w 17"/>
                <a:gd name="T27" fmla="*/ 45 h 46"/>
                <a:gd name="T28" fmla="*/ 17 w 17"/>
                <a:gd name="T29" fmla="*/ 34 h 46"/>
                <a:gd name="T30" fmla="*/ 17 w 17"/>
                <a:gd name="T31" fmla="*/ 33 h 46"/>
                <a:gd name="T32" fmla="*/ 17 w 17"/>
                <a:gd name="T33" fmla="*/ 33 h 46"/>
                <a:gd name="T34" fmla="*/ 17 w 17"/>
                <a:gd name="T35" fmla="*/ 33 h 46"/>
                <a:gd name="T36" fmla="*/ 14 w 17"/>
                <a:gd name="T37" fmla="*/ 16 h 46"/>
                <a:gd name="T38" fmla="*/ 17 w 17"/>
                <a:gd name="T39" fmla="*/ 12 h 46"/>
                <a:gd name="T40" fmla="*/ 17 w 17"/>
                <a:gd name="T41" fmla="*/ 11 h 46"/>
                <a:gd name="T42" fmla="*/ 9 w 17"/>
                <a:gd name="T43" fmla="*/ 38 h 46"/>
                <a:gd name="T44" fmla="*/ 6 w 17"/>
                <a:gd name="T45" fmla="*/ 33 h 46"/>
                <a:gd name="T46" fmla="*/ 8 w 17"/>
                <a:gd name="T47" fmla="*/ 16 h 46"/>
                <a:gd name="T48" fmla="*/ 8 w 17"/>
                <a:gd name="T49" fmla="*/ 14 h 46"/>
                <a:gd name="T50" fmla="*/ 6 w 17"/>
                <a:gd name="T51" fmla="*/ 11 h 46"/>
                <a:gd name="T52" fmla="*/ 9 w 17"/>
                <a:gd name="T53" fmla="*/ 7 h 46"/>
                <a:gd name="T54" fmla="*/ 12 w 17"/>
                <a:gd name="T55" fmla="*/ 11 h 46"/>
                <a:gd name="T56" fmla="*/ 10 w 17"/>
                <a:gd name="T57" fmla="*/ 14 h 46"/>
                <a:gd name="T58" fmla="*/ 9 w 17"/>
                <a:gd name="T59" fmla="*/ 16 h 46"/>
                <a:gd name="T60" fmla="*/ 12 w 17"/>
                <a:gd name="T61" fmla="*/ 32 h 46"/>
                <a:gd name="T62" fmla="*/ 9 w 17"/>
                <a:gd name="T63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" h="46">
                  <a:moveTo>
                    <a:pt x="17" y="11"/>
                  </a:moveTo>
                  <a:cubicBezTo>
                    <a:pt x="17" y="11"/>
                    <a:pt x="17" y="10"/>
                    <a:pt x="17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4"/>
                    <a:pt x="1" y="3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5"/>
                    <a:pt x="8" y="46"/>
                    <a:pt x="9" y="46"/>
                  </a:cubicBezTo>
                  <a:cubicBezTo>
                    <a:pt x="10" y="46"/>
                    <a:pt x="11" y="45"/>
                    <a:pt x="11" y="4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1"/>
                  </a:cubicBezTo>
                  <a:close/>
                  <a:moveTo>
                    <a:pt x="9" y="38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5"/>
                    <a:pt x="8" y="14"/>
                    <a:pt x="8" y="14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12" y="32"/>
                    <a:pt x="12" y="32"/>
                    <a:pt x="12" y="32"/>
                  </a:cubicBezTo>
                  <a:lnTo>
                    <a:pt x="9" y="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7"/>
          <p:cNvGrpSpPr>
            <a:grpSpLocks noChangeAspect="1"/>
          </p:cNvGrpSpPr>
          <p:nvPr/>
        </p:nvGrpSpPr>
        <p:grpSpPr bwMode="auto">
          <a:xfrm>
            <a:off x="6039738" y="4663835"/>
            <a:ext cx="383382" cy="375683"/>
            <a:chOff x="672" y="1155"/>
            <a:chExt cx="249" cy="244"/>
          </a:xfrm>
        </p:grpSpPr>
        <p:sp>
          <p:nvSpPr>
            <p:cNvPr id="88" name="AutoShape 6"/>
            <p:cNvSpPr>
              <a:spLocks noChangeAspect="1" noChangeArrowheads="1" noTextEdit="1"/>
            </p:cNvSpPr>
            <p:nvPr/>
          </p:nvSpPr>
          <p:spPr bwMode="auto">
            <a:xfrm>
              <a:off x="672" y="1155"/>
              <a:ext cx="249" cy="244"/>
            </a:xfrm>
            <a:prstGeom prst="rect">
              <a:avLst/>
            </a:prstGeom>
            <a:noFill/>
            <a:ln w="952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782" y="1336"/>
              <a:ext cx="10" cy="9"/>
            </a:xfrm>
            <a:custGeom>
              <a:avLst/>
              <a:gdLst>
                <a:gd name="T0" fmla="*/ 5 w 6"/>
                <a:gd name="T1" fmla="*/ 0 h 5"/>
                <a:gd name="T2" fmla="*/ 1 w 6"/>
                <a:gd name="T3" fmla="*/ 1 h 5"/>
                <a:gd name="T4" fmla="*/ 1 w 6"/>
                <a:gd name="T5" fmla="*/ 1 h 5"/>
                <a:gd name="T6" fmla="*/ 1 w 6"/>
                <a:gd name="T7" fmla="*/ 5 h 5"/>
                <a:gd name="T8" fmla="*/ 3 w 6"/>
                <a:gd name="T9" fmla="*/ 5 h 5"/>
                <a:gd name="T10" fmla="*/ 5 w 6"/>
                <a:gd name="T11" fmla="*/ 4 h 5"/>
                <a:gd name="T12" fmla="*/ 5 w 6"/>
                <a:gd name="T13" fmla="*/ 4 h 5"/>
                <a:gd name="T14" fmla="*/ 5 w 6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5">
                  <a:moveTo>
                    <a:pt x="5" y="0"/>
                  </a:moveTo>
                  <a:cubicBezTo>
                    <a:pt x="4" y="0"/>
                    <a:pt x="2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1"/>
                    <a:pt x="5" y="0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770" y="1336"/>
              <a:ext cx="22" cy="46"/>
            </a:xfrm>
            <a:custGeom>
              <a:avLst/>
              <a:gdLst>
                <a:gd name="T0" fmla="*/ 12 w 13"/>
                <a:gd name="T1" fmla="*/ 24 h 27"/>
                <a:gd name="T2" fmla="*/ 6 w 13"/>
                <a:gd name="T3" fmla="*/ 12 h 27"/>
                <a:gd name="T4" fmla="*/ 12 w 13"/>
                <a:gd name="T5" fmla="*/ 4 h 27"/>
                <a:gd name="T6" fmla="*/ 11 w 13"/>
                <a:gd name="T7" fmla="*/ 1 h 27"/>
                <a:gd name="T8" fmla="*/ 8 w 13"/>
                <a:gd name="T9" fmla="*/ 1 h 27"/>
                <a:gd name="T10" fmla="*/ 1 w 13"/>
                <a:gd name="T11" fmla="*/ 11 h 27"/>
                <a:gd name="T12" fmla="*/ 1 w 13"/>
                <a:gd name="T13" fmla="*/ 13 h 27"/>
                <a:gd name="T14" fmla="*/ 8 w 13"/>
                <a:gd name="T15" fmla="*/ 26 h 27"/>
                <a:gd name="T16" fmla="*/ 8 w 13"/>
                <a:gd name="T17" fmla="*/ 26 h 27"/>
                <a:gd name="T18" fmla="*/ 10 w 13"/>
                <a:gd name="T19" fmla="*/ 27 h 27"/>
                <a:gd name="T20" fmla="*/ 11 w 13"/>
                <a:gd name="T21" fmla="*/ 27 h 27"/>
                <a:gd name="T22" fmla="*/ 12 w 13"/>
                <a:gd name="T23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27">
                  <a:moveTo>
                    <a:pt x="12" y="24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1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1" y="13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7"/>
                    <a:pt x="9" y="27"/>
                    <a:pt x="10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27"/>
                    <a:pt x="13" y="25"/>
                    <a:pt x="12" y="24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802" y="1336"/>
              <a:ext cx="21" cy="46"/>
            </a:xfrm>
            <a:custGeom>
              <a:avLst/>
              <a:gdLst>
                <a:gd name="T0" fmla="*/ 12 w 12"/>
                <a:gd name="T1" fmla="*/ 11 h 27"/>
                <a:gd name="T2" fmla="*/ 5 w 12"/>
                <a:gd name="T3" fmla="*/ 1 h 27"/>
                <a:gd name="T4" fmla="*/ 2 w 12"/>
                <a:gd name="T5" fmla="*/ 0 h 27"/>
                <a:gd name="T6" fmla="*/ 1 w 12"/>
                <a:gd name="T7" fmla="*/ 2 h 27"/>
                <a:gd name="T8" fmla="*/ 1 w 12"/>
                <a:gd name="T9" fmla="*/ 4 h 27"/>
                <a:gd name="T10" fmla="*/ 7 w 12"/>
                <a:gd name="T11" fmla="*/ 12 h 27"/>
                <a:gd name="T12" fmla="*/ 1 w 12"/>
                <a:gd name="T13" fmla="*/ 24 h 27"/>
                <a:gd name="T14" fmla="*/ 0 w 12"/>
                <a:gd name="T15" fmla="*/ 25 h 27"/>
                <a:gd name="T16" fmla="*/ 2 w 12"/>
                <a:gd name="T17" fmla="*/ 27 h 27"/>
                <a:gd name="T18" fmla="*/ 3 w 12"/>
                <a:gd name="T19" fmla="*/ 27 h 27"/>
                <a:gd name="T20" fmla="*/ 5 w 12"/>
                <a:gd name="T21" fmla="*/ 26 h 27"/>
                <a:gd name="T22" fmla="*/ 12 w 12"/>
                <a:gd name="T23" fmla="*/ 13 h 27"/>
                <a:gd name="T24" fmla="*/ 12 w 12"/>
                <a:gd name="T25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27">
                  <a:moveTo>
                    <a:pt x="12" y="1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0" y="26"/>
                    <a:pt x="1" y="27"/>
                    <a:pt x="2" y="27"/>
                  </a:cubicBezTo>
                  <a:cubicBezTo>
                    <a:pt x="2" y="27"/>
                    <a:pt x="2" y="27"/>
                    <a:pt x="3" y="27"/>
                  </a:cubicBezTo>
                  <a:cubicBezTo>
                    <a:pt x="4" y="27"/>
                    <a:pt x="4" y="27"/>
                    <a:pt x="5" y="2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2"/>
                    <a:pt x="12" y="11"/>
                    <a:pt x="12" y="11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91"/>
            <p:cNvSpPr>
              <a:spLocks noEditPoints="1"/>
            </p:cNvSpPr>
            <p:nvPr/>
          </p:nvSpPr>
          <p:spPr bwMode="auto">
            <a:xfrm>
              <a:off x="764" y="1289"/>
              <a:ext cx="67" cy="42"/>
            </a:xfrm>
            <a:custGeom>
              <a:avLst/>
              <a:gdLst>
                <a:gd name="T0" fmla="*/ 39 w 40"/>
                <a:gd name="T1" fmla="*/ 0 h 25"/>
                <a:gd name="T2" fmla="*/ 36 w 40"/>
                <a:gd name="T3" fmla="*/ 0 h 25"/>
                <a:gd name="T4" fmla="*/ 32 w 40"/>
                <a:gd name="T5" fmla="*/ 3 h 25"/>
                <a:gd name="T6" fmla="*/ 19 w 40"/>
                <a:gd name="T7" fmla="*/ 8 h 25"/>
                <a:gd name="T8" fmla="*/ 18 w 40"/>
                <a:gd name="T9" fmla="*/ 8 h 25"/>
                <a:gd name="T10" fmla="*/ 6 w 40"/>
                <a:gd name="T11" fmla="*/ 2 h 25"/>
                <a:gd name="T12" fmla="*/ 4 w 40"/>
                <a:gd name="T13" fmla="*/ 1 h 25"/>
                <a:gd name="T14" fmla="*/ 1 w 40"/>
                <a:gd name="T15" fmla="*/ 0 h 25"/>
                <a:gd name="T16" fmla="*/ 0 w 40"/>
                <a:gd name="T17" fmla="*/ 3 h 25"/>
                <a:gd name="T18" fmla="*/ 0 w 40"/>
                <a:gd name="T19" fmla="*/ 11 h 25"/>
                <a:gd name="T20" fmla="*/ 1 w 40"/>
                <a:gd name="T21" fmla="*/ 13 h 25"/>
                <a:gd name="T22" fmla="*/ 1 w 40"/>
                <a:gd name="T23" fmla="*/ 13 h 25"/>
                <a:gd name="T24" fmla="*/ 19 w 40"/>
                <a:gd name="T25" fmla="*/ 25 h 25"/>
                <a:gd name="T26" fmla="*/ 19 w 40"/>
                <a:gd name="T27" fmla="*/ 25 h 25"/>
                <a:gd name="T28" fmla="*/ 19 w 40"/>
                <a:gd name="T29" fmla="*/ 25 h 25"/>
                <a:gd name="T30" fmla="*/ 20 w 40"/>
                <a:gd name="T31" fmla="*/ 25 h 25"/>
                <a:gd name="T32" fmla="*/ 21 w 40"/>
                <a:gd name="T33" fmla="*/ 25 h 25"/>
                <a:gd name="T34" fmla="*/ 21 w 40"/>
                <a:gd name="T35" fmla="*/ 25 h 25"/>
                <a:gd name="T36" fmla="*/ 21 w 40"/>
                <a:gd name="T37" fmla="*/ 25 h 25"/>
                <a:gd name="T38" fmla="*/ 21 w 40"/>
                <a:gd name="T39" fmla="*/ 25 h 25"/>
                <a:gd name="T40" fmla="*/ 39 w 40"/>
                <a:gd name="T41" fmla="*/ 13 h 25"/>
                <a:gd name="T42" fmla="*/ 39 w 40"/>
                <a:gd name="T43" fmla="*/ 13 h 25"/>
                <a:gd name="T44" fmla="*/ 40 w 40"/>
                <a:gd name="T45" fmla="*/ 11 h 25"/>
                <a:gd name="T46" fmla="*/ 40 w 40"/>
                <a:gd name="T47" fmla="*/ 2 h 25"/>
                <a:gd name="T48" fmla="*/ 39 w 40"/>
                <a:gd name="T49" fmla="*/ 0 h 25"/>
                <a:gd name="T50" fmla="*/ 35 w 40"/>
                <a:gd name="T51" fmla="*/ 10 h 25"/>
                <a:gd name="T52" fmla="*/ 20 w 40"/>
                <a:gd name="T53" fmla="*/ 20 h 25"/>
                <a:gd name="T54" fmla="*/ 5 w 40"/>
                <a:gd name="T55" fmla="*/ 10 h 25"/>
                <a:gd name="T56" fmla="*/ 5 w 40"/>
                <a:gd name="T57" fmla="*/ 7 h 25"/>
                <a:gd name="T58" fmla="*/ 18 w 40"/>
                <a:gd name="T59" fmla="*/ 13 h 25"/>
                <a:gd name="T60" fmla="*/ 18 w 40"/>
                <a:gd name="T61" fmla="*/ 13 h 25"/>
                <a:gd name="T62" fmla="*/ 35 w 40"/>
                <a:gd name="T63" fmla="*/ 7 h 25"/>
                <a:gd name="T64" fmla="*/ 35 w 40"/>
                <a:gd name="T6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5">
                  <a:moveTo>
                    <a:pt x="39" y="0"/>
                  </a:moveTo>
                  <a:cubicBezTo>
                    <a:pt x="38" y="0"/>
                    <a:pt x="37" y="0"/>
                    <a:pt x="36" y="0"/>
                  </a:cubicBezTo>
                  <a:cubicBezTo>
                    <a:pt x="35" y="1"/>
                    <a:pt x="33" y="2"/>
                    <a:pt x="32" y="3"/>
                  </a:cubicBezTo>
                  <a:cubicBezTo>
                    <a:pt x="25" y="9"/>
                    <a:pt x="19" y="9"/>
                    <a:pt x="19" y="8"/>
                  </a:cubicBezTo>
                  <a:cubicBezTo>
                    <a:pt x="19" y="8"/>
                    <a:pt x="19" y="8"/>
                    <a:pt x="18" y="8"/>
                  </a:cubicBezTo>
                  <a:cubicBezTo>
                    <a:pt x="16" y="9"/>
                    <a:pt x="11" y="6"/>
                    <a:pt x="6" y="2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5"/>
                  </a:cubicBezTo>
                  <a:cubicBezTo>
                    <a:pt x="20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2"/>
                    <a:pt x="40" y="12"/>
                    <a:pt x="40" y="11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9" y="0"/>
                  </a:cubicBezTo>
                  <a:close/>
                  <a:moveTo>
                    <a:pt x="35" y="10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9" y="10"/>
                    <a:pt x="14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14"/>
                    <a:pt x="27" y="14"/>
                    <a:pt x="35" y="7"/>
                  </a:cubicBezTo>
                  <a:cubicBezTo>
                    <a:pt x="35" y="10"/>
                    <a:pt x="35" y="10"/>
                    <a:pt x="35" y="10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782" y="1323"/>
              <a:ext cx="19" cy="22"/>
            </a:xfrm>
            <a:custGeom>
              <a:avLst/>
              <a:gdLst>
                <a:gd name="T0" fmla="*/ 11 w 11"/>
                <a:gd name="T1" fmla="*/ 2 h 13"/>
                <a:gd name="T2" fmla="*/ 9 w 11"/>
                <a:gd name="T3" fmla="*/ 0 h 13"/>
                <a:gd name="T4" fmla="*/ 7 w 11"/>
                <a:gd name="T5" fmla="*/ 1 h 13"/>
                <a:gd name="T6" fmla="*/ 1 w 11"/>
                <a:gd name="T7" fmla="*/ 9 h 13"/>
                <a:gd name="T8" fmla="*/ 2 w 11"/>
                <a:gd name="T9" fmla="*/ 12 h 13"/>
                <a:gd name="T10" fmla="*/ 3 w 11"/>
                <a:gd name="T11" fmla="*/ 13 h 13"/>
                <a:gd name="T12" fmla="*/ 5 w 11"/>
                <a:gd name="T13" fmla="*/ 12 h 13"/>
                <a:gd name="T14" fmla="*/ 11 w 11"/>
                <a:gd name="T15" fmla="*/ 4 h 13"/>
                <a:gd name="T16" fmla="*/ 11 w 11"/>
                <a:gd name="T17" fmla="*/ 3 h 13"/>
                <a:gd name="T18" fmla="*/ 11 w 11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3">
                  <a:moveTo>
                    <a:pt x="11" y="2"/>
                  </a:moveTo>
                  <a:cubicBezTo>
                    <a:pt x="11" y="1"/>
                    <a:pt x="10" y="1"/>
                    <a:pt x="9" y="0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2"/>
                    <a:pt x="2" y="12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4" y="13"/>
                    <a:pt x="5" y="13"/>
                    <a:pt x="5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93"/>
            <p:cNvSpPr>
              <a:spLocks noEditPoints="1"/>
            </p:cNvSpPr>
            <p:nvPr/>
          </p:nvSpPr>
          <p:spPr bwMode="auto">
            <a:xfrm>
              <a:off x="735" y="1155"/>
              <a:ext cx="125" cy="100"/>
            </a:xfrm>
            <a:custGeom>
              <a:avLst/>
              <a:gdLst>
                <a:gd name="T0" fmla="*/ 74 w 74"/>
                <a:gd name="T1" fmla="*/ 22 h 59"/>
                <a:gd name="T2" fmla="*/ 65 w 74"/>
                <a:gd name="T3" fmla="*/ 10 h 59"/>
                <a:gd name="T4" fmla="*/ 65 w 74"/>
                <a:gd name="T5" fmla="*/ 5 h 59"/>
                <a:gd name="T6" fmla="*/ 57 w 74"/>
                <a:gd name="T7" fmla="*/ 0 h 59"/>
                <a:gd name="T8" fmla="*/ 57 w 74"/>
                <a:gd name="T9" fmla="*/ 0 h 59"/>
                <a:gd name="T10" fmla="*/ 24 w 74"/>
                <a:gd name="T11" fmla="*/ 0 h 59"/>
                <a:gd name="T12" fmla="*/ 0 w 74"/>
                <a:gd name="T13" fmla="*/ 24 h 59"/>
                <a:gd name="T14" fmla="*/ 0 w 74"/>
                <a:gd name="T15" fmla="*/ 37 h 59"/>
                <a:gd name="T16" fmla="*/ 3 w 74"/>
                <a:gd name="T17" fmla="*/ 47 h 59"/>
                <a:gd name="T18" fmla="*/ 5 w 74"/>
                <a:gd name="T19" fmla="*/ 54 h 59"/>
                <a:gd name="T20" fmla="*/ 8 w 74"/>
                <a:gd name="T21" fmla="*/ 56 h 59"/>
                <a:gd name="T22" fmla="*/ 10 w 74"/>
                <a:gd name="T23" fmla="*/ 53 h 59"/>
                <a:gd name="T24" fmla="*/ 10 w 74"/>
                <a:gd name="T25" fmla="*/ 36 h 59"/>
                <a:gd name="T26" fmla="*/ 19 w 74"/>
                <a:gd name="T27" fmla="*/ 28 h 59"/>
                <a:gd name="T28" fmla="*/ 29 w 74"/>
                <a:gd name="T29" fmla="*/ 28 h 59"/>
                <a:gd name="T30" fmla="*/ 33 w 74"/>
                <a:gd name="T31" fmla="*/ 27 h 59"/>
                <a:gd name="T32" fmla="*/ 40 w 74"/>
                <a:gd name="T33" fmla="*/ 25 h 59"/>
                <a:gd name="T34" fmla="*/ 45 w 74"/>
                <a:gd name="T35" fmla="*/ 25 h 59"/>
                <a:gd name="T36" fmla="*/ 57 w 74"/>
                <a:gd name="T37" fmla="*/ 29 h 59"/>
                <a:gd name="T38" fmla="*/ 64 w 74"/>
                <a:gd name="T39" fmla="*/ 37 h 59"/>
                <a:gd name="T40" fmla="*/ 64 w 74"/>
                <a:gd name="T41" fmla="*/ 57 h 59"/>
                <a:gd name="T42" fmla="*/ 66 w 74"/>
                <a:gd name="T43" fmla="*/ 59 h 59"/>
                <a:gd name="T44" fmla="*/ 66 w 74"/>
                <a:gd name="T45" fmla="*/ 59 h 59"/>
                <a:gd name="T46" fmla="*/ 69 w 74"/>
                <a:gd name="T47" fmla="*/ 57 h 59"/>
                <a:gd name="T48" fmla="*/ 73 w 74"/>
                <a:gd name="T49" fmla="*/ 46 h 59"/>
                <a:gd name="T50" fmla="*/ 74 w 74"/>
                <a:gd name="T51" fmla="*/ 40 h 59"/>
                <a:gd name="T52" fmla="*/ 74 w 74"/>
                <a:gd name="T53" fmla="*/ 22 h 59"/>
                <a:gd name="T54" fmla="*/ 74 w 74"/>
                <a:gd name="T55" fmla="*/ 22 h 59"/>
                <a:gd name="T56" fmla="*/ 70 w 74"/>
                <a:gd name="T57" fmla="*/ 40 h 59"/>
                <a:gd name="T58" fmla="*/ 69 w 74"/>
                <a:gd name="T59" fmla="*/ 43 h 59"/>
                <a:gd name="T60" fmla="*/ 69 w 74"/>
                <a:gd name="T61" fmla="*/ 36 h 59"/>
                <a:gd name="T62" fmla="*/ 69 w 74"/>
                <a:gd name="T63" fmla="*/ 36 h 59"/>
                <a:gd name="T64" fmla="*/ 58 w 74"/>
                <a:gd name="T65" fmla="*/ 24 h 59"/>
                <a:gd name="T66" fmla="*/ 58 w 74"/>
                <a:gd name="T67" fmla="*/ 24 h 59"/>
                <a:gd name="T68" fmla="*/ 47 w 74"/>
                <a:gd name="T69" fmla="*/ 20 h 59"/>
                <a:gd name="T70" fmla="*/ 43 w 74"/>
                <a:gd name="T71" fmla="*/ 19 h 59"/>
                <a:gd name="T72" fmla="*/ 39 w 74"/>
                <a:gd name="T73" fmla="*/ 20 h 59"/>
                <a:gd name="T74" fmla="*/ 31 w 74"/>
                <a:gd name="T75" fmla="*/ 23 h 59"/>
                <a:gd name="T76" fmla="*/ 29 w 74"/>
                <a:gd name="T77" fmla="*/ 23 h 59"/>
                <a:gd name="T78" fmla="*/ 18 w 74"/>
                <a:gd name="T79" fmla="*/ 23 h 59"/>
                <a:gd name="T80" fmla="*/ 18 w 74"/>
                <a:gd name="T81" fmla="*/ 23 h 59"/>
                <a:gd name="T82" fmla="*/ 5 w 74"/>
                <a:gd name="T83" fmla="*/ 36 h 59"/>
                <a:gd name="T84" fmla="*/ 5 w 74"/>
                <a:gd name="T85" fmla="*/ 36 h 59"/>
                <a:gd name="T86" fmla="*/ 5 w 74"/>
                <a:gd name="T87" fmla="*/ 41 h 59"/>
                <a:gd name="T88" fmla="*/ 4 w 74"/>
                <a:gd name="T89" fmla="*/ 37 h 59"/>
                <a:gd name="T90" fmla="*/ 4 w 74"/>
                <a:gd name="T91" fmla="*/ 24 h 59"/>
                <a:gd name="T92" fmla="*/ 24 w 74"/>
                <a:gd name="T93" fmla="*/ 5 h 59"/>
                <a:gd name="T94" fmla="*/ 57 w 74"/>
                <a:gd name="T95" fmla="*/ 5 h 59"/>
                <a:gd name="T96" fmla="*/ 60 w 74"/>
                <a:gd name="T97" fmla="*/ 7 h 59"/>
                <a:gd name="T98" fmla="*/ 60 w 74"/>
                <a:gd name="T99" fmla="*/ 11 h 59"/>
                <a:gd name="T100" fmla="*/ 60 w 74"/>
                <a:gd name="T101" fmla="*/ 13 h 59"/>
                <a:gd name="T102" fmla="*/ 62 w 74"/>
                <a:gd name="T103" fmla="*/ 14 h 59"/>
                <a:gd name="T104" fmla="*/ 70 w 74"/>
                <a:gd name="T105" fmla="*/ 22 h 59"/>
                <a:gd name="T106" fmla="*/ 70 w 74"/>
                <a:gd name="T107" fmla="*/ 4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4" h="59">
                  <a:moveTo>
                    <a:pt x="74" y="22"/>
                  </a:moveTo>
                  <a:cubicBezTo>
                    <a:pt x="74" y="22"/>
                    <a:pt x="73" y="13"/>
                    <a:pt x="65" y="10"/>
                  </a:cubicBezTo>
                  <a:cubicBezTo>
                    <a:pt x="66" y="9"/>
                    <a:pt x="66" y="7"/>
                    <a:pt x="65" y="5"/>
                  </a:cubicBezTo>
                  <a:cubicBezTo>
                    <a:pt x="63" y="2"/>
                    <a:pt x="61" y="1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1"/>
                    <a:pt x="1" y="44"/>
                    <a:pt x="3" y="47"/>
                  </a:cubicBezTo>
                  <a:cubicBezTo>
                    <a:pt x="4" y="48"/>
                    <a:pt x="5" y="50"/>
                    <a:pt x="5" y="54"/>
                  </a:cubicBezTo>
                  <a:cubicBezTo>
                    <a:pt x="5" y="55"/>
                    <a:pt x="6" y="56"/>
                    <a:pt x="8" y="56"/>
                  </a:cubicBezTo>
                  <a:cubicBezTo>
                    <a:pt x="9" y="56"/>
                    <a:pt x="10" y="55"/>
                    <a:pt x="10" y="53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0"/>
                    <a:pt x="18" y="28"/>
                    <a:pt x="19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0" y="28"/>
                    <a:pt x="32" y="28"/>
                    <a:pt x="33" y="27"/>
                  </a:cubicBezTo>
                  <a:cubicBezTo>
                    <a:pt x="35" y="27"/>
                    <a:pt x="38" y="26"/>
                    <a:pt x="40" y="25"/>
                  </a:cubicBezTo>
                  <a:cubicBezTo>
                    <a:pt x="42" y="24"/>
                    <a:pt x="44" y="24"/>
                    <a:pt x="45" y="25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63" y="31"/>
                    <a:pt x="64" y="36"/>
                    <a:pt x="64" y="3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8"/>
                    <a:pt x="65" y="59"/>
                    <a:pt x="66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7" y="59"/>
                    <a:pt x="68" y="58"/>
                    <a:pt x="69" y="57"/>
                  </a:cubicBezTo>
                  <a:cubicBezTo>
                    <a:pt x="69" y="57"/>
                    <a:pt x="70" y="51"/>
                    <a:pt x="73" y="46"/>
                  </a:cubicBezTo>
                  <a:cubicBezTo>
                    <a:pt x="74" y="44"/>
                    <a:pt x="74" y="42"/>
                    <a:pt x="74" y="40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22"/>
                    <a:pt x="74" y="22"/>
                    <a:pt x="74" y="22"/>
                  </a:cubicBezTo>
                  <a:close/>
                  <a:moveTo>
                    <a:pt x="70" y="40"/>
                  </a:moveTo>
                  <a:cubicBezTo>
                    <a:pt x="70" y="41"/>
                    <a:pt x="69" y="42"/>
                    <a:pt x="69" y="43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68" y="27"/>
                    <a:pt x="58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6" y="20"/>
                    <a:pt x="44" y="19"/>
                    <a:pt x="43" y="19"/>
                  </a:cubicBezTo>
                  <a:cubicBezTo>
                    <a:pt x="42" y="19"/>
                    <a:pt x="40" y="20"/>
                    <a:pt x="39" y="20"/>
                  </a:cubicBezTo>
                  <a:cubicBezTo>
                    <a:pt x="35" y="21"/>
                    <a:pt x="33" y="22"/>
                    <a:pt x="31" y="23"/>
                  </a:cubicBezTo>
                  <a:cubicBezTo>
                    <a:pt x="31" y="23"/>
                    <a:pt x="30" y="23"/>
                    <a:pt x="2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8" y="2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0"/>
                    <a:pt x="4" y="39"/>
                    <a:pt x="4" y="37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14"/>
                    <a:pt x="13" y="5"/>
                    <a:pt x="24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8" y="5"/>
                    <a:pt x="60" y="6"/>
                    <a:pt x="60" y="7"/>
                  </a:cubicBezTo>
                  <a:cubicBezTo>
                    <a:pt x="61" y="9"/>
                    <a:pt x="60" y="11"/>
                    <a:pt x="60" y="11"/>
                  </a:cubicBezTo>
                  <a:cubicBezTo>
                    <a:pt x="60" y="11"/>
                    <a:pt x="60" y="12"/>
                    <a:pt x="60" y="13"/>
                  </a:cubicBezTo>
                  <a:cubicBezTo>
                    <a:pt x="60" y="13"/>
                    <a:pt x="61" y="14"/>
                    <a:pt x="62" y="14"/>
                  </a:cubicBezTo>
                  <a:cubicBezTo>
                    <a:pt x="68" y="15"/>
                    <a:pt x="69" y="21"/>
                    <a:pt x="70" y="22"/>
                  </a:cubicBezTo>
                  <a:cubicBezTo>
                    <a:pt x="70" y="40"/>
                    <a:pt x="70" y="40"/>
                    <a:pt x="70" y="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94"/>
            <p:cNvSpPr>
              <a:spLocks noEditPoints="1"/>
            </p:cNvSpPr>
            <p:nvPr/>
          </p:nvSpPr>
          <p:spPr bwMode="auto">
            <a:xfrm>
              <a:off x="743" y="1187"/>
              <a:ext cx="109" cy="124"/>
            </a:xfrm>
            <a:custGeom>
              <a:avLst/>
              <a:gdLst>
                <a:gd name="T0" fmla="*/ 64 w 64"/>
                <a:gd name="T1" fmla="*/ 17 h 73"/>
                <a:gd name="T2" fmla="*/ 53 w 64"/>
                <a:gd name="T3" fmla="*/ 5 h 73"/>
                <a:gd name="T4" fmla="*/ 53 w 64"/>
                <a:gd name="T5" fmla="*/ 5 h 73"/>
                <a:gd name="T6" fmla="*/ 42 w 64"/>
                <a:gd name="T7" fmla="*/ 1 h 73"/>
                <a:gd name="T8" fmla="*/ 34 w 64"/>
                <a:gd name="T9" fmla="*/ 1 h 73"/>
                <a:gd name="T10" fmla="*/ 26 w 64"/>
                <a:gd name="T11" fmla="*/ 4 h 73"/>
                <a:gd name="T12" fmla="*/ 24 w 64"/>
                <a:gd name="T13" fmla="*/ 4 h 73"/>
                <a:gd name="T14" fmla="*/ 13 w 64"/>
                <a:gd name="T15" fmla="*/ 4 h 73"/>
                <a:gd name="T16" fmla="*/ 13 w 64"/>
                <a:gd name="T17" fmla="*/ 4 h 73"/>
                <a:gd name="T18" fmla="*/ 0 w 64"/>
                <a:gd name="T19" fmla="*/ 17 h 73"/>
                <a:gd name="T20" fmla="*/ 0 w 64"/>
                <a:gd name="T21" fmla="*/ 17 h 73"/>
                <a:gd name="T22" fmla="*/ 0 w 64"/>
                <a:gd name="T23" fmla="*/ 38 h 73"/>
                <a:gd name="T24" fmla="*/ 0 w 64"/>
                <a:gd name="T25" fmla="*/ 38 h 73"/>
                <a:gd name="T26" fmla="*/ 13 w 64"/>
                <a:gd name="T27" fmla="*/ 64 h 73"/>
                <a:gd name="T28" fmla="*/ 13 w 64"/>
                <a:gd name="T29" fmla="*/ 64 h 73"/>
                <a:gd name="T30" fmla="*/ 13 w 64"/>
                <a:gd name="T31" fmla="*/ 65 h 73"/>
                <a:gd name="T32" fmla="*/ 15 w 64"/>
                <a:gd name="T33" fmla="*/ 66 h 73"/>
                <a:gd name="T34" fmla="*/ 30 w 64"/>
                <a:gd name="T35" fmla="*/ 73 h 73"/>
                <a:gd name="T36" fmla="*/ 30 w 64"/>
                <a:gd name="T37" fmla="*/ 73 h 73"/>
                <a:gd name="T38" fmla="*/ 32 w 64"/>
                <a:gd name="T39" fmla="*/ 73 h 73"/>
                <a:gd name="T40" fmla="*/ 47 w 64"/>
                <a:gd name="T41" fmla="*/ 67 h 73"/>
                <a:gd name="T42" fmla="*/ 51 w 64"/>
                <a:gd name="T43" fmla="*/ 64 h 73"/>
                <a:gd name="T44" fmla="*/ 51 w 64"/>
                <a:gd name="T45" fmla="*/ 64 h 73"/>
                <a:gd name="T46" fmla="*/ 51 w 64"/>
                <a:gd name="T47" fmla="*/ 64 h 73"/>
                <a:gd name="T48" fmla="*/ 64 w 64"/>
                <a:gd name="T49" fmla="*/ 38 h 73"/>
                <a:gd name="T50" fmla="*/ 64 w 64"/>
                <a:gd name="T51" fmla="*/ 38 h 73"/>
                <a:gd name="T52" fmla="*/ 64 w 64"/>
                <a:gd name="T53" fmla="*/ 17 h 73"/>
                <a:gd name="T54" fmla="*/ 64 w 64"/>
                <a:gd name="T55" fmla="*/ 17 h 73"/>
                <a:gd name="T56" fmla="*/ 59 w 64"/>
                <a:gd name="T57" fmla="*/ 38 h 73"/>
                <a:gd name="T58" fmla="*/ 48 w 64"/>
                <a:gd name="T59" fmla="*/ 60 h 73"/>
                <a:gd name="T60" fmla="*/ 48 w 64"/>
                <a:gd name="T61" fmla="*/ 60 h 73"/>
                <a:gd name="T62" fmla="*/ 48 w 64"/>
                <a:gd name="T63" fmla="*/ 60 h 73"/>
                <a:gd name="T64" fmla="*/ 44 w 64"/>
                <a:gd name="T65" fmla="*/ 63 h 73"/>
                <a:gd name="T66" fmla="*/ 31 w 64"/>
                <a:gd name="T67" fmla="*/ 68 h 73"/>
                <a:gd name="T68" fmla="*/ 30 w 64"/>
                <a:gd name="T69" fmla="*/ 68 h 73"/>
                <a:gd name="T70" fmla="*/ 18 w 64"/>
                <a:gd name="T71" fmla="*/ 62 h 73"/>
                <a:gd name="T72" fmla="*/ 16 w 64"/>
                <a:gd name="T73" fmla="*/ 61 h 73"/>
                <a:gd name="T74" fmla="*/ 16 w 64"/>
                <a:gd name="T75" fmla="*/ 60 h 73"/>
                <a:gd name="T76" fmla="*/ 16 w 64"/>
                <a:gd name="T77" fmla="*/ 60 h 73"/>
                <a:gd name="T78" fmla="*/ 5 w 64"/>
                <a:gd name="T79" fmla="*/ 38 h 73"/>
                <a:gd name="T80" fmla="*/ 5 w 64"/>
                <a:gd name="T81" fmla="*/ 17 h 73"/>
                <a:gd name="T82" fmla="*/ 14 w 64"/>
                <a:gd name="T83" fmla="*/ 9 h 73"/>
                <a:gd name="T84" fmla="*/ 24 w 64"/>
                <a:gd name="T85" fmla="*/ 9 h 73"/>
                <a:gd name="T86" fmla="*/ 28 w 64"/>
                <a:gd name="T87" fmla="*/ 8 h 73"/>
                <a:gd name="T88" fmla="*/ 35 w 64"/>
                <a:gd name="T89" fmla="*/ 6 h 73"/>
                <a:gd name="T90" fmla="*/ 40 w 64"/>
                <a:gd name="T91" fmla="*/ 6 h 73"/>
                <a:gd name="T92" fmla="*/ 52 w 64"/>
                <a:gd name="T93" fmla="*/ 10 h 73"/>
                <a:gd name="T94" fmla="*/ 59 w 64"/>
                <a:gd name="T95" fmla="*/ 18 h 73"/>
                <a:gd name="T96" fmla="*/ 59 w 64"/>
                <a:gd name="T97" fmla="*/ 3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73">
                  <a:moveTo>
                    <a:pt x="64" y="17"/>
                  </a:moveTo>
                  <a:cubicBezTo>
                    <a:pt x="64" y="17"/>
                    <a:pt x="63" y="8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39" y="0"/>
                    <a:pt x="36" y="0"/>
                    <a:pt x="34" y="1"/>
                  </a:cubicBezTo>
                  <a:cubicBezTo>
                    <a:pt x="30" y="2"/>
                    <a:pt x="28" y="3"/>
                    <a:pt x="26" y="4"/>
                  </a:cubicBezTo>
                  <a:cubicBezTo>
                    <a:pt x="26" y="4"/>
                    <a:pt x="25" y="4"/>
                    <a:pt x="2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3" y="6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1" y="56"/>
                    <a:pt x="13" y="64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4" y="65"/>
                    <a:pt x="14" y="66"/>
                    <a:pt x="15" y="66"/>
                  </a:cubicBezTo>
                  <a:cubicBezTo>
                    <a:pt x="19" y="69"/>
                    <a:pt x="25" y="73"/>
                    <a:pt x="3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1" y="73"/>
                    <a:pt x="31" y="73"/>
                    <a:pt x="32" y="73"/>
                  </a:cubicBezTo>
                  <a:cubicBezTo>
                    <a:pt x="35" y="73"/>
                    <a:pt x="41" y="73"/>
                    <a:pt x="47" y="67"/>
                  </a:cubicBezTo>
                  <a:cubicBezTo>
                    <a:pt x="48" y="66"/>
                    <a:pt x="50" y="65"/>
                    <a:pt x="51" y="6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5" y="61"/>
                    <a:pt x="62" y="54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lose/>
                  <a:moveTo>
                    <a:pt x="59" y="38"/>
                  </a:moveTo>
                  <a:cubicBezTo>
                    <a:pt x="57" y="52"/>
                    <a:pt x="51" y="58"/>
                    <a:pt x="48" y="60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7" y="61"/>
                    <a:pt x="45" y="62"/>
                    <a:pt x="44" y="63"/>
                  </a:cubicBezTo>
                  <a:cubicBezTo>
                    <a:pt x="37" y="69"/>
                    <a:pt x="31" y="69"/>
                    <a:pt x="31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8" y="69"/>
                    <a:pt x="23" y="66"/>
                    <a:pt x="18" y="62"/>
                  </a:cubicBezTo>
                  <a:cubicBezTo>
                    <a:pt x="17" y="62"/>
                    <a:pt x="17" y="61"/>
                    <a:pt x="16" y="6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6" y="54"/>
                    <a:pt x="5" y="39"/>
                    <a:pt x="5" y="38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7" y="11"/>
                    <a:pt x="13" y="9"/>
                    <a:pt x="1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5" y="9"/>
                    <a:pt x="27" y="9"/>
                    <a:pt x="28" y="8"/>
                  </a:cubicBezTo>
                  <a:cubicBezTo>
                    <a:pt x="30" y="8"/>
                    <a:pt x="33" y="7"/>
                    <a:pt x="35" y="6"/>
                  </a:cubicBezTo>
                  <a:cubicBezTo>
                    <a:pt x="37" y="5"/>
                    <a:pt x="39" y="5"/>
                    <a:pt x="40" y="6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8" y="12"/>
                    <a:pt x="59" y="17"/>
                    <a:pt x="59" y="18"/>
                  </a:cubicBezTo>
                  <a:cubicBezTo>
                    <a:pt x="59" y="38"/>
                    <a:pt x="59" y="38"/>
                    <a:pt x="59" y="3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782" y="1323"/>
              <a:ext cx="19" cy="22"/>
            </a:xfrm>
            <a:custGeom>
              <a:avLst/>
              <a:gdLst>
                <a:gd name="T0" fmla="*/ 11 w 11"/>
                <a:gd name="T1" fmla="*/ 2 h 13"/>
                <a:gd name="T2" fmla="*/ 9 w 11"/>
                <a:gd name="T3" fmla="*/ 0 h 13"/>
                <a:gd name="T4" fmla="*/ 7 w 11"/>
                <a:gd name="T5" fmla="*/ 1 h 13"/>
                <a:gd name="T6" fmla="*/ 1 w 11"/>
                <a:gd name="T7" fmla="*/ 9 h 13"/>
                <a:gd name="T8" fmla="*/ 2 w 11"/>
                <a:gd name="T9" fmla="*/ 13 h 13"/>
                <a:gd name="T10" fmla="*/ 3 w 11"/>
                <a:gd name="T11" fmla="*/ 13 h 13"/>
                <a:gd name="T12" fmla="*/ 5 w 11"/>
                <a:gd name="T13" fmla="*/ 12 h 13"/>
                <a:gd name="T14" fmla="*/ 11 w 11"/>
                <a:gd name="T15" fmla="*/ 4 h 13"/>
                <a:gd name="T16" fmla="*/ 11 w 11"/>
                <a:gd name="T17" fmla="*/ 3 h 13"/>
                <a:gd name="T18" fmla="*/ 11 w 11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3">
                  <a:moveTo>
                    <a:pt x="11" y="2"/>
                  </a:moveTo>
                  <a:cubicBezTo>
                    <a:pt x="11" y="1"/>
                    <a:pt x="10" y="0"/>
                    <a:pt x="9" y="0"/>
                  </a:cubicBezTo>
                  <a:cubicBezTo>
                    <a:pt x="8" y="0"/>
                    <a:pt x="7" y="1"/>
                    <a:pt x="7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2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4" y="13"/>
                    <a:pt x="5" y="13"/>
                    <a:pt x="5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792" y="1391"/>
              <a:ext cx="10" cy="10"/>
            </a:xfrm>
            <a:custGeom>
              <a:avLst/>
              <a:gdLst>
                <a:gd name="T0" fmla="*/ 5 w 6"/>
                <a:gd name="T1" fmla="*/ 1 h 6"/>
                <a:gd name="T2" fmla="*/ 2 w 6"/>
                <a:gd name="T3" fmla="*/ 1 h 6"/>
                <a:gd name="T4" fmla="*/ 1 w 6"/>
                <a:gd name="T5" fmla="*/ 2 h 6"/>
                <a:gd name="T6" fmla="*/ 1 w 6"/>
                <a:gd name="T7" fmla="*/ 5 h 6"/>
                <a:gd name="T8" fmla="*/ 1 w 6"/>
                <a:gd name="T9" fmla="*/ 5 h 6"/>
                <a:gd name="T10" fmla="*/ 3 w 6"/>
                <a:gd name="T11" fmla="*/ 6 h 6"/>
                <a:gd name="T12" fmla="*/ 3 w 6"/>
                <a:gd name="T13" fmla="*/ 6 h 6"/>
                <a:gd name="T14" fmla="*/ 5 w 6"/>
                <a:gd name="T15" fmla="*/ 5 h 6"/>
                <a:gd name="T16" fmla="*/ 5 w 6"/>
                <a:gd name="T17" fmla="*/ 5 h 6"/>
                <a:gd name="T18" fmla="*/ 5 w 6"/>
                <a:gd name="T1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2"/>
                    <a:pt x="5" y="1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792" y="1391"/>
              <a:ext cx="10" cy="10"/>
            </a:xfrm>
            <a:custGeom>
              <a:avLst/>
              <a:gdLst>
                <a:gd name="T0" fmla="*/ 5 w 6"/>
                <a:gd name="T1" fmla="*/ 2 h 6"/>
                <a:gd name="T2" fmla="*/ 4 w 6"/>
                <a:gd name="T3" fmla="*/ 1 h 6"/>
                <a:gd name="T4" fmla="*/ 1 w 6"/>
                <a:gd name="T5" fmla="*/ 1 h 6"/>
                <a:gd name="T6" fmla="*/ 1 w 6"/>
                <a:gd name="T7" fmla="*/ 5 h 6"/>
                <a:gd name="T8" fmla="*/ 1 w 6"/>
                <a:gd name="T9" fmla="*/ 5 h 6"/>
                <a:gd name="T10" fmla="*/ 3 w 6"/>
                <a:gd name="T11" fmla="*/ 6 h 6"/>
                <a:gd name="T12" fmla="*/ 3 w 6"/>
                <a:gd name="T13" fmla="*/ 6 h 6"/>
                <a:gd name="T14" fmla="*/ 5 w 6"/>
                <a:gd name="T15" fmla="*/ 5 h 6"/>
                <a:gd name="T16" fmla="*/ 5 w 6"/>
                <a:gd name="T17" fmla="*/ 5 h 6"/>
                <a:gd name="T18" fmla="*/ 5 w 6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92" y="1392"/>
              <a:ext cx="9" cy="9"/>
            </a:xfrm>
            <a:custGeom>
              <a:avLst/>
              <a:gdLst>
                <a:gd name="T0" fmla="*/ 5 w 5"/>
                <a:gd name="T1" fmla="*/ 1 h 5"/>
                <a:gd name="T2" fmla="*/ 5 w 5"/>
                <a:gd name="T3" fmla="*/ 1 h 5"/>
                <a:gd name="T4" fmla="*/ 3 w 5"/>
                <a:gd name="T5" fmla="*/ 0 h 5"/>
                <a:gd name="T6" fmla="*/ 1 w 5"/>
                <a:gd name="T7" fmla="*/ 1 h 5"/>
                <a:gd name="T8" fmla="*/ 1 w 5"/>
                <a:gd name="T9" fmla="*/ 1 h 5"/>
                <a:gd name="T10" fmla="*/ 0 w 5"/>
                <a:gd name="T11" fmla="*/ 2 h 5"/>
                <a:gd name="T12" fmla="*/ 1 w 5"/>
                <a:gd name="T13" fmla="*/ 4 h 5"/>
                <a:gd name="T14" fmla="*/ 1 w 5"/>
                <a:gd name="T15" fmla="*/ 4 h 5"/>
                <a:gd name="T16" fmla="*/ 3 w 5"/>
                <a:gd name="T17" fmla="*/ 5 h 5"/>
                <a:gd name="T18" fmla="*/ 5 w 5"/>
                <a:gd name="T19" fmla="*/ 4 h 5"/>
                <a:gd name="T20" fmla="*/ 5 w 5"/>
                <a:gd name="T21" fmla="*/ 4 h 5"/>
                <a:gd name="T22" fmla="*/ 5 w 5"/>
                <a:gd name="T23" fmla="*/ 2 h 5"/>
                <a:gd name="T24" fmla="*/ 5 w 5"/>
                <a:gd name="T2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5" y="2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792" y="1323"/>
              <a:ext cx="9" cy="8"/>
            </a:xfrm>
            <a:custGeom>
              <a:avLst/>
              <a:gdLst>
                <a:gd name="T0" fmla="*/ 4 w 5"/>
                <a:gd name="T1" fmla="*/ 0 h 5"/>
                <a:gd name="T2" fmla="*/ 1 w 5"/>
                <a:gd name="T3" fmla="*/ 1 h 5"/>
                <a:gd name="T4" fmla="*/ 1 w 5"/>
                <a:gd name="T5" fmla="*/ 4 h 5"/>
                <a:gd name="T6" fmla="*/ 3 w 5"/>
                <a:gd name="T7" fmla="*/ 5 h 5"/>
                <a:gd name="T8" fmla="*/ 4 w 5"/>
                <a:gd name="T9" fmla="*/ 5 h 5"/>
                <a:gd name="T10" fmla="*/ 5 w 5"/>
                <a:gd name="T11" fmla="*/ 3 h 5"/>
                <a:gd name="T12" fmla="*/ 5 w 5"/>
                <a:gd name="T13" fmla="*/ 3 h 5"/>
                <a:gd name="T14" fmla="*/ 4 w 5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4" y="0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792" y="1323"/>
              <a:ext cx="9" cy="8"/>
            </a:xfrm>
            <a:custGeom>
              <a:avLst/>
              <a:gdLst>
                <a:gd name="T0" fmla="*/ 5 w 5"/>
                <a:gd name="T1" fmla="*/ 1 h 5"/>
                <a:gd name="T2" fmla="*/ 5 w 5"/>
                <a:gd name="T3" fmla="*/ 1 h 5"/>
                <a:gd name="T4" fmla="*/ 2 w 5"/>
                <a:gd name="T5" fmla="*/ 0 h 5"/>
                <a:gd name="T6" fmla="*/ 0 w 5"/>
                <a:gd name="T7" fmla="*/ 3 h 5"/>
                <a:gd name="T8" fmla="*/ 0 w 5"/>
                <a:gd name="T9" fmla="*/ 3 h 5"/>
                <a:gd name="T10" fmla="*/ 2 w 5"/>
                <a:gd name="T11" fmla="*/ 5 h 5"/>
                <a:gd name="T12" fmla="*/ 3 w 5"/>
                <a:gd name="T13" fmla="*/ 5 h 5"/>
                <a:gd name="T14" fmla="*/ 4 w 5"/>
                <a:gd name="T15" fmla="*/ 5 h 5"/>
                <a:gd name="T16" fmla="*/ 5 w 5"/>
                <a:gd name="T17" fmla="*/ 3 h 5"/>
                <a:gd name="T18" fmla="*/ 5 w 5"/>
                <a:gd name="T1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4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4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101"/>
            <p:cNvSpPr>
              <a:spLocks noEditPoints="1"/>
            </p:cNvSpPr>
            <p:nvPr/>
          </p:nvSpPr>
          <p:spPr bwMode="auto">
            <a:xfrm>
              <a:off x="792" y="1303"/>
              <a:ext cx="55" cy="59"/>
            </a:xfrm>
            <a:custGeom>
              <a:avLst/>
              <a:gdLst>
                <a:gd name="T0" fmla="*/ 32 w 32"/>
                <a:gd name="T1" fmla="*/ 6 h 35"/>
                <a:gd name="T2" fmla="*/ 31 w 32"/>
                <a:gd name="T3" fmla="*/ 4 h 35"/>
                <a:gd name="T4" fmla="*/ 21 w 32"/>
                <a:gd name="T5" fmla="*/ 1 h 35"/>
                <a:gd name="T6" fmla="*/ 21 w 32"/>
                <a:gd name="T7" fmla="*/ 1 h 35"/>
                <a:gd name="T8" fmla="*/ 19 w 32"/>
                <a:gd name="T9" fmla="*/ 1 h 35"/>
                <a:gd name="T10" fmla="*/ 2 w 32"/>
                <a:gd name="T11" fmla="*/ 13 h 35"/>
                <a:gd name="T12" fmla="*/ 2 w 32"/>
                <a:gd name="T13" fmla="*/ 13 h 35"/>
                <a:gd name="T14" fmla="*/ 3 w 32"/>
                <a:gd name="T15" fmla="*/ 15 h 35"/>
                <a:gd name="T16" fmla="*/ 2 w 32"/>
                <a:gd name="T17" fmla="*/ 13 h 35"/>
                <a:gd name="T18" fmla="*/ 1 w 32"/>
                <a:gd name="T19" fmla="*/ 14 h 35"/>
                <a:gd name="T20" fmla="*/ 0 w 32"/>
                <a:gd name="T21" fmla="*/ 15 h 35"/>
                <a:gd name="T22" fmla="*/ 1 w 32"/>
                <a:gd name="T23" fmla="*/ 16 h 35"/>
                <a:gd name="T24" fmla="*/ 14 w 32"/>
                <a:gd name="T25" fmla="*/ 34 h 35"/>
                <a:gd name="T26" fmla="*/ 16 w 32"/>
                <a:gd name="T27" fmla="*/ 35 h 35"/>
                <a:gd name="T28" fmla="*/ 16 w 32"/>
                <a:gd name="T29" fmla="*/ 35 h 35"/>
                <a:gd name="T30" fmla="*/ 18 w 32"/>
                <a:gd name="T31" fmla="*/ 33 h 35"/>
                <a:gd name="T32" fmla="*/ 32 w 32"/>
                <a:gd name="T33" fmla="*/ 8 h 35"/>
                <a:gd name="T34" fmla="*/ 32 w 32"/>
                <a:gd name="T35" fmla="*/ 6 h 35"/>
                <a:gd name="T36" fmla="*/ 15 w 32"/>
                <a:gd name="T37" fmla="*/ 28 h 35"/>
                <a:gd name="T38" fmla="*/ 6 w 32"/>
                <a:gd name="T39" fmla="*/ 15 h 35"/>
                <a:gd name="T40" fmla="*/ 21 w 32"/>
                <a:gd name="T41" fmla="*/ 6 h 35"/>
                <a:gd name="T42" fmla="*/ 26 w 32"/>
                <a:gd name="T43" fmla="*/ 8 h 35"/>
                <a:gd name="T44" fmla="*/ 15 w 32"/>
                <a:gd name="T45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5">
                  <a:moveTo>
                    <a:pt x="32" y="6"/>
                  </a:moveTo>
                  <a:cubicBezTo>
                    <a:pt x="32" y="5"/>
                    <a:pt x="31" y="4"/>
                    <a:pt x="31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20" y="1"/>
                    <a:pt x="19" y="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5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4"/>
                    <a:pt x="18" y="33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6"/>
                    <a:pt x="32" y="6"/>
                  </a:cubicBezTo>
                  <a:close/>
                  <a:moveTo>
                    <a:pt x="15" y="28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6" y="8"/>
                    <a:pt x="26" y="8"/>
                    <a:pt x="26" y="8"/>
                  </a:cubicBezTo>
                  <a:lnTo>
                    <a:pt x="15" y="2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102"/>
            <p:cNvSpPr>
              <a:spLocks noEditPoints="1"/>
            </p:cNvSpPr>
            <p:nvPr/>
          </p:nvSpPr>
          <p:spPr bwMode="auto">
            <a:xfrm>
              <a:off x="747" y="1303"/>
              <a:ext cx="54" cy="59"/>
            </a:xfrm>
            <a:custGeom>
              <a:avLst/>
              <a:gdLst>
                <a:gd name="T0" fmla="*/ 32 w 32"/>
                <a:gd name="T1" fmla="*/ 14 h 35"/>
                <a:gd name="T2" fmla="*/ 31 w 32"/>
                <a:gd name="T3" fmla="*/ 13 h 35"/>
                <a:gd name="T4" fmla="*/ 14 w 32"/>
                <a:gd name="T5" fmla="*/ 1 h 35"/>
                <a:gd name="T6" fmla="*/ 12 w 32"/>
                <a:gd name="T7" fmla="*/ 1 h 35"/>
                <a:gd name="T8" fmla="*/ 12 w 32"/>
                <a:gd name="T9" fmla="*/ 1 h 35"/>
                <a:gd name="T10" fmla="*/ 2 w 32"/>
                <a:gd name="T11" fmla="*/ 4 h 35"/>
                <a:gd name="T12" fmla="*/ 1 w 32"/>
                <a:gd name="T13" fmla="*/ 6 h 35"/>
                <a:gd name="T14" fmla="*/ 1 w 32"/>
                <a:gd name="T15" fmla="*/ 8 h 35"/>
                <a:gd name="T16" fmla="*/ 15 w 32"/>
                <a:gd name="T17" fmla="*/ 33 h 35"/>
                <a:gd name="T18" fmla="*/ 17 w 32"/>
                <a:gd name="T19" fmla="*/ 35 h 35"/>
                <a:gd name="T20" fmla="*/ 17 w 32"/>
                <a:gd name="T21" fmla="*/ 35 h 35"/>
                <a:gd name="T22" fmla="*/ 19 w 32"/>
                <a:gd name="T23" fmla="*/ 34 h 35"/>
                <a:gd name="T24" fmla="*/ 26 w 32"/>
                <a:gd name="T25" fmla="*/ 24 h 35"/>
                <a:gd name="T26" fmla="*/ 26 w 32"/>
                <a:gd name="T27" fmla="*/ 24 h 35"/>
                <a:gd name="T28" fmla="*/ 32 w 32"/>
                <a:gd name="T29" fmla="*/ 16 h 35"/>
                <a:gd name="T30" fmla="*/ 32 w 32"/>
                <a:gd name="T31" fmla="*/ 14 h 35"/>
                <a:gd name="T32" fmla="*/ 22 w 32"/>
                <a:gd name="T33" fmla="*/ 21 h 35"/>
                <a:gd name="T34" fmla="*/ 22 w 32"/>
                <a:gd name="T35" fmla="*/ 21 h 35"/>
                <a:gd name="T36" fmla="*/ 17 w 32"/>
                <a:gd name="T37" fmla="*/ 28 h 35"/>
                <a:gd name="T38" fmla="*/ 6 w 32"/>
                <a:gd name="T39" fmla="*/ 8 h 35"/>
                <a:gd name="T40" fmla="*/ 12 w 32"/>
                <a:gd name="T41" fmla="*/ 6 h 35"/>
                <a:gd name="T42" fmla="*/ 26 w 32"/>
                <a:gd name="T43" fmla="*/ 15 h 35"/>
                <a:gd name="T44" fmla="*/ 22 w 32"/>
                <a:gd name="T45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5">
                  <a:moveTo>
                    <a:pt x="32" y="14"/>
                  </a:moveTo>
                  <a:cubicBezTo>
                    <a:pt x="32" y="14"/>
                    <a:pt x="32" y="13"/>
                    <a:pt x="31" y="13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8" y="35"/>
                    <a:pt x="19" y="34"/>
                    <a:pt x="19" y="3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5"/>
                    <a:pt x="32" y="14"/>
                  </a:cubicBezTo>
                  <a:close/>
                  <a:moveTo>
                    <a:pt x="22" y="21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26" y="15"/>
                    <a:pt x="26" y="15"/>
                    <a:pt x="26" y="15"/>
                  </a:cubicBezTo>
                  <a:lnTo>
                    <a:pt x="22" y="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03"/>
            <p:cNvSpPr>
              <a:spLocks noEditPoints="1"/>
            </p:cNvSpPr>
            <p:nvPr/>
          </p:nvSpPr>
          <p:spPr bwMode="auto">
            <a:xfrm>
              <a:off x="792" y="1309"/>
              <a:ext cx="129" cy="92"/>
            </a:xfrm>
            <a:custGeom>
              <a:avLst/>
              <a:gdLst>
                <a:gd name="T0" fmla="*/ 76 w 76"/>
                <a:gd name="T1" fmla="*/ 44 h 54"/>
                <a:gd name="T2" fmla="*/ 72 w 76"/>
                <a:gd name="T3" fmla="*/ 24 h 54"/>
                <a:gd name="T4" fmla="*/ 61 w 76"/>
                <a:gd name="T5" fmla="*/ 11 h 54"/>
                <a:gd name="T6" fmla="*/ 31 w 76"/>
                <a:gd name="T7" fmla="*/ 0 h 54"/>
                <a:gd name="T8" fmla="*/ 28 w 76"/>
                <a:gd name="T9" fmla="*/ 1 h 54"/>
                <a:gd name="T10" fmla="*/ 28 w 76"/>
                <a:gd name="T11" fmla="*/ 3 h 54"/>
                <a:gd name="T12" fmla="*/ 34 w 76"/>
                <a:gd name="T13" fmla="*/ 16 h 54"/>
                <a:gd name="T14" fmla="*/ 28 w 76"/>
                <a:gd name="T15" fmla="*/ 16 h 54"/>
                <a:gd name="T16" fmla="*/ 26 w 76"/>
                <a:gd name="T17" fmla="*/ 18 h 54"/>
                <a:gd name="T18" fmla="*/ 26 w 76"/>
                <a:gd name="T19" fmla="*/ 20 h 54"/>
                <a:gd name="T20" fmla="*/ 28 w 76"/>
                <a:gd name="T21" fmla="*/ 25 h 54"/>
                <a:gd name="T22" fmla="*/ 2 w 76"/>
                <a:gd name="T23" fmla="*/ 49 h 54"/>
                <a:gd name="T24" fmla="*/ 2 w 76"/>
                <a:gd name="T25" fmla="*/ 49 h 54"/>
                <a:gd name="T26" fmla="*/ 1 w 76"/>
                <a:gd name="T27" fmla="*/ 50 h 54"/>
                <a:gd name="T28" fmla="*/ 1 w 76"/>
                <a:gd name="T29" fmla="*/ 53 h 54"/>
                <a:gd name="T30" fmla="*/ 1 w 76"/>
                <a:gd name="T31" fmla="*/ 53 h 54"/>
                <a:gd name="T32" fmla="*/ 3 w 76"/>
                <a:gd name="T33" fmla="*/ 54 h 54"/>
                <a:gd name="T34" fmla="*/ 67 w 76"/>
                <a:gd name="T35" fmla="*/ 54 h 54"/>
                <a:gd name="T36" fmla="*/ 74 w 76"/>
                <a:gd name="T37" fmla="*/ 51 h 54"/>
                <a:gd name="T38" fmla="*/ 76 w 76"/>
                <a:gd name="T39" fmla="*/ 44 h 54"/>
                <a:gd name="T40" fmla="*/ 70 w 76"/>
                <a:gd name="T41" fmla="*/ 48 h 54"/>
                <a:gd name="T42" fmla="*/ 67 w 76"/>
                <a:gd name="T43" fmla="*/ 49 h 54"/>
                <a:gd name="T44" fmla="*/ 9 w 76"/>
                <a:gd name="T45" fmla="*/ 49 h 54"/>
                <a:gd name="T46" fmla="*/ 33 w 76"/>
                <a:gd name="T47" fmla="*/ 27 h 54"/>
                <a:gd name="T48" fmla="*/ 33 w 76"/>
                <a:gd name="T49" fmla="*/ 24 h 54"/>
                <a:gd name="T50" fmla="*/ 32 w 76"/>
                <a:gd name="T51" fmla="*/ 21 h 54"/>
                <a:gd name="T52" fmla="*/ 38 w 76"/>
                <a:gd name="T53" fmla="*/ 21 h 54"/>
                <a:gd name="T54" fmla="*/ 40 w 76"/>
                <a:gd name="T55" fmla="*/ 20 h 54"/>
                <a:gd name="T56" fmla="*/ 40 w 76"/>
                <a:gd name="T57" fmla="*/ 18 h 54"/>
                <a:gd name="T58" fmla="*/ 35 w 76"/>
                <a:gd name="T59" fmla="*/ 7 h 54"/>
                <a:gd name="T60" fmla="*/ 60 w 76"/>
                <a:gd name="T61" fmla="*/ 16 h 54"/>
                <a:gd name="T62" fmla="*/ 68 w 76"/>
                <a:gd name="T63" fmla="*/ 25 h 54"/>
                <a:gd name="T64" fmla="*/ 71 w 76"/>
                <a:gd name="T65" fmla="*/ 44 h 54"/>
                <a:gd name="T66" fmla="*/ 71 w 76"/>
                <a:gd name="T67" fmla="*/ 44 h 54"/>
                <a:gd name="T68" fmla="*/ 70 w 76"/>
                <a:gd name="T69" fmla="*/ 4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" h="54">
                  <a:moveTo>
                    <a:pt x="76" y="4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1" y="18"/>
                    <a:pt x="67" y="13"/>
                    <a:pt x="61" y="1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29" y="0"/>
                    <a:pt x="28" y="1"/>
                  </a:cubicBezTo>
                  <a:cubicBezTo>
                    <a:pt x="27" y="1"/>
                    <a:pt x="27" y="3"/>
                    <a:pt x="28" y="3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6" y="17"/>
                    <a:pt x="26" y="18"/>
                  </a:cubicBezTo>
                  <a:cubicBezTo>
                    <a:pt x="25" y="18"/>
                    <a:pt x="25" y="19"/>
                    <a:pt x="26" y="20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51"/>
                    <a:pt x="0" y="52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2" y="54"/>
                    <a:pt x="3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9" y="54"/>
                    <a:pt x="72" y="53"/>
                    <a:pt x="74" y="51"/>
                  </a:cubicBezTo>
                  <a:cubicBezTo>
                    <a:pt x="75" y="49"/>
                    <a:pt x="76" y="46"/>
                    <a:pt x="76" y="44"/>
                  </a:cubicBezTo>
                  <a:close/>
                  <a:moveTo>
                    <a:pt x="70" y="48"/>
                  </a:moveTo>
                  <a:cubicBezTo>
                    <a:pt x="69" y="49"/>
                    <a:pt x="68" y="49"/>
                    <a:pt x="67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4" y="27"/>
                    <a:pt x="34" y="25"/>
                    <a:pt x="33" y="24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9" y="21"/>
                    <a:pt x="40" y="21"/>
                    <a:pt x="40" y="20"/>
                  </a:cubicBezTo>
                  <a:cubicBezTo>
                    <a:pt x="41" y="19"/>
                    <a:pt x="41" y="18"/>
                    <a:pt x="40" y="1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4" y="17"/>
                    <a:pt x="67" y="21"/>
                    <a:pt x="68" y="25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5"/>
                    <a:pt x="71" y="47"/>
                    <a:pt x="70" y="4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792" y="1392"/>
              <a:ext cx="10" cy="9"/>
            </a:xfrm>
            <a:custGeom>
              <a:avLst/>
              <a:gdLst>
                <a:gd name="T0" fmla="*/ 5 w 6"/>
                <a:gd name="T1" fmla="*/ 1 h 5"/>
                <a:gd name="T2" fmla="*/ 5 w 6"/>
                <a:gd name="T3" fmla="*/ 1 h 5"/>
                <a:gd name="T4" fmla="*/ 1 w 6"/>
                <a:gd name="T5" fmla="*/ 1 h 5"/>
                <a:gd name="T6" fmla="*/ 1 w 6"/>
                <a:gd name="T7" fmla="*/ 1 h 5"/>
                <a:gd name="T8" fmla="*/ 1 w 6"/>
                <a:gd name="T9" fmla="*/ 3 h 5"/>
                <a:gd name="T10" fmla="*/ 3 w 6"/>
                <a:gd name="T11" fmla="*/ 5 h 5"/>
                <a:gd name="T12" fmla="*/ 3 w 6"/>
                <a:gd name="T13" fmla="*/ 5 h 5"/>
                <a:gd name="T14" fmla="*/ 5 w 6"/>
                <a:gd name="T15" fmla="*/ 3 h 5"/>
                <a:gd name="T16" fmla="*/ 5 w 6"/>
                <a:gd name="T1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5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1" y="4"/>
                    <a:pt x="2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5" y="4"/>
                    <a:pt x="5" y="3"/>
                  </a:cubicBezTo>
                  <a:cubicBezTo>
                    <a:pt x="6" y="2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auto">
            <a:xfrm>
              <a:off x="792" y="1392"/>
              <a:ext cx="10" cy="9"/>
            </a:xfrm>
            <a:custGeom>
              <a:avLst/>
              <a:gdLst>
                <a:gd name="T0" fmla="*/ 5 w 6"/>
                <a:gd name="T1" fmla="*/ 1 h 5"/>
                <a:gd name="T2" fmla="*/ 2 w 6"/>
                <a:gd name="T3" fmla="*/ 0 h 5"/>
                <a:gd name="T4" fmla="*/ 1 w 6"/>
                <a:gd name="T5" fmla="*/ 1 h 5"/>
                <a:gd name="T6" fmla="*/ 1 w 6"/>
                <a:gd name="T7" fmla="*/ 1 h 5"/>
                <a:gd name="T8" fmla="*/ 1 w 6"/>
                <a:gd name="T9" fmla="*/ 4 h 5"/>
                <a:gd name="T10" fmla="*/ 1 w 6"/>
                <a:gd name="T11" fmla="*/ 4 h 5"/>
                <a:gd name="T12" fmla="*/ 3 w 6"/>
                <a:gd name="T13" fmla="*/ 5 h 5"/>
                <a:gd name="T14" fmla="*/ 5 w 6"/>
                <a:gd name="T15" fmla="*/ 4 h 5"/>
                <a:gd name="T16" fmla="*/ 5 w 6"/>
                <a:gd name="T17" fmla="*/ 4 h 5"/>
                <a:gd name="T18" fmla="*/ 5 w 6"/>
                <a:gd name="T19" fmla="*/ 4 h 5"/>
                <a:gd name="T20" fmla="*/ 5 w 6"/>
                <a:gd name="T2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5">
                  <a:moveTo>
                    <a:pt x="5" y="1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4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2B3B4C"/>
            </a:solidFill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106"/>
            <p:cNvSpPr>
              <a:spLocks noEditPoints="1"/>
            </p:cNvSpPr>
            <p:nvPr/>
          </p:nvSpPr>
          <p:spPr bwMode="auto">
            <a:xfrm>
              <a:off x="674" y="1309"/>
              <a:ext cx="128" cy="92"/>
            </a:xfrm>
            <a:custGeom>
              <a:avLst/>
              <a:gdLst>
                <a:gd name="T0" fmla="*/ 75 w 76"/>
                <a:gd name="T1" fmla="*/ 50 h 54"/>
                <a:gd name="T2" fmla="*/ 75 w 76"/>
                <a:gd name="T3" fmla="*/ 50 h 54"/>
                <a:gd name="T4" fmla="*/ 75 w 76"/>
                <a:gd name="T5" fmla="*/ 50 h 54"/>
                <a:gd name="T6" fmla="*/ 74 w 76"/>
                <a:gd name="T7" fmla="*/ 49 h 54"/>
                <a:gd name="T8" fmla="*/ 74 w 76"/>
                <a:gd name="T9" fmla="*/ 49 h 54"/>
                <a:gd name="T10" fmla="*/ 48 w 76"/>
                <a:gd name="T11" fmla="*/ 25 h 54"/>
                <a:gd name="T12" fmla="*/ 50 w 76"/>
                <a:gd name="T13" fmla="*/ 20 h 54"/>
                <a:gd name="T14" fmla="*/ 50 w 76"/>
                <a:gd name="T15" fmla="*/ 18 h 54"/>
                <a:gd name="T16" fmla="*/ 48 w 76"/>
                <a:gd name="T17" fmla="*/ 16 h 54"/>
                <a:gd name="T18" fmla="*/ 42 w 76"/>
                <a:gd name="T19" fmla="*/ 16 h 54"/>
                <a:gd name="T20" fmla="*/ 48 w 76"/>
                <a:gd name="T21" fmla="*/ 3 h 54"/>
                <a:gd name="T22" fmla="*/ 48 w 76"/>
                <a:gd name="T23" fmla="*/ 1 h 54"/>
                <a:gd name="T24" fmla="*/ 45 w 76"/>
                <a:gd name="T25" fmla="*/ 0 h 54"/>
                <a:gd name="T26" fmla="*/ 14 w 76"/>
                <a:gd name="T27" fmla="*/ 11 h 54"/>
                <a:gd name="T28" fmla="*/ 3 w 76"/>
                <a:gd name="T29" fmla="*/ 24 h 54"/>
                <a:gd name="T30" fmla="*/ 0 w 76"/>
                <a:gd name="T31" fmla="*/ 44 h 54"/>
                <a:gd name="T32" fmla="*/ 2 w 76"/>
                <a:gd name="T33" fmla="*/ 51 h 54"/>
                <a:gd name="T34" fmla="*/ 9 w 76"/>
                <a:gd name="T35" fmla="*/ 54 h 54"/>
                <a:gd name="T36" fmla="*/ 73 w 76"/>
                <a:gd name="T37" fmla="*/ 54 h 54"/>
                <a:gd name="T38" fmla="*/ 75 w 76"/>
                <a:gd name="T39" fmla="*/ 52 h 54"/>
                <a:gd name="T40" fmla="*/ 75 w 76"/>
                <a:gd name="T41" fmla="*/ 50 h 54"/>
                <a:gd name="T42" fmla="*/ 9 w 76"/>
                <a:gd name="T43" fmla="*/ 49 h 54"/>
                <a:gd name="T44" fmla="*/ 6 w 76"/>
                <a:gd name="T45" fmla="*/ 48 h 54"/>
                <a:gd name="T46" fmla="*/ 5 w 76"/>
                <a:gd name="T47" fmla="*/ 44 h 54"/>
                <a:gd name="T48" fmla="*/ 8 w 76"/>
                <a:gd name="T49" fmla="*/ 25 h 54"/>
                <a:gd name="T50" fmla="*/ 16 w 76"/>
                <a:gd name="T51" fmla="*/ 16 h 54"/>
                <a:gd name="T52" fmla="*/ 41 w 76"/>
                <a:gd name="T53" fmla="*/ 7 h 54"/>
                <a:gd name="T54" fmla="*/ 36 w 76"/>
                <a:gd name="T55" fmla="*/ 18 h 54"/>
                <a:gd name="T56" fmla="*/ 36 w 76"/>
                <a:gd name="T57" fmla="*/ 20 h 54"/>
                <a:gd name="T58" fmla="*/ 38 w 76"/>
                <a:gd name="T59" fmla="*/ 21 h 54"/>
                <a:gd name="T60" fmla="*/ 44 w 76"/>
                <a:gd name="T61" fmla="*/ 21 h 54"/>
                <a:gd name="T62" fmla="*/ 42 w 76"/>
                <a:gd name="T63" fmla="*/ 24 h 54"/>
                <a:gd name="T64" fmla="*/ 43 w 76"/>
                <a:gd name="T65" fmla="*/ 27 h 54"/>
                <a:gd name="T66" fmla="*/ 67 w 76"/>
                <a:gd name="T67" fmla="*/ 49 h 54"/>
                <a:gd name="T68" fmla="*/ 9 w 76"/>
                <a:gd name="T69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" h="54">
                  <a:moveTo>
                    <a:pt x="75" y="50"/>
                  </a:moveTo>
                  <a:cubicBezTo>
                    <a:pt x="75" y="50"/>
                    <a:pt x="75" y="50"/>
                    <a:pt x="75" y="50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19"/>
                    <a:pt x="51" y="18"/>
                    <a:pt x="50" y="18"/>
                  </a:cubicBezTo>
                  <a:cubicBezTo>
                    <a:pt x="50" y="17"/>
                    <a:pt x="49" y="16"/>
                    <a:pt x="48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9" y="3"/>
                    <a:pt x="48" y="1"/>
                    <a:pt x="48" y="1"/>
                  </a:cubicBezTo>
                  <a:cubicBezTo>
                    <a:pt x="47" y="0"/>
                    <a:pt x="46" y="0"/>
                    <a:pt x="45" y="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9" y="13"/>
                    <a:pt x="4" y="18"/>
                    <a:pt x="3" y="2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1" y="49"/>
                    <a:pt x="2" y="51"/>
                  </a:cubicBezTo>
                  <a:cubicBezTo>
                    <a:pt x="4" y="53"/>
                    <a:pt x="6" y="54"/>
                    <a:pt x="9" y="54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4" y="54"/>
                    <a:pt x="75" y="53"/>
                    <a:pt x="75" y="52"/>
                  </a:cubicBezTo>
                  <a:cubicBezTo>
                    <a:pt x="76" y="52"/>
                    <a:pt x="75" y="50"/>
                    <a:pt x="75" y="50"/>
                  </a:cubicBezTo>
                  <a:close/>
                  <a:moveTo>
                    <a:pt x="9" y="49"/>
                  </a:moveTo>
                  <a:cubicBezTo>
                    <a:pt x="8" y="49"/>
                    <a:pt x="7" y="49"/>
                    <a:pt x="6" y="48"/>
                  </a:cubicBezTo>
                  <a:cubicBezTo>
                    <a:pt x="5" y="47"/>
                    <a:pt x="5" y="45"/>
                    <a:pt x="5" y="4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9" y="21"/>
                    <a:pt x="12" y="17"/>
                    <a:pt x="16" y="1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5" y="18"/>
                    <a:pt x="35" y="19"/>
                    <a:pt x="36" y="20"/>
                  </a:cubicBezTo>
                  <a:cubicBezTo>
                    <a:pt x="36" y="21"/>
                    <a:pt x="37" y="21"/>
                    <a:pt x="38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5"/>
                    <a:pt x="42" y="27"/>
                    <a:pt x="43" y="27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9" y="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07"/>
            <p:cNvSpPr>
              <a:spLocks noEditPoints="1"/>
            </p:cNvSpPr>
            <p:nvPr/>
          </p:nvSpPr>
          <p:spPr bwMode="auto">
            <a:xfrm>
              <a:off x="782" y="1323"/>
              <a:ext cx="29" cy="78"/>
            </a:xfrm>
            <a:custGeom>
              <a:avLst/>
              <a:gdLst>
                <a:gd name="T0" fmla="*/ 17 w 17"/>
                <a:gd name="T1" fmla="*/ 11 h 46"/>
                <a:gd name="T2" fmla="*/ 17 w 17"/>
                <a:gd name="T3" fmla="*/ 9 h 46"/>
                <a:gd name="T4" fmla="*/ 11 w 17"/>
                <a:gd name="T5" fmla="*/ 1 h 46"/>
                <a:gd name="T6" fmla="*/ 8 w 17"/>
                <a:gd name="T7" fmla="*/ 0 h 46"/>
                <a:gd name="T8" fmla="*/ 7 w 17"/>
                <a:gd name="T9" fmla="*/ 1 h 46"/>
                <a:gd name="T10" fmla="*/ 1 w 17"/>
                <a:gd name="T11" fmla="*/ 9 h 46"/>
                <a:gd name="T12" fmla="*/ 1 w 17"/>
                <a:gd name="T13" fmla="*/ 10 h 46"/>
                <a:gd name="T14" fmla="*/ 1 w 17"/>
                <a:gd name="T15" fmla="*/ 12 h 46"/>
                <a:gd name="T16" fmla="*/ 3 w 17"/>
                <a:gd name="T17" fmla="*/ 16 h 46"/>
                <a:gd name="T18" fmla="*/ 1 w 17"/>
                <a:gd name="T19" fmla="*/ 33 h 46"/>
                <a:gd name="T20" fmla="*/ 1 w 17"/>
                <a:gd name="T21" fmla="*/ 34 h 46"/>
                <a:gd name="T22" fmla="*/ 7 w 17"/>
                <a:gd name="T23" fmla="*/ 45 h 46"/>
                <a:gd name="T24" fmla="*/ 9 w 17"/>
                <a:gd name="T25" fmla="*/ 46 h 46"/>
                <a:gd name="T26" fmla="*/ 11 w 17"/>
                <a:gd name="T27" fmla="*/ 45 h 46"/>
                <a:gd name="T28" fmla="*/ 17 w 17"/>
                <a:gd name="T29" fmla="*/ 34 h 46"/>
                <a:gd name="T30" fmla="*/ 17 w 17"/>
                <a:gd name="T31" fmla="*/ 33 h 46"/>
                <a:gd name="T32" fmla="*/ 17 w 17"/>
                <a:gd name="T33" fmla="*/ 33 h 46"/>
                <a:gd name="T34" fmla="*/ 17 w 17"/>
                <a:gd name="T35" fmla="*/ 33 h 46"/>
                <a:gd name="T36" fmla="*/ 14 w 17"/>
                <a:gd name="T37" fmla="*/ 16 h 46"/>
                <a:gd name="T38" fmla="*/ 17 w 17"/>
                <a:gd name="T39" fmla="*/ 12 h 46"/>
                <a:gd name="T40" fmla="*/ 17 w 17"/>
                <a:gd name="T41" fmla="*/ 11 h 46"/>
                <a:gd name="T42" fmla="*/ 9 w 17"/>
                <a:gd name="T43" fmla="*/ 38 h 46"/>
                <a:gd name="T44" fmla="*/ 6 w 17"/>
                <a:gd name="T45" fmla="*/ 33 h 46"/>
                <a:gd name="T46" fmla="*/ 8 w 17"/>
                <a:gd name="T47" fmla="*/ 16 h 46"/>
                <a:gd name="T48" fmla="*/ 8 w 17"/>
                <a:gd name="T49" fmla="*/ 14 h 46"/>
                <a:gd name="T50" fmla="*/ 6 w 17"/>
                <a:gd name="T51" fmla="*/ 11 h 46"/>
                <a:gd name="T52" fmla="*/ 9 w 17"/>
                <a:gd name="T53" fmla="*/ 7 h 46"/>
                <a:gd name="T54" fmla="*/ 12 w 17"/>
                <a:gd name="T55" fmla="*/ 11 h 46"/>
                <a:gd name="T56" fmla="*/ 10 w 17"/>
                <a:gd name="T57" fmla="*/ 14 h 46"/>
                <a:gd name="T58" fmla="*/ 9 w 17"/>
                <a:gd name="T59" fmla="*/ 16 h 46"/>
                <a:gd name="T60" fmla="*/ 12 w 17"/>
                <a:gd name="T61" fmla="*/ 32 h 46"/>
                <a:gd name="T62" fmla="*/ 9 w 17"/>
                <a:gd name="T63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" h="46">
                  <a:moveTo>
                    <a:pt x="17" y="11"/>
                  </a:moveTo>
                  <a:cubicBezTo>
                    <a:pt x="17" y="11"/>
                    <a:pt x="17" y="10"/>
                    <a:pt x="17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4"/>
                    <a:pt x="1" y="3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5"/>
                    <a:pt x="8" y="46"/>
                    <a:pt x="9" y="46"/>
                  </a:cubicBezTo>
                  <a:cubicBezTo>
                    <a:pt x="10" y="46"/>
                    <a:pt x="11" y="45"/>
                    <a:pt x="11" y="4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1"/>
                  </a:cubicBezTo>
                  <a:close/>
                  <a:moveTo>
                    <a:pt x="9" y="38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5"/>
                    <a:pt x="8" y="14"/>
                    <a:pt x="8" y="14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12" y="32"/>
                    <a:pt x="12" y="32"/>
                    <a:pt x="12" y="32"/>
                  </a:cubicBezTo>
                  <a:lnTo>
                    <a:pt x="9" y="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9" name="Flowchart: Magnetic Disk 108"/>
          <p:cNvSpPr/>
          <p:nvPr/>
        </p:nvSpPr>
        <p:spPr>
          <a:xfrm>
            <a:off x="5201538" y="3286919"/>
            <a:ext cx="437262" cy="68580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Flowchart: Magnetic Disk 109"/>
          <p:cNvSpPr/>
          <p:nvPr/>
        </p:nvSpPr>
        <p:spPr>
          <a:xfrm>
            <a:off x="4383276" y="3286919"/>
            <a:ext cx="437262" cy="685800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Flowchart: Magnetic Disk 110"/>
          <p:cNvSpPr/>
          <p:nvPr/>
        </p:nvSpPr>
        <p:spPr>
          <a:xfrm>
            <a:off x="6039738" y="3286919"/>
            <a:ext cx="437262" cy="685800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4591938" y="4048919"/>
            <a:ext cx="8458" cy="60960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5421680" y="4048919"/>
            <a:ext cx="8458" cy="60960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259880" y="4048919"/>
            <a:ext cx="8458" cy="60960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706601" y="3972719"/>
            <a:ext cx="571835" cy="60960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5544774" y="3972719"/>
            <a:ext cx="591964" cy="60960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685774" y="3972719"/>
            <a:ext cx="591964" cy="60960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5620303" y="3972719"/>
            <a:ext cx="571835" cy="60960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ontent Placeholder 2"/>
          <p:cNvSpPr txBox="1">
            <a:spLocks/>
          </p:cNvSpPr>
          <p:nvPr/>
        </p:nvSpPr>
        <p:spPr>
          <a:xfrm>
            <a:off x="-76200" y="3087951"/>
            <a:ext cx="1497807" cy="510118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Workflows</a:t>
            </a:r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508A825E-BBB0-4D41-9C88-4782DC617A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741" y="2448719"/>
            <a:ext cx="510118" cy="51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4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1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2429609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 of section - 4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65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0" y="467519"/>
            <a:ext cx="1371600" cy="5191918"/>
          </a:xfrm>
          <a:prstGeom prst="rect">
            <a:avLst/>
          </a:prstGeom>
          <a:solidFill>
            <a:srgbClr val="2B3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17" y="939057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Content Placeholder 2"/>
          <p:cNvSpPr txBox="1">
            <a:spLocks/>
          </p:cNvSpPr>
          <p:nvPr/>
        </p:nvSpPr>
        <p:spPr>
          <a:xfrm>
            <a:off x="1676398" y="833771"/>
            <a:ext cx="7391401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Best Practices</a:t>
            </a:r>
          </a:p>
        </p:txBody>
      </p:sp>
      <p:sp>
        <p:nvSpPr>
          <p:cNvPr id="13" name="Title 8"/>
          <p:cNvSpPr txBox="1">
            <a:spLocks/>
          </p:cNvSpPr>
          <p:nvPr/>
        </p:nvSpPr>
        <p:spPr>
          <a:xfrm>
            <a:off x="1643064" y="1300955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Title 8"/>
          <p:cNvSpPr txBox="1">
            <a:spLocks/>
          </p:cNvSpPr>
          <p:nvPr/>
        </p:nvSpPr>
        <p:spPr>
          <a:xfrm>
            <a:off x="1710048" y="1342802"/>
            <a:ext cx="7696200" cy="3015681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 and logical commits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Review code before committing it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Never delete unmerged remote branches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Never put broken code on the master branch (test first!)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 not to break things (don't do two weeks’ worth of work in one commit)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Always use a clear, concise commit message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making larger changes, consider branches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sure your name and email are right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28</a:t>
            </a:fld>
            <a:endParaRPr lang="en-US" dirty="0"/>
          </a:p>
        </p:txBody>
      </p:sp>
      <p:sp>
        <p:nvSpPr>
          <p:cNvPr id="112" name="Content Placeholder 2"/>
          <p:cNvSpPr txBox="1">
            <a:spLocks/>
          </p:cNvSpPr>
          <p:nvPr/>
        </p:nvSpPr>
        <p:spPr>
          <a:xfrm>
            <a:off x="-76200" y="3087951"/>
            <a:ext cx="1497807" cy="510118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Best Practices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C68F0827-36F6-4719-8C10-D041843EE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399" y="2481907"/>
            <a:ext cx="455331" cy="4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8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72" y="2143920"/>
            <a:ext cx="2344011" cy="1024526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155" y="23025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29</a:t>
            </a:fld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83821" y="5320236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29742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Structure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97655"/>
              </p:ext>
            </p:extLst>
          </p:nvPr>
        </p:nvGraphicFramePr>
        <p:xfrm>
          <a:off x="337639" y="1305719"/>
          <a:ext cx="9448800" cy="3156206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2376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2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517">
                <a:tc>
                  <a:txBody>
                    <a:bodyPr/>
                    <a:lstStyle/>
                    <a:p>
                      <a:pPr marL="0" indent="137160" algn="l" defTabSz="914400" rtl="0" eaLnBrk="1" latinLnBrk="0" hangingPunct="1"/>
                      <a:r>
                        <a:rPr lang="en-US" sz="14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Target audience</a:t>
                      </a:r>
                      <a:endParaRPr 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2" marB="4572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797">
                <a:tc>
                  <a:txBody>
                    <a:bodyPr/>
                    <a:lstStyle/>
                    <a:p>
                      <a:pPr marL="0" indent="137160" algn="l" defTabSz="914400" rtl="0" eaLnBrk="1" latinLnBrk="0" hangingPunct="1"/>
                      <a:r>
                        <a:rPr lang="en-US" sz="12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Level</a:t>
                      </a:r>
                      <a:endParaRPr lang="en-US" sz="12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1 - 4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2" marB="4572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24">
                <a:tc>
                  <a:txBody>
                    <a:bodyPr/>
                    <a:lstStyle/>
                    <a:p>
                      <a:pPr marL="0" indent="137160" algn="l" defTabSz="914400" rtl="0" eaLnBrk="1" latinLnBrk="0" hangingPunct="1"/>
                      <a:r>
                        <a:rPr lang="en-US" sz="12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Prerequisites</a:t>
                      </a:r>
                      <a:endParaRPr lang="en-US" sz="12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Basic knowledge</a:t>
                      </a:r>
                      <a:r>
                        <a:rPr lang="en-GB" sz="12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of command line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2" marB="4572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184">
                <a:tc>
                  <a:txBody>
                    <a:bodyPr/>
                    <a:lstStyle/>
                    <a:p>
                      <a:pPr marL="0" indent="137160" algn="l" defTabSz="914400" rtl="0" eaLnBrk="1" latinLnBrk="0" hangingPunct="1"/>
                      <a:r>
                        <a:rPr lang="en-US" sz="12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Training methods</a:t>
                      </a:r>
                      <a:endParaRPr lang="en-US" sz="12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PPT, Hands-</a:t>
                      </a:r>
                      <a:r>
                        <a:rPr lang="en-GB" sz="12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on, etc.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2" marB="4572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184">
                <a:tc>
                  <a:txBody>
                    <a:bodyPr/>
                    <a:lstStyle/>
                    <a:p>
                      <a:pPr marL="0" indent="137160" algn="l" defTabSz="914400" rtl="0" eaLnBrk="1" latinLnBrk="0" hangingPunct="1"/>
                      <a:r>
                        <a:rPr lang="en-US" sz="1200" kern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Evaluation</a:t>
                      </a:r>
                      <a:endParaRPr lang="en-US" sz="12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Quiz.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2" marB="4572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813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1733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Your Knowledge Quotient for GIT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139342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Q1: What is Git? Is it an Open Source?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Q2: Who developed git?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Q3: How 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git store data</a:t>
            </a:r>
            <a:r>
              <a:rPr lang="en-US" sz="15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Q4: 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command will create a local copy (or backup) of your remote repository?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Q5: Which git workflow is generally used for open source projects and why?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Q6: Can we have more than one remote repository to track?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Q7: What is the command to save changes to remote repository?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Q8: Where are the git hooks stored?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Q9: Can we push git hook to remote repository?</a:t>
            </a:r>
          </a:p>
          <a:p>
            <a:pPr algn="l">
              <a:lnSpc>
                <a:spcPct val="160000"/>
              </a:lnSpc>
            </a:pPr>
            <a:endParaRPr lang="en-US" sz="14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 Links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https://explainshell.com/explain?cmd=git+--version</a:t>
            </a:r>
            <a:endParaRPr lang="en-US" sz="16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https://www.atlassian.com/git/tutorials</a:t>
            </a:r>
            <a:endParaRPr lang="en-US" sz="16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https://www.edureka.co/blog/git-tutorial/</a:t>
            </a:r>
            <a:endParaRPr lang="en-US" sz="16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5"/>
              </a:rPr>
              <a:t>https://git-scm.com/book/en/v2/</a:t>
            </a:r>
            <a:endParaRPr lang="en-US" sz="16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28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 txBox="1">
            <a:spLocks/>
          </p:cNvSpPr>
          <p:nvPr/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CC6C99-819B-4E2C-B66B-9C4B0D9D41D3}" type="datetimeFigureOut">
              <a:rPr lang="en-US" smtClean="0"/>
              <a:pPr/>
              <a:t>11/27/2020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47503"/>
            <a:ext cx="38557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261503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8"/>
          <p:cNvSpPr txBox="1">
            <a:spLocks/>
          </p:cNvSpPr>
          <p:nvPr/>
        </p:nvSpPr>
        <p:spPr>
          <a:xfrm>
            <a:off x="1143000" y="2699441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24424" y="5066608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217343" y="5066607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44743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32</a:t>
            </a:fld>
            <a:endParaRPr lang="en-US" dirty="0"/>
          </a:p>
        </p:txBody>
      </p:sp>
      <p:sp>
        <p:nvSpPr>
          <p:cNvPr id="21" name="Footer Placeholder 3"/>
          <p:cNvSpPr txBox="1">
            <a:spLocks noGrp="1"/>
          </p:cNvSpPr>
          <p:nvPr/>
        </p:nvSpPr>
        <p:spPr bwMode="auto">
          <a:xfrm>
            <a:off x="83821" y="5345736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236850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1700" y="1458119"/>
            <a:ext cx="1706613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79479" y="1458119"/>
            <a:ext cx="1706613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80087" y="1458119"/>
            <a:ext cx="1706613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71700" y="3202395"/>
            <a:ext cx="1706613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85725" y="3202395"/>
            <a:ext cx="1706613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80087" y="3202395"/>
            <a:ext cx="1706613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26266" y="2372518"/>
            <a:ext cx="1706613" cy="5185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Control              Systems	</a:t>
            </a:r>
          </a:p>
        </p:txBody>
      </p:sp>
      <p:sp>
        <p:nvSpPr>
          <p:cNvPr id="27" name="Freeform 14"/>
          <p:cNvSpPr>
            <a:spLocks noEditPoints="1"/>
          </p:cNvSpPr>
          <p:nvPr/>
        </p:nvSpPr>
        <p:spPr bwMode="auto">
          <a:xfrm>
            <a:off x="2780849" y="1839119"/>
            <a:ext cx="495751" cy="462770"/>
          </a:xfrm>
          <a:custGeom>
            <a:avLst/>
            <a:gdLst>
              <a:gd name="T0" fmla="*/ 1598 w 1652"/>
              <a:gd name="T1" fmla="*/ 1405 h 1652"/>
              <a:gd name="T2" fmla="*/ 1242 w 1652"/>
              <a:gd name="T3" fmla="*/ 1049 h 1652"/>
              <a:gd name="T4" fmla="*/ 1236 w 1652"/>
              <a:gd name="T5" fmla="*/ 1044 h 1652"/>
              <a:gd name="T6" fmla="*/ 1347 w 1652"/>
              <a:gd name="T7" fmla="*/ 674 h 1652"/>
              <a:gd name="T8" fmla="*/ 674 w 1652"/>
              <a:gd name="T9" fmla="*/ 0 h 1652"/>
              <a:gd name="T10" fmla="*/ 0 w 1652"/>
              <a:gd name="T11" fmla="*/ 674 h 1652"/>
              <a:gd name="T12" fmla="*/ 674 w 1652"/>
              <a:gd name="T13" fmla="*/ 1347 h 1652"/>
              <a:gd name="T14" fmla="*/ 1044 w 1652"/>
              <a:gd name="T15" fmla="*/ 1237 h 1652"/>
              <a:gd name="T16" fmla="*/ 1049 w 1652"/>
              <a:gd name="T17" fmla="*/ 1243 h 1652"/>
              <a:gd name="T18" fmla="*/ 1405 w 1652"/>
              <a:gd name="T19" fmla="*/ 1599 h 1652"/>
              <a:gd name="T20" fmla="*/ 1598 w 1652"/>
              <a:gd name="T21" fmla="*/ 1599 h 1652"/>
              <a:gd name="T22" fmla="*/ 1598 w 1652"/>
              <a:gd name="T23" fmla="*/ 1405 h 1652"/>
              <a:gd name="T24" fmla="*/ 674 w 1652"/>
              <a:gd name="T25" fmla="*/ 1114 h 1652"/>
              <a:gd name="T26" fmla="*/ 234 w 1652"/>
              <a:gd name="T27" fmla="*/ 674 h 1652"/>
              <a:gd name="T28" fmla="*/ 674 w 1652"/>
              <a:gd name="T29" fmla="*/ 234 h 1652"/>
              <a:gd name="T30" fmla="*/ 1114 w 1652"/>
              <a:gd name="T31" fmla="*/ 674 h 1652"/>
              <a:gd name="T32" fmla="*/ 674 w 1652"/>
              <a:gd name="T33" fmla="*/ 1114 h 1652"/>
              <a:gd name="T34" fmla="*/ 674 w 1652"/>
              <a:gd name="T35" fmla="*/ 1114 h 1652"/>
              <a:gd name="T36" fmla="*/ 674 w 1652"/>
              <a:gd name="T37" fmla="*/ 1114 h 1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52" h="1652">
                <a:moveTo>
                  <a:pt x="1598" y="1405"/>
                </a:moveTo>
                <a:cubicBezTo>
                  <a:pt x="1242" y="1049"/>
                  <a:pt x="1242" y="1049"/>
                  <a:pt x="1242" y="1049"/>
                </a:cubicBezTo>
                <a:cubicBezTo>
                  <a:pt x="1240" y="1047"/>
                  <a:pt x="1238" y="1046"/>
                  <a:pt x="1236" y="1044"/>
                </a:cubicBezTo>
                <a:cubicBezTo>
                  <a:pt x="1306" y="938"/>
                  <a:pt x="1347" y="811"/>
                  <a:pt x="1347" y="674"/>
                </a:cubicBezTo>
                <a:cubicBezTo>
                  <a:pt x="1347" y="302"/>
                  <a:pt x="1046" y="0"/>
                  <a:pt x="674" y="0"/>
                </a:cubicBezTo>
                <a:cubicBezTo>
                  <a:pt x="302" y="0"/>
                  <a:pt x="0" y="302"/>
                  <a:pt x="0" y="674"/>
                </a:cubicBezTo>
                <a:cubicBezTo>
                  <a:pt x="0" y="1046"/>
                  <a:pt x="302" y="1347"/>
                  <a:pt x="674" y="1347"/>
                </a:cubicBezTo>
                <a:cubicBezTo>
                  <a:pt x="810" y="1347"/>
                  <a:pt x="938" y="1307"/>
                  <a:pt x="1044" y="1237"/>
                </a:cubicBezTo>
                <a:cubicBezTo>
                  <a:pt x="1046" y="1239"/>
                  <a:pt x="1047" y="1241"/>
                  <a:pt x="1049" y="1243"/>
                </a:cubicBezTo>
                <a:cubicBezTo>
                  <a:pt x="1405" y="1599"/>
                  <a:pt x="1405" y="1599"/>
                  <a:pt x="1405" y="1599"/>
                </a:cubicBezTo>
                <a:cubicBezTo>
                  <a:pt x="1458" y="1652"/>
                  <a:pt x="1545" y="1652"/>
                  <a:pt x="1598" y="1599"/>
                </a:cubicBezTo>
                <a:cubicBezTo>
                  <a:pt x="1652" y="1545"/>
                  <a:pt x="1652" y="1458"/>
                  <a:pt x="1598" y="1405"/>
                </a:cubicBezTo>
                <a:close/>
                <a:moveTo>
                  <a:pt x="674" y="1114"/>
                </a:moveTo>
                <a:cubicBezTo>
                  <a:pt x="431" y="1114"/>
                  <a:pt x="234" y="917"/>
                  <a:pt x="234" y="674"/>
                </a:cubicBezTo>
                <a:cubicBezTo>
                  <a:pt x="234" y="431"/>
                  <a:pt x="431" y="234"/>
                  <a:pt x="674" y="234"/>
                </a:cubicBezTo>
                <a:cubicBezTo>
                  <a:pt x="917" y="234"/>
                  <a:pt x="1114" y="431"/>
                  <a:pt x="1114" y="674"/>
                </a:cubicBezTo>
                <a:cubicBezTo>
                  <a:pt x="1114" y="917"/>
                  <a:pt x="917" y="1114"/>
                  <a:pt x="674" y="1114"/>
                </a:cubicBezTo>
                <a:close/>
                <a:moveTo>
                  <a:pt x="674" y="1114"/>
                </a:moveTo>
                <a:cubicBezTo>
                  <a:pt x="674" y="1114"/>
                  <a:pt x="674" y="1114"/>
                  <a:pt x="674" y="1114"/>
                </a:cubicBezTo>
              </a:path>
            </a:pathLst>
          </a:custGeom>
          <a:solidFill>
            <a:srgbClr val="00B8F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8" name="Group 17"/>
          <p:cNvGrpSpPr>
            <a:grpSpLocks noChangeAspect="1"/>
          </p:cNvGrpSpPr>
          <p:nvPr/>
        </p:nvGrpSpPr>
        <p:grpSpPr bwMode="auto">
          <a:xfrm>
            <a:off x="2780848" y="3515515"/>
            <a:ext cx="495751" cy="471763"/>
            <a:chOff x="1970" y="1745"/>
            <a:chExt cx="124" cy="118"/>
          </a:xfrm>
          <a:solidFill>
            <a:srgbClr val="00B8F1"/>
          </a:solidFill>
        </p:grpSpPr>
        <p:sp>
          <p:nvSpPr>
            <p:cNvPr id="29" name="Freeform 18"/>
            <p:cNvSpPr>
              <a:spLocks noEditPoints="1"/>
            </p:cNvSpPr>
            <p:nvPr/>
          </p:nvSpPr>
          <p:spPr bwMode="auto">
            <a:xfrm>
              <a:off x="1970" y="1745"/>
              <a:ext cx="124" cy="118"/>
            </a:xfrm>
            <a:custGeom>
              <a:avLst/>
              <a:gdLst>
                <a:gd name="T0" fmla="*/ 62 w 124"/>
                <a:gd name="T1" fmla="*/ 95 h 118"/>
                <a:gd name="T2" fmla="*/ 100 w 124"/>
                <a:gd name="T3" fmla="*/ 118 h 118"/>
                <a:gd name="T4" fmla="*/ 90 w 124"/>
                <a:gd name="T5" fmla="*/ 74 h 118"/>
                <a:gd name="T6" fmla="*/ 124 w 124"/>
                <a:gd name="T7" fmla="*/ 45 h 118"/>
                <a:gd name="T8" fmla="*/ 79 w 124"/>
                <a:gd name="T9" fmla="*/ 41 h 118"/>
                <a:gd name="T10" fmla="*/ 62 w 124"/>
                <a:gd name="T11" fmla="*/ 0 h 118"/>
                <a:gd name="T12" fmla="*/ 45 w 124"/>
                <a:gd name="T13" fmla="*/ 41 h 118"/>
                <a:gd name="T14" fmla="*/ 0 w 124"/>
                <a:gd name="T15" fmla="*/ 45 h 118"/>
                <a:gd name="T16" fmla="*/ 34 w 124"/>
                <a:gd name="T17" fmla="*/ 74 h 118"/>
                <a:gd name="T18" fmla="*/ 24 w 124"/>
                <a:gd name="T19" fmla="*/ 118 h 118"/>
                <a:gd name="T20" fmla="*/ 62 w 124"/>
                <a:gd name="T21" fmla="*/ 95 h 118"/>
                <a:gd name="T22" fmla="*/ 62 w 124"/>
                <a:gd name="T23" fmla="*/ 95 h 118"/>
                <a:gd name="T24" fmla="*/ 62 w 124"/>
                <a:gd name="T25" fmla="*/ 9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18">
                  <a:moveTo>
                    <a:pt x="62" y="95"/>
                  </a:moveTo>
                  <a:lnTo>
                    <a:pt x="100" y="118"/>
                  </a:lnTo>
                  <a:lnTo>
                    <a:pt x="90" y="74"/>
                  </a:lnTo>
                  <a:lnTo>
                    <a:pt x="124" y="45"/>
                  </a:lnTo>
                  <a:lnTo>
                    <a:pt x="79" y="41"/>
                  </a:lnTo>
                  <a:lnTo>
                    <a:pt x="62" y="0"/>
                  </a:lnTo>
                  <a:lnTo>
                    <a:pt x="45" y="41"/>
                  </a:lnTo>
                  <a:lnTo>
                    <a:pt x="0" y="45"/>
                  </a:lnTo>
                  <a:lnTo>
                    <a:pt x="34" y="74"/>
                  </a:lnTo>
                  <a:lnTo>
                    <a:pt x="24" y="118"/>
                  </a:lnTo>
                  <a:lnTo>
                    <a:pt x="62" y="95"/>
                  </a:lnTo>
                  <a:close/>
                  <a:moveTo>
                    <a:pt x="62" y="95"/>
                  </a:moveTo>
                  <a:lnTo>
                    <a:pt x="62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9"/>
            <p:cNvSpPr>
              <a:spLocks noEditPoints="1"/>
            </p:cNvSpPr>
            <p:nvPr/>
          </p:nvSpPr>
          <p:spPr bwMode="auto">
            <a:xfrm>
              <a:off x="1970" y="1745"/>
              <a:ext cx="124" cy="118"/>
            </a:xfrm>
            <a:custGeom>
              <a:avLst/>
              <a:gdLst>
                <a:gd name="T0" fmla="*/ 62 w 124"/>
                <a:gd name="T1" fmla="*/ 95 h 118"/>
                <a:gd name="T2" fmla="*/ 100 w 124"/>
                <a:gd name="T3" fmla="*/ 118 h 118"/>
                <a:gd name="T4" fmla="*/ 90 w 124"/>
                <a:gd name="T5" fmla="*/ 74 h 118"/>
                <a:gd name="T6" fmla="*/ 124 w 124"/>
                <a:gd name="T7" fmla="*/ 45 h 118"/>
                <a:gd name="T8" fmla="*/ 79 w 124"/>
                <a:gd name="T9" fmla="*/ 41 h 118"/>
                <a:gd name="T10" fmla="*/ 62 w 124"/>
                <a:gd name="T11" fmla="*/ 0 h 118"/>
                <a:gd name="T12" fmla="*/ 45 w 124"/>
                <a:gd name="T13" fmla="*/ 41 h 118"/>
                <a:gd name="T14" fmla="*/ 0 w 124"/>
                <a:gd name="T15" fmla="*/ 45 h 118"/>
                <a:gd name="T16" fmla="*/ 34 w 124"/>
                <a:gd name="T17" fmla="*/ 74 h 118"/>
                <a:gd name="T18" fmla="*/ 24 w 124"/>
                <a:gd name="T19" fmla="*/ 118 h 118"/>
                <a:gd name="T20" fmla="*/ 62 w 124"/>
                <a:gd name="T21" fmla="*/ 95 h 118"/>
                <a:gd name="T22" fmla="*/ 62 w 124"/>
                <a:gd name="T23" fmla="*/ 95 h 118"/>
                <a:gd name="T24" fmla="*/ 62 w 124"/>
                <a:gd name="T25" fmla="*/ 9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18">
                  <a:moveTo>
                    <a:pt x="62" y="95"/>
                  </a:moveTo>
                  <a:lnTo>
                    <a:pt x="100" y="118"/>
                  </a:lnTo>
                  <a:lnTo>
                    <a:pt x="90" y="74"/>
                  </a:lnTo>
                  <a:lnTo>
                    <a:pt x="124" y="45"/>
                  </a:lnTo>
                  <a:lnTo>
                    <a:pt x="79" y="41"/>
                  </a:lnTo>
                  <a:lnTo>
                    <a:pt x="62" y="0"/>
                  </a:lnTo>
                  <a:lnTo>
                    <a:pt x="45" y="41"/>
                  </a:lnTo>
                  <a:lnTo>
                    <a:pt x="0" y="45"/>
                  </a:lnTo>
                  <a:lnTo>
                    <a:pt x="34" y="74"/>
                  </a:lnTo>
                  <a:lnTo>
                    <a:pt x="24" y="118"/>
                  </a:lnTo>
                  <a:lnTo>
                    <a:pt x="62" y="95"/>
                  </a:lnTo>
                  <a:moveTo>
                    <a:pt x="62" y="95"/>
                  </a:moveTo>
                  <a:lnTo>
                    <a:pt x="62" y="9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4179478" y="2448719"/>
            <a:ext cx="1706613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Introduction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6180087" y="2448719"/>
            <a:ext cx="1706613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Architecture</a:t>
            </a: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2171699" y="4049006"/>
            <a:ext cx="1706613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Operations &amp; Commands	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4179479" y="4053944"/>
            <a:ext cx="1706612" cy="518757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Development	</a:t>
            </a: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6465485" y="4049006"/>
            <a:ext cx="1025440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Workflows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1788879"/>
            <a:ext cx="533386" cy="507440"/>
          </a:xfrm>
          <a:prstGeom prst="rect">
            <a:avLst/>
          </a:prstGeom>
          <a:solidFill>
            <a:srgbClr val="65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332" y="1843292"/>
            <a:ext cx="398036" cy="39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5" name="Group 4"/>
          <p:cNvGrpSpPr>
            <a:grpSpLocks noChangeAspect="1"/>
          </p:cNvGrpSpPr>
          <p:nvPr/>
        </p:nvGrpSpPr>
        <p:grpSpPr bwMode="auto">
          <a:xfrm>
            <a:off x="4823382" y="3592957"/>
            <a:ext cx="339224" cy="329021"/>
            <a:chOff x="1965" y="1494"/>
            <a:chExt cx="133" cy="129"/>
          </a:xfrm>
          <a:solidFill>
            <a:srgbClr val="00B8F1"/>
          </a:solidFill>
        </p:grpSpPr>
        <p:sp>
          <p:nvSpPr>
            <p:cNvPr id="66" name="Freeform 5"/>
            <p:cNvSpPr>
              <a:spLocks noEditPoints="1"/>
            </p:cNvSpPr>
            <p:nvPr/>
          </p:nvSpPr>
          <p:spPr bwMode="auto">
            <a:xfrm>
              <a:off x="2021" y="1494"/>
              <a:ext cx="77" cy="129"/>
            </a:xfrm>
            <a:custGeom>
              <a:avLst/>
              <a:gdLst>
                <a:gd name="T0" fmla="*/ 394 w 960"/>
                <a:gd name="T1" fmla="*/ 1575 h 1613"/>
                <a:gd name="T2" fmla="*/ 470 w 960"/>
                <a:gd name="T3" fmla="*/ 1610 h 1613"/>
                <a:gd name="T4" fmla="*/ 552 w 960"/>
                <a:gd name="T5" fmla="*/ 1590 h 1613"/>
                <a:gd name="T6" fmla="*/ 570 w 960"/>
                <a:gd name="T7" fmla="*/ 1575 h 1613"/>
                <a:gd name="T8" fmla="*/ 911 w 960"/>
                <a:gd name="T9" fmla="*/ 1234 h 1613"/>
                <a:gd name="T10" fmla="*/ 911 w 960"/>
                <a:gd name="T11" fmla="*/ 1057 h 1613"/>
                <a:gd name="T12" fmla="*/ 734 w 960"/>
                <a:gd name="T13" fmla="*/ 1057 h 1613"/>
                <a:gd name="T14" fmla="*/ 606 w 960"/>
                <a:gd name="T15" fmla="*/ 1185 h 1613"/>
                <a:gd name="T16" fmla="*/ 606 w 960"/>
                <a:gd name="T17" fmla="*/ 125 h 1613"/>
                <a:gd name="T18" fmla="*/ 482 w 960"/>
                <a:gd name="T19" fmla="*/ 0 h 1613"/>
                <a:gd name="T20" fmla="*/ 357 w 960"/>
                <a:gd name="T21" fmla="*/ 125 h 1613"/>
                <a:gd name="T22" fmla="*/ 357 w 960"/>
                <a:gd name="T23" fmla="*/ 1185 h 1613"/>
                <a:gd name="T24" fmla="*/ 226 w 960"/>
                <a:gd name="T25" fmla="*/ 1054 h 1613"/>
                <a:gd name="T26" fmla="*/ 49 w 960"/>
                <a:gd name="T27" fmla="*/ 1054 h 1613"/>
                <a:gd name="T28" fmla="*/ 49 w 960"/>
                <a:gd name="T29" fmla="*/ 1230 h 1613"/>
                <a:gd name="T30" fmla="*/ 393 w 960"/>
                <a:gd name="T31" fmla="*/ 1575 h 1613"/>
                <a:gd name="T32" fmla="*/ 394 w 960"/>
                <a:gd name="T33" fmla="*/ 1575 h 1613"/>
                <a:gd name="T34" fmla="*/ 394 w 960"/>
                <a:gd name="T35" fmla="*/ 1575 h 1613"/>
                <a:gd name="T36" fmla="*/ 394 w 960"/>
                <a:gd name="T37" fmla="*/ 1575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0" h="1613">
                  <a:moveTo>
                    <a:pt x="394" y="1575"/>
                  </a:moveTo>
                  <a:cubicBezTo>
                    <a:pt x="414" y="1595"/>
                    <a:pt x="442" y="1608"/>
                    <a:pt x="470" y="1610"/>
                  </a:cubicBezTo>
                  <a:cubicBezTo>
                    <a:pt x="498" y="1613"/>
                    <a:pt x="528" y="1606"/>
                    <a:pt x="552" y="1590"/>
                  </a:cubicBezTo>
                  <a:cubicBezTo>
                    <a:pt x="558" y="1585"/>
                    <a:pt x="564" y="1580"/>
                    <a:pt x="570" y="1575"/>
                  </a:cubicBezTo>
                  <a:cubicBezTo>
                    <a:pt x="911" y="1234"/>
                    <a:pt x="911" y="1234"/>
                    <a:pt x="911" y="1234"/>
                  </a:cubicBezTo>
                  <a:cubicBezTo>
                    <a:pt x="960" y="1185"/>
                    <a:pt x="960" y="1106"/>
                    <a:pt x="911" y="1057"/>
                  </a:cubicBezTo>
                  <a:cubicBezTo>
                    <a:pt x="862" y="1008"/>
                    <a:pt x="783" y="1008"/>
                    <a:pt x="734" y="1057"/>
                  </a:cubicBezTo>
                  <a:cubicBezTo>
                    <a:pt x="606" y="1185"/>
                    <a:pt x="606" y="1185"/>
                    <a:pt x="606" y="1185"/>
                  </a:cubicBezTo>
                  <a:cubicBezTo>
                    <a:pt x="606" y="125"/>
                    <a:pt x="606" y="125"/>
                    <a:pt x="606" y="125"/>
                  </a:cubicBezTo>
                  <a:cubicBezTo>
                    <a:pt x="606" y="56"/>
                    <a:pt x="551" y="0"/>
                    <a:pt x="482" y="0"/>
                  </a:cubicBezTo>
                  <a:cubicBezTo>
                    <a:pt x="413" y="0"/>
                    <a:pt x="357" y="56"/>
                    <a:pt x="357" y="125"/>
                  </a:cubicBezTo>
                  <a:cubicBezTo>
                    <a:pt x="357" y="1185"/>
                    <a:pt x="357" y="1185"/>
                    <a:pt x="357" y="1185"/>
                  </a:cubicBezTo>
                  <a:cubicBezTo>
                    <a:pt x="226" y="1054"/>
                    <a:pt x="226" y="1054"/>
                    <a:pt x="226" y="1054"/>
                  </a:cubicBezTo>
                  <a:cubicBezTo>
                    <a:pt x="177" y="1005"/>
                    <a:pt x="98" y="1005"/>
                    <a:pt x="49" y="1054"/>
                  </a:cubicBezTo>
                  <a:cubicBezTo>
                    <a:pt x="0" y="1102"/>
                    <a:pt x="0" y="1181"/>
                    <a:pt x="49" y="1230"/>
                  </a:cubicBezTo>
                  <a:cubicBezTo>
                    <a:pt x="393" y="1575"/>
                    <a:pt x="393" y="1575"/>
                    <a:pt x="393" y="1575"/>
                  </a:cubicBezTo>
                  <a:cubicBezTo>
                    <a:pt x="394" y="1574"/>
                    <a:pt x="394" y="1575"/>
                    <a:pt x="394" y="1575"/>
                  </a:cubicBezTo>
                  <a:close/>
                  <a:moveTo>
                    <a:pt x="394" y="1575"/>
                  </a:moveTo>
                  <a:cubicBezTo>
                    <a:pt x="394" y="1575"/>
                    <a:pt x="394" y="1575"/>
                    <a:pt x="394" y="15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6"/>
            <p:cNvSpPr>
              <a:spLocks noEditPoints="1"/>
            </p:cNvSpPr>
            <p:nvPr/>
          </p:nvSpPr>
          <p:spPr bwMode="auto">
            <a:xfrm>
              <a:off x="1965" y="1494"/>
              <a:ext cx="77" cy="129"/>
            </a:xfrm>
            <a:custGeom>
              <a:avLst/>
              <a:gdLst>
                <a:gd name="T0" fmla="*/ 137 w 959"/>
                <a:gd name="T1" fmla="*/ 601 h 1618"/>
                <a:gd name="T2" fmla="*/ 225 w 959"/>
                <a:gd name="T3" fmla="*/ 565 h 1618"/>
                <a:gd name="T4" fmla="*/ 356 w 959"/>
                <a:gd name="T5" fmla="*/ 433 h 1618"/>
                <a:gd name="T6" fmla="*/ 356 w 959"/>
                <a:gd name="T7" fmla="*/ 1493 h 1618"/>
                <a:gd name="T8" fmla="*/ 481 w 959"/>
                <a:gd name="T9" fmla="*/ 1618 h 1618"/>
                <a:gd name="T10" fmla="*/ 606 w 959"/>
                <a:gd name="T11" fmla="*/ 1493 h 1618"/>
                <a:gd name="T12" fmla="*/ 606 w 959"/>
                <a:gd name="T13" fmla="*/ 433 h 1618"/>
                <a:gd name="T14" fmla="*/ 734 w 959"/>
                <a:gd name="T15" fmla="*/ 561 h 1618"/>
                <a:gd name="T16" fmla="*/ 822 w 959"/>
                <a:gd name="T17" fmla="*/ 598 h 1618"/>
                <a:gd name="T18" fmla="*/ 910 w 959"/>
                <a:gd name="T19" fmla="*/ 561 h 1618"/>
                <a:gd name="T20" fmla="*/ 910 w 959"/>
                <a:gd name="T21" fmla="*/ 385 h 1618"/>
                <a:gd name="T22" fmla="*/ 883 w 959"/>
                <a:gd name="T23" fmla="*/ 358 h 1618"/>
                <a:gd name="T24" fmla="*/ 816 w 959"/>
                <a:gd name="T25" fmla="*/ 291 h 1618"/>
                <a:gd name="T26" fmla="*/ 731 w 959"/>
                <a:gd name="T27" fmla="*/ 206 h 1618"/>
                <a:gd name="T28" fmla="*/ 646 w 959"/>
                <a:gd name="T29" fmla="*/ 121 h 1618"/>
                <a:gd name="T30" fmla="*/ 563 w 959"/>
                <a:gd name="T31" fmla="*/ 41 h 1618"/>
                <a:gd name="T32" fmla="*/ 454 w 959"/>
                <a:gd name="T33" fmla="*/ 10 h 1618"/>
                <a:gd name="T34" fmla="*/ 423 w 959"/>
                <a:gd name="T35" fmla="*/ 21 h 1618"/>
                <a:gd name="T36" fmla="*/ 351 w 959"/>
                <a:gd name="T37" fmla="*/ 85 h 1618"/>
                <a:gd name="T38" fmla="*/ 269 w 959"/>
                <a:gd name="T39" fmla="*/ 167 h 1618"/>
                <a:gd name="T40" fmla="*/ 172 w 959"/>
                <a:gd name="T41" fmla="*/ 265 h 1618"/>
                <a:gd name="T42" fmla="*/ 89 w 959"/>
                <a:gd name="T43" fmla="*/ 348 h 1618"/>
                <a:gd name="T44" fmla="*/ 49 w 959"/>
                <a:gd name="T45" fmla="*/ 387 h 1618"/>
                <a:gd name="T46" fmla="*/ 49 w 959"/>
                <a:gd name="T47" fmla="*/ 388 h 1618"/>
                <a:gd name="T48" fmla="*/ 49 w 959"/>
                <a:gd name="T49" fmla="*/ 565 h 1618"/>
                <a:gd name="T50" fmla="*/ 137 w 959"/>
                <a:gd name="T51" fmla="*/ 601 h 1618"/>
                <a:gd name="T52" fmla="*/ 137 w 959"/>
                <a:gd name="T53" fmla="*/ 601 h 1618"/>
                <a:gd name="T54" fmla="*/ 137 w 959"/>
                <a:gd name="T55" fmla="*/ 601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9" h="1618">
                  <a:moveTo>
                    <a:pt x="137" y="601"/>
                  </a:moveTo>
                  <a:cubicBezTo>
                    <a:pt x="169" y="601"/>
                    <a:pt x="201" y="589"/>
                    <a:pt x="225" y="565"/>
                  </a:cubicBezTo>
                  <a:cubicBezTo>
                    <a:pt x="356" y="433"/>
                    <a:pt x="356" y="433"/>
                    <a:pt x="356" y="433"/>
                  </a:cubicBezTo>
                  <a:cubicBezTo>
                    <a:pt x="356" y="1493"/>
                    <a:pt x="356" y="1493"/>
                    <a:pt x="356" y="1493"/>
                  </a:cubicBezTo>
                  <a:cubicBezTo>
                    <a:pt x="356" y="1562"/>
                    <a:pt x="412" y="1618"/>
                    <a:pt x="481" y="1618"/>
                  </a:cubicBezTo>
                  <a:cubicBezTo>
                    <a:pt x="550" y="1618"/>
                    <a:pt x="606" y="1562"/>
                    <a:pt x="606" y="1493"/>
                  </a:cubicBezTo>
                  <a:cubicBezTo>
                    <a:pt x="606" y="433"/>
                    <a:pt x="606" y="433"/>
                    <a:pt x="606" y="433"/>
                  </a:cubicBezTo>
                  <a:cubicBezTo>
                    <a:pt x="734" y="561"/>
                    <a:pt x="734" y="561"/>
                    <a:pt x="734" y="561"/>
                  </a:cubicBezTo>
                  <a:cubicBezTo>
                    <a:pt x="758" y="586"/>
                    <a:pt x="790" y="598"/>
                    <a:pt x="822" y="598"/>
                  </a:cubicBezTo>
                  <a:cubicBezTo>
                    <a:pt x="854" y="598"/>
                    <a:pt x="886" y="586"/>
                    <a:pt x="910" y="561"/>
                  </a:cubicBezTo>
                  <a:cubicBezTo>
                    <a:pt x="959" y="513"/>
                    <a:pt x="959" y="434"/>
                    <a:pt x="910" y="385"/>
                  </a:cubicBezTo>
                  <a:cubicBezTo>
                    <a:pt x="901" y="376"/>
                    <a:pt x="892" y="367"/>
                    <a:pt x="883" y="358"/>
                  </a:cubicBezTo>
                  <a:cubicBezTo>
                    <a:pt x="861" y="336"/>
                    <a:pt x="839" y="313"/>
                    <a:pt x="816" y="291"/>
                  </a:cubicBezTo>
                  <a:cubicBezTo>
                    <a:pt x="788" y="263"/>
                    <a:pt x="759" y="234"/>
                    <a:pt x="731" y="206"/>
                  </a:cubicBezTo>
                  <a:cubicBezTo>
                    <a:pt x="703" y="177"/>
                    <a:pt x="674" y="150"/>
                    <a:pt x="646" y="121"/>
                  </a:cubicBezTo>
                  <a:cubicBezTo>
                    <a:pt x="619" y="94"/>
                    <a:pt x="592" y="67"/>
                    <a:pt x="563" y="41"/>
                  </a:cubicBezTo>
                  <a:cubicBezTo>
                    <a:pt x="533" y="14"/>
                    <a:pt x="494" y="0"/>
                    <a:pt x="454" y="10"/>
                  </a:cubicBezTo>
                  <a:cubicBezTo>
                    <a:pt x="444" y="12"/>
                    <a:pt x="433" y="16"/>
                    <a:pt x="423" y="21"/>
                  </a:cubicBezTo>
                  <a:cubicBezTo>
                    <a:pt x="396" y="37"/>
                    <a:pt x="373" y="63"/>
                    <a:pt x="351" y="85"/>
                  </a:cubicBezTo>
                  <a:cubicBezTo>
                    <a:pt x="324" y="112"/>
                    <a:pt x="297" y="140"/>
                    <a:pt x="269" y="167"/>
                  </a:cubicBezTo>
                  <a:cubicBezTo>
                    <a:pt x="237" y="200"/>
                    <a:pt x="204" y="232"/>
                    <a:pt x="172" y="265"/>
                  </a:cubicBezTo>
                  <a:cubicBezTo>
                    <a:pt x="144" y="292"/>
                    <a:pt x="117" y="320"/>
                    <a:pt x="89" y="348"/>
                  </a:cubicBezTo>
                  <a:cubicBezTo>
                    <a:pt x="76" y="361"/>
                    <a:pt x="63" y="374"/>
                    <a:pt x="49" y="387"/>
                  </a:cubicBezTo>
                  <a:cubicBezTo>
                    <a:pt x="49" y="388"/>
                    <a:pt x="49" y="388"/>
                    <a:pt x="49" y="388"/>
                  </a:cubicBezTo>
                  <a:cubicBezTo>
                    <a:pt x="0" y="437"/>
                    <a:pt x="0" y="516"/>
                    <a:pt x="49" y="565"/>
                  </a:cubicBezTo>
                  <a:cubicBezTo>
                    <a:pt x="73" y="589"/>
                    <a:pt x="105" y="601"/>
                    <a:pt x="137" y="601"/>
                  </a:cubicBezTo>
                  <a:close/>
                  <a:moveTo>
                    <a:pt x="137" y="601"/>
                  </a:moveTo>
                  <a:cubicBezTo>
                    <a:pt x="137" y="601"/>
                    <a:pt x="137" y="601"/>
                    <a:pt x="137" y="60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6781814" y="1788879"/>
            <a:ext cx="533386" cy="507440"/>
          </a:xfrm>
          <a:prstGeom prst="rect">
            <a:avLst/>
          </a:prstGeom>
          <a:solidFill>
            <a:srgbClr val="65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0" y="1839119"/>
            <a:ext cx="412530" cy="4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0"/>
          <p:cNvGrpSpPr>
            <a:grpSpLocks noChangeAspect="1"/>
          </p:cNvGrpSpPr>
          <p:nvPr/>
        </p:nvGrpSpPr>
        <p:grpSpPr bwMode="auto">
          <a:xfrm>
            <a:off x="6766035" y="3465908"/>
            <a:ext cx="533400" cy="521370"/>
            <a:chOff x="1963" y="2236"/>
            <a:chExt cx="133" cy="130"/>
          </a:xfrm>
          <a:solidFill>
            <a:srgbClr val="00B8F1"/>
          </a:solidFill>
        </p:grpSpPr>
        <p:sp>
          <p:nvSpPr>
            <p:cNvPr id="36" name="Freeform 31"/>
            <p:cNvSpPr>
              <a:spLocks noEditPoints="1"/>
            </p:cNvSpPr>
            <p:nvPr/>
          </p:nvSpPr>
          <p:spPr bwMode="auto">
            <a:xfrm>
              <a:off x="1992" y="2236"/>
              <a:ext cx="75" cy="70"/>
            </a:xfrm>
            <a:custGeom>
              <a:avLst/>
              <a:gdLst>
                <a:gd name="T0" fmla="*/ 277 w 927"/>
                <a:gd name="T1" fmla="*/ 755 h 858"/>
                <a:gd name="T2" fmla="*/ 253 w 927"/>
                <a:gd name="T3" fmla="*/ 631 h 858"/>
                <a:gd name="T4" fmla="*/ 335 w 927"/>
                <a:gd name="T5" fmla="*/ 706 h 858"/>
                <a:gd name="T6" fmla="*/ 326 w 927"/>
                <a:gd name="T7" fmla="*/ 631 h 858"/>
                <a:gd name="T8" fmla="*/ 429 w 927"/>
                <a:gd name="T9" fmla="*/ 668 h 858"/>
                <a:gd name="T10" fmla="*/ 468 w 927"/>
                <a:gd name="T11" fmla="*/ 665 h 858"/>
                <a:gd name="T12" fmla="*/ 498 w 927"/>
                <a:gd name="T13" fmla="*/ 632 h 858"/>
                <a:gd name="T14" fmla="*/ 575 w 927"/>
                <a:gd name="T15" fmla="*/ 692 h 858"/>
                <a:gd name="T16" fmla="*/ 630 w 927"/>
                <a:gd name="T17" fmla="*/ 734 h 858"/>
                <a:gd name="T18" fmla="*/ 766 w 927"/>
                <a:gd name="T19" fmla="*/ 631 h 858"/>
                <a:gd name="T20" fmla="*/ 681 w 927"/>
                <a:gd name="T21" fmla="*/ 776 h 858"/>
                <a:gd name="T22" fmla="*/ 927 w 927"/>
                <a:gd name="T23" fmla="*/ 464 h 858"/>
                <a:gd name="T24" fmla="*/ 0 w 927"/>
                <a:gd name="T25" fmla="*/ 464 h 858"/>
                <a:gd name="T26" fmla="*/ 795 w 927"/>
                <a:gd name="T27" fmla="*/ 366 h 858"/>
                <a:gd name="T28" fmla="*/ 795 w 927"/>
                <a:gd name="T29" fmla="*/ 562 h 858"/>
                <a:gd name="T30" fmla="*/ 699 w 927"/>
                <a:gd name="T31" fmla="*/ 464 h 858"/>
                <a:gd name="T32" fmla="*/ 795 w 927"/>
                <a:gd name="T33" fmla="*/ 366 h 858"/>
                <a:gd name="T34" fmla="*/ 675 w 927"/>
                <a:gd name="T35" fmla="*/ 296 h 858"/>
                <a:gd name="T36" fmla="*/ 766 w 927"/>
                <a:gd name="T37" fmla="*/ 296 h 858"/>
                <a:gd name="T38" fmla="*/ 601 w 927"/>
                <a:gd name="T39" fmla="*/ 297 h 858"/>
                <a:gd name="T40" fmla="*/ 498 w 927"/>
                <a:gd name="T41" fmla="*/ 134 h 858"/>
                <a:gd name="T42" fmla="*/ 620 w 927"/>
                <a:gd name="T43" fmla="*/ 366 h 858"/>
                <a:gd name="T44" fmla="*/ 620 w 927"/>
                <a:gd name="T45" fmla="*/ 562 h 858"/>
                <a:gd name="T46" fmla="*/ 498 w 927"/>
                <a:gd name="T47" fmla="*/ 366 h 858"/>
                <a:gd name="T48" fmla="*/ 307 w 927"/>
                <a:gd name="T49" fmla="*/ 562 h 858"/>
                <a:gd name="T50" fmla="*/ 307 w 927"/>
                <a:gd name="T51" fmla="*/ 366 h 858"/>
                <a:gd name="T52" fmla="*/ 429 w 927"/>
                <a:gd name="T53" fmla="*/ 562 h 858"/>
                <a:gd name="T54" fmla="*/ 326 w 927"/>
                <a:gd name="T55" fmla="*/ 296 h 858"/>
                <a:gd name="T56" fmla="*/ 429 w 927"/>
                <a:gd name="T57" fmla="*/ 296 h 858"/>
                <a:gd name="T58" fmla="*/ 252 w 927"/>
                <a:gd name="T59" fmla="*/ 297 h 858"/>
                <a:gd name="T60" fmla="*/ 327 w 927"/>
                <a:gd name="T61" fmla="*/ 147 h 858"/>
                <a:gd name="T62" fmla="*/ 132 w 927"/>
                <a:gd name="T63" fmla="*/ 366 h 858"/>
                <a:gd name="T64" fmla="*/ 228 w 927"/>
                <a:gd name="T65" fmla="*/ 464 h 858"/>
                <a:gd name="T66" fmla="*/ 132 w 927"/>
                <a:gd name="T67" fmla="*/ 562 h 858"/>
                <a:gd name="T68" fmla="*/ 118 w 927"/>
                <a:gd name="T69" fmla="*/ 464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858">
                  <a:moveTo>
                    <a:pt x="219" y="858"/>
                  </a:moveTo>
                  <a:cubicBezTo>
                    <a:pt x="228" y="820"/>
                    <a:pt x="248" y="785"/>
                    <a:pt x="277" y="755"/>
                  </a:cubicBezTo>
                  <a:cubicBezTo>
                    <a:pt x="229" y="724"/>
                    <a:pt x="189" y="681"/>
                    <a:pt x="161" y="631"/>
                  </a:cubicBezTo>
                  <a:cubicBezTo>
                    <a:pt x="253" y="631"/>
                    <a:pt x="253" y="631"/>
                    <a:pt x="253" y="631"/>
                  </a:cubicBezTo>
                  <a:cubicBezTo>
                    <a:pt x="265" y="670"/>
                    <a:pt x="280" y="705"/>
                    <a:pt x="297" y="735"/>
                  </a:cubicBezTo>
                  <a:cubicBezTo>
                    <a:pt x="309" y="724"/>
                    <a:pt x="322" y="714"/>
                    <a:pt x="335" y="706"/>
                  </a:cubicBezTo>
                  <a:cubicBezTo>
                    <a:pt x="341" y="701"/>
                    <a:pt x="348" y="697"/>
                    <a:pt x="354" y="694"/>
                  </a:cubicBezTo>
                  <a:cubicBezTo>
                    <a:pt x="344" y="675"/>
                    <a:pt x="334" y="654"/>
                    <a:pt x="326" y="631"/>
                  </a:cubicBezTo>
                  <a:cubicBezTo>
                    <a:pt x="429" y="631"/>
                    <a:pt x="429" y="631"/>
                    <a:pt x="429" y="631"/>
                  </a:cubicBezTo>
                  <a:cubicBezTo>
                    <a:pt x="429" y="668"/>
                    <a:pt x="429" y="668"/>
                    <a:pt x="429" y="668"/>
                  </a:cubicBezTo>
                  <a:cubicBezTo>
                    <a:pt x="435" y="667"/>
                    <a:pt x="441" y="666"/>
                    <a:pt x="447" y="666"/>
                  </a:cubicBezTo>
                  <a:cubicBezTo>
                    <a:pt x="454" y="666"/>
                    <a:pt x="461" y="665"/>
                    <a:pt x="468" y="665"/>
                  </a:cubicBezTo>
                  <a:cubicBezTo>
                    <a:pt x="478" y="665"/>
                    <a:pt x="488" y="666"/>
                    <a:pt x="498" y="667"/>
                  </a:cubicBezTo>
                  <a:cubicBezTo>
                    <a:pt x="498" y="632"/>
                    <a:pt x="498" y="632"/>
                    <a:pt x="498" y="632"/>
                  </a:cubicBezTo>
                  <a:cubicBezTo>
                    <a:pt x="601" y="632"/>
                    <a:pt x="601" y="632"/>
                    <a:pt x="601" y="632"/>
                  </a:cubicBezTo>
                  <a:cubicBezTo>
                    <a:pt x="594" y="654"/>
                    <a:pt x="584" y="674"/>
                    <a:pt x="575" y="692"/>
                  </a:cubicBezTo>
                  <a:cubicBezTo>
                    <a:pt x="577" y="693"/>
                    <a:pt x="578" y="694"/>
                    <a:pt x="580" y="695"/>
                  </a:cubicBezTo>
                  <a:cubicBezTo>
                    <a:pt x="602" y="708"/>
                    <a:pt x="619" y="722"/>
                    <a:pt x="630" y="734"/>
                  </a:cubicBezTo>
                  <a:cubicBezTo>
                    <a:pt x="647" y="704"/>
                    <a:pt x="663" y="670"/>
                    <a:pt x="674" y="631"/>
                  </a:cubicBezTo>
                  <a:cubicBezTo>
                    <a:pt x="766" y="631"/>
                    <a:pt x="766" y="631"/>
                    <a:pt x="766" y="631"/>
                  </a:cubicBezTo>
                  <a:cubicBezTo>
                    <a:pt x="739" y="680"/>
                    <a:pt x="701" y="721"/>
                    <a:pt x="655" y="752"/>
                  </a:cubicBezTo>
                  <a:cubicBezTo>
                    <a:pt x="664" y="758"/>
                    <a:pt x="672" y="766"/>
                    <a:pt x="681" y="776"/>
                  </a:cubicBezTo>
                  <a:cubicBezTo>
                    <a:pt x="697" y="797"/>
                    <a:pt x="708" y="824"/>
                    <a:pt x="713" y="855"/>
                  </a:cubicBezTo>
                  <a:cubicBezTo>
                    <a:pt x="842" y="772"/>
                    <a:pt x="927" y="628"/>
                    <a:pt x="927" y="464"/>
                  </a:cubicBezTo>
                  <a:cubicBezTo>
                    <a:pt x="927" y="209"/>
                    <a:pt x="720" y="0"/>
                    <a:pt x="464" y="0"/>
                  </a:cubicBezTo>
                  <a:cubicBezTo>
                    <a:pt x="208" y="0"/>
                    <a:pt x="0" y="208"/>
                    <a:pt x="0" y="464"/>
                  </a:cubicBezTo>
                  <a:cubicBezTo>
                    <a:pt x="0" y="630"/>
                    <a:pt x="87" y="776"/>
                    <a:pt x="219" y="858"/>
                  </a:cubicBezTo>
                  <a:close/>
                  <a:moveTo>
                    <a:pt x="795" y="366"/>
                  </a:moveTo>
                  <a:cubicBezTo>
                    <a:pt x="804" y="397"/>
                    <a:pt x="809" y="430"/>
                    <a:pt x="809" y="464"/>
                  </a:cubicBezTo>
                  <a:cubicBezTo>
                    <a:pt x="809" y="498"/>
                    <a:pt x="804" y="531"/>
                    <a:pt x="795" y="562"/>
                  </a:cubicBezTo>
                  <a:cubicBezTo>
                    <a:pt x="691" y="562"/>
                    <a:pt x="691" y="562"/>
                    <a:pt x="691" y="562"/>
                  </a:cubicBezTo>
                  <a:cubicBezTo>
                    <a:pt x="696" y="531"/>
                    <a:pt x="699" y="499"/>
                    <a:pt x="699" y="464"/>
                  </a:cubicBezTo>
                  <a:cubicBezTo>
                    <a:pt x="699" y="429"/>
                    <a:pt x="696" y="396"/>
                    <a:pt x="691" y="366"/>
                  </a:cubicBezTo>
                  <a:lnTo>
                    <a:pt x="795" y="366"/>
                  </a:lnTo>
                  <a:close/>
                  <a:moveTo>
                    <a:pt x="766" y="296"/>
                  </a:moveTo>
                  <a:cubicBezTo>
                    <a:pt x="675" y="296"/>
                    <a:pt x="675" y="296"/>
                    <a:pt x="675" y="296"/>
                  </a:cubicBezTo>
                  <a:cubicBezTo>
                    <a:pt x="656" y="235"/>
                    <a:pt x="629" y="186"/>
                    <a:pt x="600" y="146"/>
                  </a:cubicBezTo>
                  <a:cubicBezTo>
                    <a:pt x="671" y="177"/>
                    <a:pt x="729" y="230"/>
                    <a:pt x="766" y="296"/>
                  </a:cubicBezTo>
                  <a:close/>
                  <a:moveTo>
                    <a:pt x="498" y="134"/>
                  </a:moveTo>
                  <a:cubicBezTo>
                    <a:pt x="532" y="168"/>
                    <a:pt x="574" y="221"/>
                    <a:pt x="601" y="297"/>
                  </a:cubicBezTo>
                  <a:cubicBezTo>
                    <a:pt x="498" y="297"/>
                    <a:pt x="498" y="297"/>
                    <a:pt x="498" y="297"/>
                  </a:cubicBezTo>
                  <a:lnTo>
                    <a:pt x="498" y="134"/>
                  </a:lnTo>
                  <a:close/>
                  <a:moveTo>
                    <a:pt x="498" y="366"/>
                  </a:moveTo>
                  <a:cubicBezTo>
                    <a:pt x="620" y="366"/>
                    <a:pt x="620" y="366"/>
                    <a:pt x="620" y="366"/>
                  </a:cubicBezTo>
                  <a:cubicBezTo>
                    <a:pt x="626" y="396"/>
                    <a:pt x="629" y="429"/>
                    <a:pt x="629" y="464"/>
                  </a:cubicBezTo>
                  <a:cubicBezTo>
                    <a:pt x="629" y="499"/>
                    <a:pt x="626" y="532"/>
                    <a:pt x="620" y="562"/>
                  </a:cubicBezTo>
                  <a:cubicBezTo>
                    <a:pt x="498" y="562"/>
                    <a:pt x="498" y="562"/>
                    <a:pt x="498" y="562"/>
                  </a:cubicBezTo>
                  <a:lnTo>
                    <a:pt x="498" y="366"/>
                  </a:lnTo>
                  <a:close/>
                  <a:moveTo>
                    <a:pt x="429" y="562"/>
                  </a:moveTo>
                  <a:cubicBezTo>
                    <a:pt x="307" y="562"/>
                    <a:pt x="307" y="562"/>
                    <a:pt x="307" y="562"/>
                  </a:cubicBezTo>
                  <a:cubicBezTo>
                    <a:pt x="301" y="532"/>
                    <a:pt x="298" y="500"/>
                    <a:pt x="298" y="464"/>
                  </a:cubicBezTo>
                  <a:cubicBezTo>
                    <a:pt x="298" y="429"/>
                    <a:pt x="301" y="396"/>
                    <a:pt x="307" y="366"/>
                  </a:cubicBezTo>
                  <a:cubicBezTo>
                    <a:pt x="429" y="366"/>
                    <a:pt x="429" y="366"/>
                    <a:pt x="429" y="366"/>
                  </a:cubicBezTo>
                  <a:lnTo>
                    <a:pt x="429" y="562"/>
                  </a:lnTo>
                  <a:close/>
                  <a:moveTo>
                    <a:pt x="429" y="296"/>
                  </a:moveTo>
                  <a:cubicBezTo>
                    <a:pt x="326" y="296"/>
                    <a:pt x="326" y="296"/>
                    <a:pt x="326" y="296"/>
                  </a:cubicBezTo>
                  <a:cubicBezTo>
                    <a:pt x="353" y="220"/>
                    <a:pt x="395" y="167"/>
                    <a:pt x="429" y="133"/>
                  </a:cubicBezTo>
                  <a:lnTo>
                    <a:pt x="429" y="296"/>
                  </a:lnTo>
                  <a:close/>
                  <a:moveTo>
                    <a:pt x="327" y="147"/>
                  </a:moveTo>
                  <a:cubicBezTo>
                    <a:pt x="298" y="186"/>
                    <a:pt x="271" y="236"/>
                    <a:pt x="252" y="297"/>
                  </a:cubicBezTo>
                  <a:cubicBezTo>
                    <a:pt x="161" y="297"/>
                    <a:pt x="161" y="297"/>
                    <a:pt x="161" y="297"/>
                  </a:cubicBezTo>
                  <a:cubicBezTo>
                    <a:pt x="198" y="230"/>
                    <a:pt x="256" y="177"/>
                    <a:pt x="327" y="147"/>
                  </a:cubicBezTo>
                  <a:close/>
                  <a:moveTo>
                    <a:pt x="118" y="464"/>
                  </a:moveTo>
                  <a:cubicBezTo>
                    <a:pt x="118" y="430"/>
                    <a:pt x="123" y="397"/>
                    <a:pt x="132" y="366"/>
                  </a:cubicBezTo>
                  <a:cubicBezTo>
                    <a:pt x="236" y="366"/>
                    <a:pt x="236" y="366"/>
                    <a:pt x="236" y="366"/>
                  </a:cubicBezTo>
                  <a:cubicBezTo>
                    <a:pt x="231" y="397"/>
                    <a:pt x="228" y="429"/>
                    <a:pt x="228" y="464"/>
                  </a:cubicBezTo>
                  <a:cubicBezTo>
                    <a:pt x="228" y="499"/>
                    <a:pt x="231" y="532"/>
                    <a:pt x="236" y="562"/>
                  </a:cubicBezTo>
                  <a:cubicBezTo>
                    <a:pt x="132" y="562"/>
                    <a:pt x="132" y="562"/>
                    <a:pt x="132" y="562"/>
                  </a:cubicBezTo>
                  <a:cubicBezTo>
                    <a:pt x="123" y="531"/>
                    <a:pt x="118" y="498"/>
                    <a:pt x="118" y="464"/>
                  </a:cubicBezTo>
                  <a:close/>
                  <a:moveTo>
                    <a:pt x="118" y="464"/>
                  </a:moveTo>
                  <a:cubicBezTo>
                    <a:pt x="118" y="464"/>
                    <a:pt x="118" y="464"/>
                    <a:pt x="118" y="4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32"/>
            <p:cNvSpPr>
              <a:spLocks noEditPoints="1"/>
            </p:cNvSpPr>
            <p:nvPr/>
          </p:nvSpPr>
          <p:spPr bwMode="auto">
            <a:xfrm>
              <a:off x="1963" y="2338"/>
              <a:ext cx="133" cy="28"/>
            </a:xfrm>
            <a:custGeom>
              <a:avLst/>
              <a:gdLst>
                <a:gd name="T0" fmla="*/ 1562 w 1647"/>
                <a:gd name="T1" fmla="*/ 115 h 347"/>
                <a:gd name="T2" fmla="*/ 1439 w 1647"/>
                <a:gd name="T3" fmla="*/ 56 h 347"/>
                <a:gd name="T4" fmla="*/ 1379 w 1647"/>
                <a:gd name="T5" fmla="*/ 244 h 347"/>
                <a:gd name="T6" fmla="*/ 1371 w 1647"/>
                <a:gd name="T7" fmla="*/ 270 h 347"/>
                <a:gd name="T8" fmla="*/ 1345 w 1647"/>
                <a:gd name="T9" fmla="*/ 194 h 347"/>
                <a:gd name="T10" fmla="*/ 1329 w 1647"/>
                <a:gd name="T11" fmla="*/ 104 h 347"/>
                <a:gd name="T12" fmla="*/ 1327 w 1647"/>
                <a:gd name="T13" fmla="*/ 104 h 347"/>
                <a:gd name="T14" fmla="*/ 1311 w 1647"/>
                <a:gd name="T15" fmla="*/ 194 h 347"/>
                <a:gd name="T16" fmla="*/ 1284 w 1647"/>
                <a:gd name="T17" fmla="*/ 270 h 347"/>
                <a:gd name="T18" fmla="*/ 1276 w 1647"/>
                <a:gd name="T19" fmla="*/ 244 h 347"/>
                <a:gd name="T20" fmla="*/ 1217 w 1647"/>
                <a:gd name="T21" fmla="*/ 56 h 347"/>
                <a:gd name="T22" fmla="*/ 1145 w 1647"/>
                <a:gd name="T23" fmla="*/ 94 h 347"/>
                <a:gd name="T24" fmla="*/ 1103 w 1647"/>
                <a:gd name="T25" fmla="*/ 71 h 347"/>
                <a:gd name="T26" fmla="*/ 956 w 1647"/>
                <a:gd name="T27" fmla="*/ 0 h 347"/>
                <a:gd name="T28" fmla="*/ 885 w 1647"/>
                <a:gd name="T29" fmla="*/ 224 h 347"/>
                <a:gd name="T30" fmla="*/ 875 w 1647"/>
                <a:gd name="T31" fmla="*/ 255 h 347"/>
                <a:gd name="T32" fmla="*/ 844 w 1647"/>
                <a:gd name="T33" fmla="*/ 165 h 347"/>
                <a:gd name="T34" fmla="*/ 825 w 1647"/>
                <a:gd name="T35" fmla="*/ 58 h 347"/>
                <a:gd name="T36" fmla="*/ 823 w 1647"/>
                <a:gd name="T37" fmla="*/ 58 h 347"/>
                <a:gd name="T38" fmla="*/ 804 w 1647"/>
                <a:gd name="T39" fmla="*/ 165 h 347"/>
                <a:gd name="T40" fmla="*/ 772 w 1647"/>
                <a:gd name="T41" fmla="*/ 255 h 347"/>
                <a:gd name="T42" fmla="*/ 763 w 1647"/>
                <a:gd name="T43" fmla="*/ 224 h 347"/>
                <a:gd name="T44" fmla="*/ 692 w 1647"/>
                <a:gd name="T45" fmla="*/ 0 h 347"/>
                <a:gd name="T46" fmla="*/ 545 w 1647"/>
                <a:gd name="T47" fmla="*/ 71 h 347"/>
                <a:gd name="T48" fmla="*/ 503 w 1647"/>
                <a:gd name="T49" fmla="*/ 94 h 347"/>
                <a:gd name="T50" fmla="*/ 431 w 1647"/>
                <a:gd name="T51" fmla="*/ 56 h 347"/>
                <a:gd name="T52" fmla="*/ 371 w 1647"/>
                <a:gd name="T53" fmla="*/ 244 h 347"/>
                <a:gd name="T54" fmla="*/ 363 w 1647"/>
                <a:gd name="T55" fmla="*/ 270 h 347"/>
                <a:gd name="T56" fmla="*/ 337 w 1647"/>
                <a:gd name="T57" fmla="*/ 194 h 347"/>
                <a:gd name="T58" fmla="*/ 321 w 1647"/>
                <a:gd name="T59" fmla="*/ 104 h 347"/>
                <a:gd name="T60" fmla="*/ 319 w 1647"/>
                <a:gd name="T61" fmla="*/ 104 h 347"/>
                <a:gd name="T62" fmla="*/ 303 w 1647"/>
                <a:gd name="T63" fmla="*/ 194 h 347"/>
                <a:gd name="T64" fmla="*/ 277 w 1647"/>
                <a:gd name="T65" fmla="*/ 270 h 347"/>
                <a:gd name="T66" fmla="*/ 268 w 1647"/>
                <a:gd name="T67" fmla="*/ 244 h 347"/>
                <a:gd name="T68" fmla="*/ 209 w 1647"/>
                <a:gd name="T69" fmla="*/ 56 h 347"/>
                <a:gd name="T70" fmla="*/ 85 w 1647"/>
                <a:gd name="T71" fmla="*/ 115 h 347"/>
                <a:gd name="T72" fmla="*/ 4 w 1647"/>
                <a:gd name="T73" fmla="*/ 347 h 347"/>
                <a:gd name="T74" fmla="*/ 1642 w 1647"/>
                <a:gd name="T75" fmla="*/ 347 h 347"/>
                <a:gd name="T76" fmla="*/ 1562 w 1647"/>
                <a:gd name="T77" fmla="*/ 115 h 347"/>
                <a:gd name="T78" fmla="*/ 1562 w 1647"/>
                <a:gd name="T79" fmla="*/ 115 h 347"/>
                <a:gd name="T80" fmla="*/ 1562 w 1647"/>
                <a:gd name="T81" fmla="*/ 11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47" h="347">
                  <a:moveTo>
                    <a:pt x="1562" y="115"/>
                  </a:moveTo>
                  <a:cubicBezTo>
                    <a:pt x="1485" y="86"/>
                    <a:pt x="1439" y="56"/>
                    <a:pt x="1439" y="56"/>
                  </a:cubicBezTo>
                  <a:cubicBezTo>
                    <a:pt x="1379" y="244"/>
                    <a:pt x="1379" y="244"/>
                    <a:pt x="1379" y="244"/>
                  </a:cubicBezTo>
                  <a:cubicBezTo>
                    <a:pt x="1371" y="270"/>
                    <a:pt x="1371" y="270"/>
                    <a:pt x="1371" y="270"/>
                  </a:cubicBezTo>
                  <a:cubicBezTo>
                    <a:pt x="1345" y="194"/>
                    <a:pt x="1345" y="194"/>
                    <a:pt x="1345" y="194"/>
                  </a:cubicBezTo>
                  <a:cubicBezTo>
                    <a:pt x="1406" y="109"/>
                    <a:pt x="1340" y="104"/>
                    <a:pt x="1329" y="104"/>
                  </a:cubicBezTo>
                  <a:cubicBezTo>
                    <a:pt x="1327" y="104"/>
                    <a:pt x="1327" y="104"/>
                    <a:pt x="1327" y="104"/>
                  </a:cubicBezTo>
                  <a:cubicBezTo>
                    <a:pt x="1316" y="104"/>
                    <a:pt x="1250" y="109"/>
                    <a:pt x="1311" y="194"/>
                  </a:cubicBezTo>
                  <a:cubicBezTo>
                    <a:pt x="1284" y="270"/>
                    <a:pt x="1284" y="270"/>
                    <a:pt x="1284" y="270"/>
                  </a:cubicBezTo>
                  <a:cubicBezTo>
                    <a:pt x="1276" y="244"/>
                    <a:pt x="1276" y="244"/>
                    <a:pt x="1276" y="244"/>
                  </a:cubicBezTo>
                  <a:cubicBezTo>
                    <a:pt x="1217" y="56"/>
                    <a:pt x="1217" y="56"/>
                    <a:pt x="1217" y="56"/>
                  </a:cubicBezTo>
                  <a:cubicBezTo>
                    <a:pt x="1217" y="56"/>
                    <a:pt x="1191" y="73"/>
                    <a:pt x="1145" y="94"/>
                  </a:cubicBezTo>
                  <a:cubicBezTo>
                    <a:pt x="1134" y="85"/>
                    <a:pt x="1120" y="78"/>
                    <a:pt x="1103" y="71"/>
                  </a:cubicBezTo>
                  <a:cubicBezTo>
                    <a:pt x="1011" y="36"/>
                    <a:pt x="956" y="0"/>
                    <a:pt x="956" y="0"/>
                  </a:cubicBezTo>
                  <a:cubicBezTo>
                    <a:pt x="885" y="224"/>
                    <a:pt x="885" y="224"/>
                    <a:pt x="885" y="224"/>
                  </a:cubicBezTo>
                  <a:cubicBezTo>
                    <a:pt x="875" y="255"/>
                    <a:pt x="875" y="255"/>
                    <a:pt x="875" y="255"/>
                  </a:cubicBezTo>
                  <a:cubicBezTo>
                    <a:pt x="844" y="165"/>
                    <a:pt x="844" y="165"/>
                    <a:pt x="844" y="165"/>
                  </a:cubicBezTo>
                  <a:cubicBezTo>
                    <a:pt x="917" y="63"/>
                    <a:pt x="838" y="58"/>
                    <a:pt x="825" y="58"/>
                  </a:cubicBezTo>
                  <a:cubicBezTo>
                    <a:pt x="823" y="58"/>
                    <a:pt x="823" y="58"/>
                    <a:pt x="823" y="58"/>
                  </a:cubicBezTo>
                  <a:cubicBezTo>
                    <a:pt x="810" y="58"/>
                    <a:pt x="731" y="63"/>
                    <a:pt x="804" y="165"/>
                  </a:cubicBezTo>
                  <a:cubicBezTo>
                    <a:pt x="772" y="255"/>
                    <a:pt x="772" y="255"/>
                    <a:pt x="772" y="255"/>
                  </a:cubicBezTo>
                  <a:cubicBezTo>
                    <a:pt x="763" y="224"/>
                    <a:pt x="763" y="224"/>
                    <a:pt x="763" y="224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692" y="0"/>
                    <a:pt x="636" y="36"/>
                    <a:pt x="545" y="71"/>
                  </a:cubicBezTo>
                  <a:cubicBezTo>
                    <a:pt x="528" y="77"/>
                    <a:pt x="514" y="85"/>
                    <a:pt x="503" y="94"/>
                  </a:cubicBezTo>
                  <a:cubicBezTo>
                    <a:pt x="457" y="73"/>
                    <a:pt x="431" y="56"/>
                    <a:pt x="431" y="56"/>
                  </a:cubicBezTo>
                  <a:cubicBezTo>
                    <a:pt x="371" y="244"/>
                    <a:pt x="371" y="244"/>
                    <a:pt x="371" y="244"/>
                  </a:cubicBezTo>
                  <a:cubicBezTo>
                    <a:pt x="363" y="270"/>
                    <a:pt x="363" y="270"/>
                    <a:pt x="363" y="270"/>
                  </a:cubicBezTo>
                  <a:cubicBezTo>
                    <a:pt x="337" y="194"/>
                    <a:pt x="337" y="194"/>
                    <a:pt x="337" y="194"/>
                  </a:cubicBezTo>
                  <a:cubicBezTo>
                    <a:pt x="398" y="109"/>
                    <a:pt x="332" y="104"/>
                    <a:pt x="321" y="104"/>
                  </a:cubicBezTo>
                  <a:cubicBezTo>
                    <a:pt x="319" y="104"/>
                    <a:pt x="319" y="104"/>
                    <a:pt x="319" y="104"/>
                  </a:cubicBezTo>
                  <a:cubicBezTo>
                    <a:pt x="308" y="104"/>
                    <a:pt x="242" y="109"/>
                    <a:pt x="303" y="194"/>
                  </a:cubicBezTo>
                  <a:cubicBezTo>
                    <a:pt x="277" y="270"/>
                    <a:pt x="277" y="270"/>
                    <a:pt x="277" y="270"/>
                  </a:cubicBezTo>
                  <a:cubicBezTo>
                    <a:pt x="268" y="244"/>
                    <a:pt x="268" y="244"/>
                    <a:pt x="268" y="244"/>
                  </a:cubicBezTo>
                  <a:cubicBezTo>
                    <a:pt x="209" y="56"/>
                    <a:pt x="209" y="56"/>
                    <a:pt x="209" y="56"/>
                  </a:cubicBezTo>
                  <a:cubicBezTo>
                    <a:pt x="209" y="56"/>
                    <a:pt x="162" y="86"/>
                    <a:pt x="85" y="115"/>
                  </a:cubicBezTo>
                  <a:cubicBezTo>
                    <a:pt x="0" y="146"/>
                    <a:pt x="6" y="216"/>
                    <a:pt x="4" y="347"/>
                  </a:cubicBezTo>
                  <a:cubicBezTo>
                    <a:pt x="1642" y="347"/>
                    <a:pt x="1642" y="347"/>
                    <a:pt x="1642" y="347"/>
                  </a:cubicBezTo>
                  <a:cubicBezTo>
                    <a:pt x="1642" y="216"/>
                    <a:pt x="1647" y="146"/>
                    <a:pt x="1562" y="115"/>
                  </a:cubicBezTo>
                  <a:close/>
                  <a:moveTo>
                    <a:pt x="1562" y="115"/>
                  </a:moveTo>
                  <a:cubicBezTo>
                    <a:pt x="1562" y="115"/>
                    <a:pt x="1562" y="115"/>
                    <a:pt x="1562" y="1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33"/>
            <p:cNvSpPr>
              <a:spLocks noEditPoints="1"/>
            </p:cNvSpPr>
            <p:nvPr/>
          </p:nvSpPr>
          <p:spPr bwMode="auto">
            <a:xfrm>
              <a:off x="2056" y="2307"/>
              <a:ext cx="29" cy="36"/>
            </a:xfrm>
            <a:custGeom>
              <a:avLst/>
              <a:gdLst>
                <a:gd name="T0" fmla="*/ 133 w 349"/>
                <a:gd name="T1" fmla="*/ 8 h 446"/>
                <a:gd name="T2" fmla="*/ 97 w 349"/>
                <a:gd name="T3" fmla="*/ 27 h 446"/>
                <a:gd name="T4" fmla="*/ 61 w 349"/>
                <a:gd name="T5" fmla="*/ 57 h 446"/>
                <a:gd name="T6" fmla="*/ 22 w 349"/>
                <a:gd name="T7" fmla="*/ 125 h 446"/>
                <a:gd name="T8" fmla="*/ 22 w 349"/>
                <a:gd name="T9" fmla="*/ 192 h 446"/>
                <a:gd name="T10" fmla="*/ 28 w 349"/>
                <a:gd name="T11" fmla="*/ 213 h 446"/>
                <a:gd name="T12" fmla="*/ 14 w 349"/>
                <a:gd name="T13" fmla="*/ 270 h 446"/>
                <a:gd name="T14" fmla="*/ 42 w 349"/>
                <a:gd name="T15" fmla="*/ 318 h 446"/>
                <a:gd name="T16" fmla="*/ 139 w 349"/>
                <a:gd name="T17" fmla="*/ 438 h 446"/>
                <a:gd name="T18" fmla="*/ 210 w 349"/>
                <a:gd name="T19" fmla="*/ 438 h 446"/>
                <a:gd name="T20" fmla="*/ 307 w 349"/>
                <a:gd name="T21" fmla="*/ 318 h 446"/>
                <a:gd name="T22" fmla="*/ 335 w 349"/>
                <a:gd name="T23" fmla="*/ 270 h 446"/>
                <a:gd name="T24" fmla="*/ 321 w 349"/>
                <a:gd name="T25" fmla="*/ 213 h 446"/>
                <a:gd name="T26" fmla="*/ 327 w 349"/>
                <a:gd name="T27" fmla="*/ 192 h 446"/>
                <a:gd name="T28" fmla="*/ 284 w 349"/>
                <a:gd name="T29" fmla="*/ 56 h 446"/>
                <a:gd name="T30" fmla="*/ 245 w 349"/>
                <a:gd name="T31" fmla="*/ 20 h 446"/>
                <a:gd name="T32" fmla="*/ 164 w 349"/>
                <a:gd name="T33" fmla="*/ 3 h 446"/>
                <a:gd name="T34" fmla="*/ 133 w 349"/>
                <a:gd name="T35" fmla="*/ 8 h 446"/>
                <a:gd name="T36" fmla="*/ 133 w 349"/>
                <a:gd name="T37" fmla="*/ 8 h 446"/>
                <a:gd name="T38" fmla="*/ 133 w 349"/>
                <a:gd name="T39" fmla="*/ 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9" h="446">
                  <a:moveTo>
                    <a:pt x="133" y="8"/>
                  </a:moveTo>
                  <a:cubicBezTo>
                    <a:pt x="120" y="13"/>
                    <a:pt x="108" y="19"/>
                    <a:pt x="97" y="27"/>
                  </a:cubicBezTo>
                  <a:cubicBezTo>
                    <a:pt x="84" y="35"/>
                    <a:pt x="72" y="45"/>
                    <a:pt x="61" y="57"/>
                  </a:cubicBezTo>
                  <a:cubicBezTo>
                    <a:pt x="44" y="74"/>
                    <a:pt x="29" y="97"/>
                    <a:pt x="22" y="125"/>
                  </a:cubicBezTo>
                  <a:cubicBezTo>
                    <a:pt x="16" y="146"/>
                    <a:pt x="18" y="169"/>
                    <a:pt x="22" y="192"/>
                  </a:cubicBezTo>
                  <a:cubicBezTo>
                    <a:pt x="24" y="199"/>
                    <a:pt x="25" y="206"/>
                    <a:pt x="28" y="213"/>
                  </a:cubicBezTo>
                  <a:cubicBezTo>
                    <a:pt x="15" y="212"/>
                    <a:pt x="0" y="219"/>
                    <a:pt x="14" y="270"/>
                  </a:cubicBezTo>
                  <a:cubicBezTo>
                    <a:pt x="25" y="307"/>
                    <a:pt x="35" y="318"/>
                    <a:pt x="42" y="318"/>
                  </a:cubicBezTo>
                  <a:cubicBezTo>
                    <a:pt x="49" y="363"/>
                    <a:pt x="83" y="419"/>
                    <a:pt x="139" y="438"/>
                  </a:cubicBezTo>
                  <a:cubicBezTo>
                    <a:pt x="162" y="446"/>
                    <a:pt x="187" y="446"/>
                    <a:pt x="210" y="438"/>
                  </a:cubicBezTo>
                  <a:cubicBezTo>
                    <a:pt x="265" y="419"/>
                    <a:pt x="301" y="362"/>
                    <a:pt x="307" y="318"/>
                  </a:cubicBezTo>
                  <a:cubicBezTo>
                    <a:pt x="315" y="318"/>
                    <a:pt x="325" y="307"/>
                    <a:pt x="335" y="270"/>
                  </a:cubicBezTo>
                  <a:cubicBezTo>
                    <a:pt x="349" y="219"/>
                    <a:pt x="334" y="212"/>
                    <a:pt x="321" y="213"/>
                  </a:cubicBezTo>
                  <a:cubicBezTo>
                    <a:pt x="324" y="206"/>
                    <a:pt x="326" y="199"/>
                    <a:pt x="327" y="192"/>
                  </a:cubicBezTo>
                  <a:cubicBezTo>
                    <a:pt x="349" y="60"/>
                    <a:pt x="284" y="56"/>
                    <a:pt x="284" y="56"/>
                  </a:cubicBezTo>
                  <a:cubicBezTo>
                    <a:pt x="284" y="56"/>
                    <a:pt x="273" y="35"/>
                    <a:pt x="245" y="20"/>
                  </a:cubicBezTo>
                  <a:cubicBezTo>
                    <a:pt x="226" y="8"/>
                    <a:pt x="199" y="0"/>
                    <a:pt x="164" y="3"/>
                  </a:cubicBezTo>
                  <a:cubicBezTo>
                    <a:pt x="154" y="3"/>
                    <a:pt x="143" y="5"/>
                    <a:pt x="133" y="8"/>
                  </a:cubicBezTo>
                  <a:close/>
                  <a:moveTo>
                    <a:pt x="133" y="8"/>
                  </a:moveTo>
                  <a:cubicBezTo>
                    <a:pt x="133" y="8"/>
                    <a:pt x="133" y="8"/>
                    <a:pt x="133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34"/>
            <p:cNvSpPr>
              <a:spLocks noEditPoints="1"/>
            </p:cNvSpPr>
            <p:nvPr/>
          </p:nvSpPr>
          <p:spPr bwMode="auto">
            <a:xfrm>
              <a:off x="1974" y="2307"/>
              <a:ext cx="29" cy="36"/>
            </a:xfrm>
            <a:custGeom>
              <a:avLst/>
              <a:gdLst>
                <a:gd name="T0" fmla="*/ 42 w 350"/>
                <a:gd name="T1" fmla="*/ 318 h 446"/>
                <a:gd name="T2" fmla="*/ 139 w 350"/>
                <a:gd name="T3" fmla="*/ 438 h 446"/>
                <a:gd name="T4" fmla="*/ 211 w 350"/>
                <a:gd name="T5" fmla="*/ 438 h 446"/>
                <a:gd name="T6" fmla="*/ 308 w 350"/>
                <a:gd name="T7" fmla="*/ 318 h 446"/>
                <a:gd name="T8" fmla="*/ 335 w 350"/>
                <a:gd name="T9" fmla="*/ 270 h 446"/>
                <a:gd name="T10" fmla="*/ 322 w 350"/>
                <a:gd name="T11" fmla="*/ 213 h 446"/>
                <a:gd name="T12" fmla="*/ 327 w 350"/>
                <a:gd name="T13" fmla="*/ 192 h 446"/>
                <a:gd name="T14" fmla="*/ 284 w 350"/>
                <a:gd name="T15" fmla="*/ 56 h 446"/>
                <a:gd name="T16" fmla="*/ 245 w 350"/>
                <a:gd name="T17" fmla="*/ 20 h 446"/>
                <a:gd name="T18" fmla="*/ 165 w 350"/>
                <a:gd name="T19" fmla="*/ 3 h 446"/>
                <a:gd name="T20" fmla="*/ 133 w 350"/>
                <a:gd name="T21" fmla="*/ 9 h 446"/>
                <a:gd name="T22" fmla="*/ 98 w 350"/>
                <a:gd name="T23" fmla="*/ 27 h 446"/>
                <a:gd name="T24" fmla="*/ 62 w 350"/>
                <a:gd name="T25" fmla="*/ 57 h 446"/>
                <a:gd name="T26" fmla="*/ 23 w 350"/>
                <a:gd name="T27" fmla="*/ 125 h 446"/>
                <a:gd name="T28" fmla="*/ 23 w 350"/>
                <a:gd name="T29" fmla="*/ 192 h 446"/>
                <a:gd name="T30" fmla="*/ 29 w 350"/>
                <a:gd name="T31" fmla="*/ 213 h 446"/>
                <a:gd name="T32" fmla="*/ 15 w 350"/>
                <a:gd name="T33" fmla="*/ 270 h 446"/>
                <a:gd name="T34" fmla="*/ 42 w 350"/>
                <a:gd name="T35" fmla="*/ 318 h 446"/>
                <a:gd name="T36" fmla="*/ 42 w 350"/>
                <a:gd name="T37" fmla="*/ 318 h 446"/>
                <a:gd name="T38" fmla="*/ 42 w 350"/>
                <a:gd name="T39" fmla="*/ 31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0" h="446">
                  <a:moveTo>
                    <a:pt x="42" y="318"/>
                  </a:moveTo>
                  <a:cubicBezTo>
                    <a:pt x="49" y="363"/>
                    <a:pt x="83" y="419"/>
                    <a:pt x="139" y="438"/>
                  </a:cubicBezTo>
                  <a:cubicBezTo>
                    <a:pt x="162" y="446"/>
                    <a:pt x="187" y="446"/>
                    <a:pt x="211" y="438"/>
                  </a:cubicBezTo>
                  <a:cubicBezTo>
                    <a:pt x="266" y="419"/>
                    <a:pt x="301" y="362"/>
                    <a:pt x="308" y="318"/>
                  </a:cubicBezTo>
                  <a:cubicBezTo>
                    <a:pt x="315" y="318"/>
                    <a:pt x="325" y="307"/>
                    <a:pt x="335" y="270"/>
                  </a:cubicBezTo>
                  <a:cubicBezTo>
                    <a:pt x="350" y="219"/>
                    <a:pt x="334" y="212"/>
                    <a:pt x="322" y="213"/>
                  </a:cubicBezTo>
                  <a:cubicBezTo>
                    <a:pt x="324" y="206"/>
                    <a:pt x="326" y="199"/>
                    <a:pt x="327" y="192"/>
                  </a:cubicBezTo>
                  <a:cubicBezTo>
                    <a:pt x="349" y="60"/>
                    <a:pt x="284" y="56"/>
                    <a:pt x="284" y="56"/>
                  </a:cubicBezTo>
                  <a:cubicBezTo>
                    <a:pt x="284" y="56"/>
                    <a:pt x="273" y="35"/>
                    <a:pt x="245" y="20"/>
                  </a:cubicBezTo>
                  <a:cubicBezTo>
                    <a:pt x="226" y="8"/>
                    <a:pt x="200" y="0"/>
                    <a:pt x="165" y="3"/>
                  </a:cubicBezTo>
                  <a:cubicBezTo>
                    <a:pt x="153" y="3"/>
                    <a:pt x="143" y="5"/>
                    <a:pt x="133" y="9"/>
                  </a:cubicBezTo>
                  <a:cubicBezTo>
                    <a:pt x="120" y="13"/>
                    <a:pt x="108" y="20"/>
                    <a:pt x="98" y="27"/>
                  </a:cubicBezTo>
                  <a:cubicBezTo>
                    <a:pt x="85" y="35"/>
                    <a:pt x="73" y="45"/>
                    <a:pt x="62" y="57"/>
                  </a:cubicBezTo>
                  <a:cubicBezTo>
                    <a:pt x="44" y="74"/>
                    <a:pt x="29" y="97"/>
                    <a:pt x="23" y="125"/>
                  </a:cubicBezTo>
                  <a:cubicBezTo>
                    <a:pt x="17" y="147"/>
                    <a:pt x="18" y="169"/>
                    <a:pt x="23" y="192"/>
                  </a:cubicBezTo>
                  <a:cubicBezTo>
                    <a:pt x="24" y="199"/>
                    <a:pt x="26" y="206"/>
                    <a:pt x="29" y="213"/>
                  </a:cubicBezTo>
                  <a:cubicBezTo>
                    <a:pt x="16" y="212"/>
                    <a:pt x="0" y="220"/>
                    <a:pt x="15" y="270"/>
                  </a:cubicBezTo>
                  <a:cubicBezTo>
                    <a:pt x="25" y="307"/>
                    <a:pt x="35" y="318"/>
                    <a:pt x="42" y="318"/>
                  </a:cubicBezTo>
                  <a:close/>
                  <a:moveTo>
                    <a:pt x="42" y="318"/>
                  </a:moveTo>
                  <a:cubicBezTo>
                    <a:pt x="42" y="318"/>
                    <a:pt x="42" y="318"/>
                    <a:pt x="42" y="3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35"/>
            <p:cNvSpPr>
              <a:spLocks noEditPoints="1"/>
            </p:cNvSpPr>
            <p:nvPr/>
          </p:nvSpPr>
          <p:spPr bwMode="auto">
            <a:xfrm>
              <a:off x="2013" y="2295"/>
              <a:ext cx="33" cy="43"/>
            </a:xfrm>
            <a:custGeom>
              <a:avLst/>
              <a:gdLst>
                <a:gd name="T0" fmla="*/ 17 w 416"/>
                <a:gd name="T1" fmla="*/ 322 h 533"/>
                <a:gd name="T2" fmla="*/ 50 w 416"/>
                <a:gd name="T3" fmla="*/ 380 h 533"/>
                <a:gd name="T4" fmla="*/ 166 w 416"/>
                <a:gd name="T5" fmla="*/ 523 h 533"/>
                <a:gd name="T6" fmla="*/ 251 w 416"/>
                <a:gd name="T7" fmla="*/ 523 h 533"/>
                <a:gd name="T8" fmla="*/ 366 w 416"/>
                <a:gd name="T9" fmla="*/ 380 h 533"/>
                <a:gd name="T10" fmla="*/ 399 w 416"/>
                <a:gd name="T11" fmla="*/ 322 h 533"/>
                <a:gd name="T12" fmla="*/ 383 w 416"/>
                <a:gd name="T13" fmla="*/ 254 h 533"/>
                <a:gd name="T14" fmla="*/ 390 w 416"/>
                <a:gd name="T15" fmla="*/ 229 h 533"/>
                <a:gd name="T16" fmla="*/ 338 w 416"/>
                <a:gd name="T17" fmla="*/ 67 h 533"/>
                <a:gd name="T18" fmla="*/ 292 w 416"/>
                <a:gd name="T19" fmla="*/ 24 h 533"/>
                <a:gd name="T20" fmla="*/ 196 w 416"/>
                <a:gd name="T21" fmla="*/ 3 h 533"/>
                <a:gd name="T22" fmla="*/ 158 w 416"/>
                <a:gd name="T23" fmla="*/ 11 h 533"/>
                <a:gd name="T24" fmla="*/ 117 w 416"/>
                <a:gd name="T25" fmla="*/ 32 h 533"/>
                <a:gd name="T26" fmla="*/ 74 w 416"/>
                <a:gd name="T27" fmla="*/ 68 h 533"/>
                <a:gd name="T28" fmla="*/ 27 w 416"/>
                <a:gd name="T29" fmla="*/ 150 h 533"/>
                <a:gd name="T30" fmla="*/ 28 w 416"/>
                <a:gd name="T31" fmla="*/ 229 h 533"/>
                <a:gd name="T32" fmla="*/ 34 w 416"/>
                <a:gd name="T33" fmla="*/ 254 h 533"/>
                <a:gd name="T34" fmla="*/ 17 w 416"/>
                <a:gd name="T35" fmla="*/ 322 h 533"/>
                <a:gd name="T36" fmla="*/ 17 w 416"/>
                <a:gd name="T37" fmla="*/ 322 h 533"/>
                <a:gd name="T38" fmla="*/ 17 w 416"/>
                <a:gd name="T39" fmla="*/ 322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6" h="533">
                  <a:moveTo>
                    <a:pt x="17" y="322"/>
                  </a:moveTo>
                  <a:cubicBezTo>
                    <a:pt x="30" y="367"/>
                    <a:pt x="42" y="379"/>
                    <a:pt x="50" y="380"/>
                  </a:cubicBezTo>
                  <a:cubicBezTo>
                    <a:pt x="59" y="433"/>
                    <a:pt x="99" y="500"/>
                    <a:pt x="166" y="523"/>
                  </a:cubicBezTo>
                  <a:cubicBezTo>
                    <a:pt x="193" y="533"/>
                    <a:pt x="223" y="533"/>
                    <a:pt x="251" y="523"/>
                  </a:cubicBezTo>
                  <a:cubicBezTo>
                    <a:pt x="316" y="499"/>
                    <a:pt x="358" y="432"/>
                    <a:pt x="366" y="380"/>
                  </a:cubicBezTo>
                  <a:cubicBezTo>
                    <a:pt x="375" y="379"/>
                    <a:pt x="387" y="366"/>
                    <a:pt x="399" y="322"/>
                  </a:cubicBezTo>
                  <a:cubicBezTo>
                    <a:pt x="416" y="261"/>
                    <a:pt x="398" y="252"/>
                    <a:pt x="383" y="254"/>
                  </a:cubicBezTo>
                  <a:cubicBezTo>
                    <a:pt x="386" y="246"/>
                    <a:pt x="388" y="237"/>
                    <a:pt x="390" y="229"/>
                  </a:cubicBezTo>
                  <a:cubicBezTo>
                    <a:pt x="416" y="72"/>
                    <a:pt x="338" y="67"/>
                    <a:pt x="338" y="67"/>
                  </a:cubicBezTo>
                  <a:cubicBezTo>
                    <a:pt x="338" y="67"/>
                    <a:pt x="326" y="42"/>
                    <a:pt x="292" y="24"/>
                  </a:cubicBezTo>
                  <a:cubicBezTo>
                    <a:pt x="269" y="10"/>
                    <a:pt x="238" y="0"/>
                    <a:pt x="196" y="3"/>
                  </a:cubicBezTo>
                  <a:cubicBezTo>
                    <a:pt x="183" y="4"/>
                    <a:pt x="170" y="7"/>
                    <a:pt x="158" y="11"/>
                  </a:cubicBezTo>
                  <a:cubicBezTo>
                    <a:pt x="143" y="16"/>
                    <a:pt x="129" y="24"/>
                    <a:pt x="117" y="32"/>
                  </a:cubicBezTo>
                  <a:cubicBezTo>
                    <a:pt x="101" y="42"/>
                    <a:pt x="86" y="54"/>
                    <a:pt x="74" y="68"/>
                  </a:cubicBezTo>
                  <a:cubicBezTo>
                    <a:pt x="53" y="89"/>
                    <a:pt x="35" y="116"/>
                    <a:pt x="27" y="150"/>
                  </a:cubicBezTo>
                  <a:cubicBezTo>
                    <a:pt x="20" y="175"/>
                    <a:pt x="22" y="201"/>
                    <a:pt x="28" y="229"/>
                  </a:cubicBezTo>
                  <a:cubicBezTo>
                    <a:pt x="29" y="238"/>
                    <a:pt x="31" y="246"/>
                    <a:pt x="34" y="254"/>
                  </a:cubicBezTo>
                  <a:cubicBezTo>
                    <a:pt x="18" y="253"/>
                    <a:pt x="0" y="262"/>
                    <a:pt x="17" y="322"/>
                  </a:cubicBezTo>
                  <a:close/>
                  <a:moveTo>
                    <a:pt x="17" y="322"/>
                  </a:moveTo>
                  <a:cubicBezTo>
                    <a:pt x="17" y="322"/>
                    <a:pt x="17" y="322"/>
                    <a:pt x="17" y="3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 flipH="1">
            <a:off x="1467464" y="467519"/>
            <a:ext cx="6838336" cy="4777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flipH="1">
            <a:off x="0" y="467519"/>
            <a:ext cx="1371600" cy="5191918"/>
          </a:xfrm>
          <a:prstGeom prst="rect">
            <a:avLst/>
          </a:prstGeom>
          <a:solidFill>
            <a:srgbClr val="2B3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" y="87760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Content Placeholder 2"/>
          <p:cNvSpPr txBox="1">
            <a:spLocks/>
          </p:cNvSpPr>
          <p:nvPr/>
        </p:nvSpPr>
        <p:spPr>
          <a:xfrm>
            <a:off x="-63104" y="3156474"/>
            <a:ext cx="1497807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Control</a:t>
            </a: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1600200" y="772319"/>
            <a:ext cx="5039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Control Systems (VCS) </a:t>
            </a:r>
          </a:p>
        </p:txBody>
      </p:sp>
      <p:sp>
        <p:nvSpPr>
          <p:cNvPr id="68" name="Title 8"/>
          <p:cNvSpPr txBox="1">
            <a:spLocks/>
          </p:cNvSpPr>
          <p:nvPr/>
        </p:nvSpPr>
        <p:spPr>
          <a:xfrm>
            <a:off x="2453148" y="1482047"/>
            <a:ext cx="7376652" cy="3607551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8"/>
          <p:cNvSpPr txBox="1">
            <a:spLocks/>
          </p:cNvSpPr>
          <p:nvPr/>
        </p:nvSpPr>
        <p:spPr>
          <a:xfrm>
            <a:off x="1611594" y="1305719"/>
            <a:ext cx="5475006" cy="25908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Manages changes to files over time 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changes termed as ‘Versions’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tool to manage versions of a project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AE15AF-D2B9-49B9-810A-851FA2E6F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2651573"/>
            <a:ext cx="455331" cy="4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0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0" y="467519"/>
            <a:ext cx="1359217" cy="5191918"/>
          </a:xfrm>
          <a:prstGeom prst="rect">
            <a:avLst/>
          </a:prstGeom>
          <a:solidFill>
            <a:srgbClr val="2B3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" y="939057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Content Placeholder 2"/>
          <p:cNvSpPr txBox="1">
            <a:spLocks/>
          </p:cNvSpPr>
          <p:nvPr/>
        </p:nvSpPr>
        <p:spPr>
          <a:xfrm>
            <a:off x="-76200" y="3210719"/>
            <a:ext cx="1497807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Control</a:t>
            </a: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1600200" y="833771"/>
            <a:ext cx="5039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Control Systems </a:t>
            </a:r>
          </a:p>
        </p:txBody>
      </p:sp>
      <p:sp>
        <p:nvSpPr>
          <p:cNvPr id="68" name="Title 8"/>
          <p:cNvSpPr txBox="1">
            <a:spLocks/>
          </p:cNvSpPr>
          <p:nvPr/>
        </p:nvSpPr>
        <p:spPr>
          <a:xfrm>
            <a:off x="2453148" y="1482047"/>
            <a:ext cx="7376652" cy="3607551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308" y="2738262"/>
            <a:ext cx="2036916" cy="204639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448" y="2068631"/>
            <a:ext cx="2093206" cy="201743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34319"/>
            <a:ext cx="2122182" cy="195164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626BBA5-1297-4E55-9C93-469D36D3E9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200" y="2651573"/>
            <a:ext cx="455331" cy="4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3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-2" y="485642"/>
            <a:ext cx="1371601" cy="5191918"/>
          </a:xfrm>
          <a:prstGeom prst="rect">
            <a:avLst/>
          </a:prstGeom>
          <a:solidFill>
            <a:srgbClr val="2B3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39057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Content Placeholder 2"/>
          <p:cNvSpPr txBox="1">
            <a:spLocks/>
          </p:cNvSpPr>
          <p:nvPr/>
        </p:nvSpPr>
        <p:spPr>
          <a:xfrm>
            <a:off x="-76200" y="3081601"/>
            <a:ext cx="1497807" cy="814918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Control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Systems</a:t>
            </a: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1600200" y="833771"/>
            <a:ext cx="5039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Control Systems</a:t>
            </a:r>
          </a:p>
        </p:txBody>
      </p:sp>
      <p:sp>
        <p:nvSpPr>
          <p:cNvPr id="68" name="Title 8"/>
          <p:cNvSpPr txBox="1">
            <a:spLocks/>
          </p:cNvSpPr>
          <p:nvPr/>
        </p:nvSpPr>
        <p:spPr>
          <a:xfrm>
            <a:off x="2453148" y="1482047"/>
            <a:ext cx="7376652" cy="3607551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8"/>
          <p:cNvSpPr txBox="1">
            <a:spLocks/>
          </p:cNvSpPr>
          <p:nvPr/>
        </p:nvSpPr>
        <p:spPr>
          <a:xfrm>
            <a:off x="1624965" y="1420249"/>
            <a:ext cx="50292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VCS are software tools that help you to: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Collaborate with your team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 versions as snapshots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Trace your changes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Rollback easily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Maintain the backup of your code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7</a:t>
            </a:fld>
            <a:endParaRPr lang="en-US" dirty="0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AA2E3B64-C6C0-420C-9383-F6B825DB0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132" y="2540531"/>
            <a:ext cx="455331" cy="4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6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0" y="467519"/>
            <a:ext cx="1371600" cy="5191918"/>
          </a:xfrm>
          <a:prstGeom prst="rect">
            <a:avLst/>
          </a:prstGeom>
          <a:solidFill>
            <a:srgbClr val="2B3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17" y="939057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Content Placeholder 2"/>
          <p:cNvSpPr txBox="1">
            <a:spLocks/>
          </p:cNvSpPr>
          <p:nvPr/>
        </p:nvSpPr>
        <p:spPr>
          <a:xfrm>
            <a:off x="-79189" y="2957579"/>
            <a:ext cx="1497807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Control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Systems</a:t>
            </a: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1612582" y="804693"/>
            <a:ext cx="5039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Control Systems: Flavors	</a:t>
            </a:r>
          </a:p>
        </p:txBody>
      </p:sp>
      <p:sp>
        <p:nvSpPr>
          <p:cNvPr id="68" name="Title 8"/>
          <p:cNvSpPr txBox="1">
            <a:spLocks/>
          </p:cNvSpPr>
          <p:nvPr/>
        </p:nvSpPr>
        <p:spPr>
          <a:xfrm>
            <a:off x="1724897" y="1305719"/>
            <a:ext cx="7376652" cy="3607551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8"/>
          <p:cNvSpPr txBox="1">
            <a:spLocks/>
          </p:cNvSpPr>
          <p:nvPr/>
        </p:nvSpPr>
        <p:spPr>
          <a:xfrm>
            <a:off x="2133600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627" y="2318187"/>
            <a:ext cx="3210373" cy="228631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6911" y="5069133"/>
            <a:ext cx="419417" cy="301313"/>
          </a:xfrm>
        </p:spPr>
        <p:txBody>
          <a:bodyPr/>
          <a:lstStyle/>
          <a:p>
            <a:fld id="{415ACC5E-6F00-4F61-BE38-5B0AEB14CA66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94389" y="1534319"/>
            <a:ext cx="3882281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2.   Distributed Version Control System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342449"/>
            <a:ext cx="3001221" cy="23102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ECC5C3-BA96-4D52-B09D-BB367965A98B}"/>
              </a:ext>
            </a:extLst>
          </p:cNvPr>
          <p:cNvSpPr/>
          <p:nvPr/>
        </p:nvSpPr>
        <p:spPr>
          <a:xfrm>
            <a:off x="1650186" y="1553595"/>
            <a:ext cx="3680751" cy="4299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Centralized Version Control System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7C4C617D-006B-4AA4-9215-A7A365881C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6399" y="2481907"/>
            <a:ext cx="455331" cy="4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1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0" y="467519"/>
            <a:ext cx="1371600" cy="5191918"/>
          </a:xfrm>
          <a:prstGeom prst="rect">
            <a:avLst/>
          </a:prstGeom>
          <a:solidFill>
            <a:srgbClr val="2B3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" y="939057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Content Placeholder 2"/>
          <p:cNvSpPr txBox="1">
            <a:spLocks/>
          </p:cNvSpPr>
          <p:nvPr/>
        </p:nvSpPr>
        <p:spPr>
          <a:xfrm>
            <a:off x="-78186" y="3013012"/>
            <a:ext cx="1497807" cy="510118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DVCS 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Advantages</a:t>
            </a: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1600200" y="833771"/>
            <a:ext cx="7391401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Version Control Systems (DVCS): Advantages	</a:t>
            </a:r>
          </a:p>
        </p:txBody>
      </p:sp>
      <p:sp>
        <p:nvSpPr>
          <p:cNvPr id="68" name="Title 8"/>
          <p:cNvSpPr txBox="1">
            <a:spLocks/>
          </p:cNvSpPr>
          <p:nvPr/>
        </p:nvSpPr>
        <p:spPr>
          <a:xfrm>
            <a:off x="2453148" y="1482047"/>
            <a:ext cx="7376652" cy="3607551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8"/>
          <p:cNvSpPr txBox="1">
            <a:spLocks/>
          </p:cNvSpPr>
          <p:nvPr/>
        </p:nvSpPr>
        <p:spPr>
          <a:xfrm>
            <a:off x="2133600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Title 8"/>
          <p:cNvSpPr txBox="1">
            <a:spLocks/>
          </p:cNvSpPr>
          <p:nvPr/>
        </p:nvSpPr>
        <p:spPr>
          <a:xfrm>
            <a:off x="1654784" y="1318611"/>
            <a:ext cx="6270016" cy="3934422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 clone is a backup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Works offline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Pretty fast (SPEED)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Handles changes well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9</a:t>
            </a:fld>
            <a:endParaRPr lang="en-US" dirty="0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4A27CD69-F57B-47F8-91D8-B2ABD33BB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399" y="2481907"/>
            <a:ext cx="455331" cy="4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3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4521</TotalTime>
  <Words>1134</Words>
  <Application>Microsoft Office PowerPoint</Application>
  <PresentationFormat>Custom</PresentationFormat>
  <Paragraphs>318</Paragraphs>
  <Slides>32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Arial Narrow</vt:lpstr>
      <vt:lpstr>Calibri</vt:lpstr>
      <vt:lpstr>Courier New</vt:lpstr>
      <vt:lpstr>Segoe UI</vt:lpstr>
      <vt:lpstr>Segoe UI Light</vt:lpstr>
      <vt:lpstr>Tahoma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Mangesh Arun Suryawanshi</cp:lastModifiedBy>
  <cp:revision>255</cp:revision>
  <dcterms:created xsi:type="dcterms:W3CDTF">2018-01-05T05:23:08Z</dcterms:created>
  <dcterms:modified xsi:type="dcterms:W3CDTF">2020-11-27T07:15:52Z</dcterms:modified>
</cp:coreProperties>
</file>