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278" r:id="rId6"/>
    <p:sldId id="268" r:id="rId7"/>
    <p:sldId id="327" r:id="rId8"/>
    <p:sldId id="318" r:id="rId9"/>
    <p:sldId id="317" r:id="rId10"/>
    <p:sldId id="315" r:id="rId11"/>
    <p:sldId id="319" r:id="rId12"/>
    <p:sldId id="320" r:id="rId13"/>
    <p:sldId id="321" r:id="rId14"/>
    <p:sldId id="316" r:id="rId15"/>
    <p:sldId id="326" r:id="rId16"/>
    <p:sldId id="279" r:id="rId1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8" y="67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4819242" y="3077349"/>
            <a:ext cx="4945628" cy="192327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348174" y="3314573"/>
            <a:ext cx="449115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   TFS Requirement Management</a:t>
            </a:r>
            <a:endParaRPr lang="en-US" altLang="en-US" b="1" dirty="0" smtClean="0"/>
          </a:p>
          <a:p>
            <a:pPr algn="r"/>
            <a:r>
              <a:rPr lang="en-US" sz="1600" dirty="0" smtClean="0"/>
              <a:t>    Presented By: Antara Roy  </a:t>
            </a:r>
          </a:p>
          <a:p>
            <a:pPr algn="r"/>
            <a:r>
              <a:rPr lang="en-US" sz="1600" dirty="0" smtClean="0"/>
              <a:t>           </a:t>
            </a:r>
          </a:p>
          <a:p>
            <a:r>
              <a:rPr lang="en-US" sz="1600" dirty="0" smtClean="0"/>
              <a:t>                       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Team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Discussion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8445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84581" y="696119"/>
            <a:ext cx="689254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277" y="1049110"/>
            <a:ext cx="8821148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https://docs.microsoft.com/en-in/azure/devops/boards/?view=tfs-2017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US" sz="22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Introduction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TFS Portal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Process Templates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Management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and Task Management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Collaboration/Notification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Introduction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Microsoft Product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Tailored for Microsoft Visual Studio VS Code and Eclipse on all platforms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Provides project management, requirements management, source control, automated builds(CI), automated deployment, testing and reporting capabilities.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Available in two different forms: on-premises and on-cloud. Presently called as Azure DevOps Services/Server</a:t>
            </a:r>
            <a:r>
              <a:rPr lang="en-US" sz="1600" dirty="0" smtClean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solidFill>
                <a:srgbClr val="2B3B4B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Walkthrough TFS Portal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Web server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 multiple collections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multiple projects under same collection.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project, you can add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teams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upported process templates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153319"/>
            <a:ext cx="865822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Anytime you create a project, you must choose a process or process template based on the process model you use.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Process templates offered (Agile, Scrum, CMMI)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process template defines the building blocks of the work item tracking system.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ccess Management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settings(user groups, permission types)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settings(user groups, permission types)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settings(users)</a:t>
            </a:r>
          </a:p>
        </p:txBody>
      </p:sp>
    </p:spTree>
    <p:extLst>
      <p:ext uri="{BB962C8B-B14F-4D97-AF65-F5344CB8AC3E}">
        <p14:creationId xmlns:p14="http://schemas.microsoft.com/office/powerpoint/2010/main" val="9442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Area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Iterations(sprints)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resource capacity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Task Management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items and linking strategy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Backlog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board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Import/Export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 Boarding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Monitoring and Reporting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Queries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Charts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Widgets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burndown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velocity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285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Antara Roy</cp:lastModifiedBy>
  <cp:revision>152</cp:revision>
  <dcterms:created xsi:type="dcterms:W3CDTF">1601-01-01T00:00:00Z</dcterms:created>
  <dcterms:modified xsi:type="dcterms:W3CDTF">2021-04-19T08:35:00Z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