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0.xml" ContentType="application/vnd.openxmlformats-officedocument.customXmlProperties+xml"/>
  <Override PartName="/customXml/itemProps11.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8"/>
  </p:handoutMasterIdLst>
  <p:sldIdLst>
    <p:sldId id="346" r:id="rId3"/>
    <p:sldId id="370" r:id="rId5"/>
    <p:sldId id="343" r:id="rId6"/>
    <p:sldId id="344" r:id="rId7"/>
    <p:sldId id="333" r:id="rId8"/>
    <p:sldId id="334" r:id="rId9"/>
    <p:sldId id="336" r:id="rId10"/>
    <p:sldId id="335" r:id="rId11"/>
    <p:sldId id="338" r:id="rId12"/>
    <p:sldId id="337" r:id="rId13"/>
    <p:sldId id="339" r:id="rId14"/>
    <p:sldId id="340" r:id="rId15"/>
    <p:sldId id="341" r:id="rId16"/>
    <p:sldId id="342" r:id="rId17"/>
    <p:sldId id="261" r:id="rId18"/>
    <p:sldId id="328" r:id="rId19"/>
    <p:sldId id="327" r:id="rId20"/>
    <p:sldId id="326" r:id="rId21"/>
    <p:sldId id="325" r:id="rId22"/>
    <p:sldId id="332" r:id="rId23"/>
    <p:sldId id="329" r:id="rId24"/>
    <p:sldId id="330" r:id="rId25"/>
    <p:sldId id="33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50" userDrawn="1">
          <p15:clr>
            <a:srgbClr val="A4A3A4"/>
          </p15:clr>
        </p15:guide>
        <p15:guide id="2" pos="2707" userDrawn="1">
          <p15:clr>
            <a:srgbClr val="A4A3A4"/>
          </p15:clr>
        </p15:guide>
        <p15:guide id="3" orient="horz" pos="2647" userDrawn="1">
          <p15:clr>
            <a:srgbClr val="A4A3A4"/>
          </p15:clr>
        </p15:guide>
        <p15:guide id="4" orient="horz" pos="3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731"/>
    <a:srgbClr val="80C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5" d="100"/>
          <a:sy n="55" d="100"/>
        </p:scale>
        <p:origin x="2152" y="36"/>
      </p:cViewPr>
      <p:guideLst>
        <p:guide orient="horz" pos="3550"/>
        <p:guide pos="2707"/>
        <p:guide orient="horz" pos="2647"/>
        <p:guide orient="horz" pos="3242"/>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ustomXml" Target="../customXml/item3.xml"/><Relationship Id="rId33" Type="http://schemas.openxmlformats.org/officeDocument/2006/relationships/customXml" Target="../customXml/item2.xml"/><Relationship Id="rId32" Type="http://schemas.openxmlformats.org/officeDocument/2006/relationships/customXml" Target="../customXml/item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37E1B8-528F-4D87-8EBD-B843BAE2C86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576D-777F-42E1-9739-7FD89F40409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F1A11-BB96-443E-B274-982C61AA7E0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1" name="Text Placeholder 8"/>
          <p:cNvSpPr>
            <a:spLocks noGrp="1"/>
          </p:cNvSpPr>
          <p:nvPr>
            <p:ph type="body" sz="quarter" idx="17" hasCustomPrompt="1"/>
          </p:nvPr>
        </p:nvSpPr>
        <p:spPr>
          <a:xfrm>
            <a:off x="2284355" y="4687178"/>
            <a:ext cx="1598515" cy="1681163"/>
          </a:xfrm>
        </p:spPr>
        <p:txBody>
          <a:bodyPr>
            <a:noAutofit/>
          </a:bodyPr>
          <a:lstStyle>
            <a:lvl1pPr marL="0" indent="0">
              <a:buNone/>
              <a:defRPr sz="15500" b="1">
                <a:solidFill>
                  <a:schemeClr val="tx1"/>
                </a:solidFill>
              </a:defRPr>
            </a:lvl1pPr>
          </a:lstStyle>
          <a:p>
            <a:pPr lvl="0"/>
            <a:r>
              <a:rPr lang="en-US"/>
              <a:t>M</a:t>
            </a:r>
            <a:endParaRPr lang="en-US"/>
          </a:p>
        </p:txBody>
      </p:sp>
      <p:sp>
        <p:nvSpPr>
          <p:cNvPr id="18" name="Text Placeholder 8"/>
          <p:cNvSpPr>
            <a:spLocks noGrp="1"/>
          </p:cNvSpPr>
          <p:nvPr>
            <p:ph type="body" sz="quarter" idx="15" hasCustomPrompt="1"/>
          </p:nvPr>
        </p:nvSpPr>
        <p:spPr>
          <a:xfrm>
            <a:off x="3440172" y="1726672"/>
            <a:ext cx="1253665" cy="1681163"/>
          </a:xfrm>
        </p:spPr>
        <p:txBody>
          <a:bodyPr>
            <a:noAutofit/>
          </a:bodyPr>
          <a:lstStyle>
            <a:lvl1pPr marL="0" indent="0">
              <a:buNone/>
              <a:defRPr sz="15500" b="1">
                <a:solidFill>
                  <a:schemeClr val="tx1"/>
                </a:solidFill>
              </a:defRPr>
            </a:lvl1pPr>
          </a:lstStyle>
          <a:p>
            <a:pPr lvl="0"/>
            <a:r>
              <a:rPr lang="en-US" dirty="0"/>
              <a:t>T</a:t>
            </a:r>
            <a:endParaRPr lang="en-US" dirty="0"/>
          </a:p>
        </p:txBody>
      </p:sp>
      <p:sp>
        <p:nvSpPr>
          <p:cNvPr id="9" name="Text Placeholder 8"/>
          <p:cNvSpPr>
            <a:spLocks noGrp="1"/>
          </p:cNvSpPr>
          <p:nvPr>
            <p:ph type="body" sz="quarter" idx="14" hasCustomPrompt="1"/>
          </p:nvPr>
        </p:nvSpPr>
        <p:spPr>
          <a:xfrm>
            <a:off x="1903189" y="71740"/>
            <a:ext cx="1253665" cy="1681163"/>
          </a:xfrm>
        </p:spPr>
        <p:txBody>
          <a:bodyPr>
            <a:noAutofit/>
          </a:bodyPr>
          <a:lstStyle>
            <a:lvl1pPr marL="0" indent="0">
              <a:buNone/>
              <a:defRPr sz="15500" b="1">
                <a:solidFill>
                  <a:schemeClr val="tx1"/>
                </a:solidFill>
              </a:defRPr>
            </a:lvl1pPr>
          </a:lstStyle>
          <a:p>
            <a:pPr lvl="0"/>
            <a:r>
              <a:rPr lang="en-US"/>
              <a:t>S</a:t>
            </a:r>
            <a:endParaRPr lang="en-US"/>
          </a:p>
        </p:txBody>
      </p:sp>
      <p:sp>
        <p:nvSpPr>
          <p:cNvPr id="20" name="Text Placeholder 8"/>
          <p:cNvSpPr>
            <a:spLocks noGrp="1"/>
          </p:cNvSpPr>
          <p:nvPr>
            <p:ph type="body" sz="quarter" idx="16" hasCustomPrompt="1"/>
          </p:nvPr>
        </p:nvSpPr>
        <p:spPr>
          <a:xfrm>
            <a:off x="629693" y="2858632"/>
            <a:ext cx="1253665" cy="1681163"/>
          </a:xfrm>
        </p:spPr>
        <p:txBody>
          <a:bodyPr>
            <a:noAutofit/>
          </a:bodyPr>
          <a:lstStyle>
            <a:lvl1pPr marL="0" indent="0">
              <a:buNone/>
              <a:defRPr sz="15500" b="1">
                <a:solidFill>
                  <a:schemeClr val="tx1"/>
                </a:solidFill>
              </a:defRPr>
            </a:lvl1pPr>
          </a:lstStyle>
          <a:p>
            <a:pPr lvl="0"/>
            <a:r>
              <a:rPr lang="en-US"/>
              <a:t>E</a:t>
            </a:r>
            <a:endParaRPr lang="en-US"/>
          </a:p>
        </p:txBody>
      </p:sp>
      <p:sp>
        <p:nvSpPr>
          <p:cNvPr id="2" name="Title 1"/>
          <p:cNvSpPr>
            <a:spLocks noGrp="1"/>
          </p:cNvSpPr>
          <p:nvPr>
            <p:ph type="ctrTitle" hasCustomPrompt="1"/>
          </p:nvPr>
        </p:nvSpPr>
        <p:spPr>
          <a:xfrm>
            <a:off x="2373216" y="3667946"/>
            <a:ext cx="9285382" cy="1277857"/>
          </a:xfrm>
        </p:spPr>
        <p:txBody>
          <a:bodyPr anchor="ctr"/>
          <a:lstStyle>
            <a:lvl1pPr algn="l">
              <a:defRPr sz="6000" cap="all" baseline="0"/>
            </a:lvl1pPr>
          </a:lstStyle>
          <a:p>
            <a:r>
              <a:rPr lang="en-US" dirty="0"/>
              <a:t>Click to edit title</a:t>
            </a:r>
            <a:endParaRPr lang="en-US" dirty="0"/>
          </a:p>
        </p:txBody>
      </p:sp>
      <p:sp>
        <p:nvSpPr>
          <p:cNvPr id="3" name="Subtitle 2"/>
          <p:cNvSpPr>
            <a:spLocks noGrp="1"/>
          </p:cNvSpPr>
          <p:nvPr>
            <p:ph type="subTitle" idx="1" hasCustomPrompt="1"/>
          </p:nvPr>
        </p:nvSpPr>
        <p:spPr>
          <a:xfrm>
            <a:off x="7970418" y="5325276"/>
            <a:ext cx="3677297" cy="682094"/>
          </a:xfrm>
        </p:spPr>
        <p:txBody>
          <a:bodyPr anchor="ct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endParaRPr lang="en-US"/>
          </a:p>
        </p:txBody>
      </p:sp>
      <p:cxnSp>
        <p:nvCxnSpPr>
          <p:cNvPr id="23" name="Straight Connector 22"/>
          <p:cNvCxnSpPr/>
          <p:nvPr userDrawn="1"/>
        </p:nvCxnSpPr>
        <p:spPr>
          <a:xfrm>
            <a:off x="4579559" y="5744231"/>
            <a:ext cx="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with titles">
    <p:spTree>
      <p:nvGrpSpPr>
        <p:cNvPr id="1" name=""/>
        <p:cNvGrpSpPr/>
        <p:nvPr/>
      </p:nvGrpSpPr>
      <p:grpSpPr>
        <a:xfrm>
          <a:off x="0" y="0"/>
          <a:ext cx="0" cy="0"/>
          <a:chOff x="0" y="0"/>
          <a:chExt cx="0" cy="0"/>
        </a:xfrm>
      </p:grpSpPr>
      <p:sp>
        <p:nvSpPr>
          <p:cNvPr id="4" name="Rectangle 3"/>
          <p:cNvSpPr/>
          <p:nvPr userDrawn="1"/>
        </p:nvSpPr>
        <p:spPr>
          <a:xfrm>
            <a:off x="8412200"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userDrawn="1"/>
        </p:nvSpPr>
        <p:spPr>
          <a:xfrm>
            <a:off x="1034142"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4706975"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p:cNvSpPr>
            <a:spLocks noGrp="1"/>
          </p:cNvSpPr>
          <p:nvPr>
            <p:ph type="body" sz="quarter" idx="33" hasCustomPrompt="1"/>
          </p:nvPr>
        </p:nvSpPr>
        <p:spPr>
          <a:xfrm>
            <a:off x="1034142"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dirty="0"/>
              <a:t>Title 1</a:t>
            </a:r>
            <a:endParaRPr lang="en-ZA" dirty="0"/>
          </a:p>
        </p:txBody>
      </p:sp>
      <p:sp>
        <p:nvSpPr>
          <p:cNvPr id="10" name="Text Placeholder 10"/>
          <p:cNvSpPr>
            <a:spLocks noGrp="1"/>
          </p:cNvSpPr>
          <p:nvPr>
            <p:ph type="body" sz="quarter" idx="34" hasCustomPrompt="1"/>
          </p:nvPr>
        </p:nvSpPr>
        <p:spPr>
          <a:xfrm>
            <a:off x="1034142"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5" name="Title 1"/>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cxnSp>
        <p:nvCxnSpPr>
          <p:cNvPr id="16" name="Straight Connector 15"/>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p:cNvSpPr>
            <a:spLocks noGrp="1"/>
          </p:cNvSpPr>
          <p:nvPr>
            <p:ph type="body" sz="quarter" idx="43" hasCustomPrompt="1"/>
          </p:nvPr>
        </p:nvSpPr>
        <p:spPr>
          <a:xfrm>
            <a:off x="4706975"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2</a:t>
            </a:r>
            <a:endParaRPr lang="en-ZA"/>
          </a:p>
        </p:txBody>
      </p:sp>
      <p:sp>
        <p:nvSpPr>
          <p:cNvPr id="21" name="Text Placeholder 10"/>
          <p:cNvSpPr>
            <a:spLocks noGrp="1"/>
          </p:cNvSpPr>
          <p:nvPr>
            <p:ph type="body" sz="quarter" idx="44" hasCustomPrompt="1"/>
          </p:nvPr>
        </p:nvSpPr>
        <p:spPr>
          <a:xfrm>
            <a:off x="4706975"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3" name="Text Placeholder 8"/>
          <p:cNvSpPr>
            <a:spLocks noGrp="1"/>
          </p:cNvSpPr>
          <p:nvPr>
            <p:ph type="body" sz="quarter" idx="46" hasCustomPrompt="1"/>
          </p:nvPr>
        </p:nvSpPr>
        <p:spPr>
          <a:xfrm>
            <a:off x="8412200"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3</a:t>
            </a:r>
            <a:endParaRPr lang="en-ZA"/>
          </a:p>
        </p:txBody>
      </p:sp>
      <p:sp>
        <p:nvSpPr>
          <p:cNvPr id="24" name="Text Placeholder 10"/>
          <p:cNvSpPr>
            <a:spLocks noGrp="1"/>
          </p:cNvSpPr>
          <p:nvPr>
            <p:ph type="body" sz="quarter" idx="47" hasCustomPrompt="1"/>
          </p:nvPr>
        </p:nvSpPr>
        <p:spPr>
          <a:xfrm>
            <a:off x="8412200"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Date Placeholder 2"/>
          <p:cNvSpPr>
            <a:spLocks noGrp="1"/>
          </p:cNvSpPr>
          <p:nvPr>
            <p:ph type="dt" sz="half" idx="20"/>
          </p:nvPr>
        </p:nvSpPr>
        <p:spPr>
          <a:xfrm>
            <a:off x="838200" y="6356350"/>
            <a:ext cx="2743200" cy="365125"/>
          </a:xfrm>
        </p:spPr>
        <p:txBody>
          <a:bodyPr/>
          <a:lstStyle/>
          <a:p>
            <a:r>
              <a:rPr lang="en-US"/>
              <a:t>1/7/20XX</a:t>
            </a:r>
            <a:endParaRPr lang="en-US" dirty="0"/>
          </a:p>
        </p:txBody>
      </p:sp>
      <p:sp>
        <p:nvSpPr>
          <p:cNvPr id="19" name="Footer Placeholder 3"/>
          <p:cNvSpPr>
            <a:spLocks noGrp="1"/>
          </p:cNvSpPr>
          <p:nvPr>
            <p:ph type="ftr" sz="quarter" idx="21"/>
          </p:nvPr>
        </p:nvSpPr>
        <p:spPr>
          <a:xfrm>
            <a:off x="4038600" y="6356350"/>
            <a:ext cx="4114800" cy="365125"/>
          </a:xfrm>
        </p:spPr>
        <p:txBody>
          <a:bodyPr/>
          <a:lstStyle/>
          <a:p>
            <a:r>
              <a:rPr lang="en-US" dirty="0"/>
              <a:t>Pitch deck</a:t>
            </a:r>
            <a:endParaRPr lang="en-US" dirty="0"/>
          </a:p>
        </p:txBody>
      </p:sp>
      <p:sp>
        <p:nvSpPr>
          <p:cNvPr id="20" name="Slide Number Placeholder 4"/>
          <p:cNvSpPr>
            <a:spLocks noGrp="1"/>
          </p:cNvSpPr>
          <p:nvPr>
            <p:ph type="sldNum" sz="quarter" idx="22"/>
          </p:nvPr>
        </p:nvSpPr>
        <p:spPr>
          <a:xfrm>
            <a:off x="8610600" y="6356350"/>
            <a:ext cx="2743200" cy="365125"/>
          </a:xfrm>
        </p:spPr>
        <p:txBody>
          <a:bodyPr/>
          <a:lstStyle/>
          <a:p>
            <a:fld id="{B5CEABB6-07DC-46E8-9B57-56EC44A396E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E">
    <p:spTree>
      <p:nvGrpSpPr>
        <p:cNvPr id="1" name=""/>
        <p:cNvGrpSpPr/>
        <p:nvPr/>
      </p:nvGrpSpPr>
      <p:grpSpPr>
        <a:xfrm>
          <a:off x="0" y="0"/>
          <a:ext cx="0" cy="0"/>
          <a:chOff x="0" y="0"/>
          <a:chExt cx="0" cy="0"/>
        </a:xfrm>
      </p:grpSpPr>
      <p:sp>
        <p:nvSpPr>
          <p:cNvPr id="27" name="Freeform: Shape 26"/>
          <p:cNvSpPr/>
          <p:nvPr userDrawn="1"/>
        </p:nvSpPr>
        <p:spPr>
          <a:xfrm>
            <a:off x="0" y="2"/>
            <a:ext cx="5288281" cy="6858001"/>
          </a:xfrm>
          <a:custGeom>
            <a:avLst/>
            <a:gdLst>
              <a:gd name="connsiteX0" fmla="*/ 0 w 5288281"/>
              <a:gd name="connsiteY0" fmla="*/ 0 h 6858001"/>
              <a:gd name="connsiteX1" fmla="*/ 1707378 w 5288281"/>
              <a:gd name="connsiteY1" fmla="*/ 0 h 6858001"/>
              <a:gd name="connsiteX2" fmla="*/ 1707378 w 5288281"/>
              <a:gd name="connsiteY2" fmla="*/ 1511096 h 6858001"/>
              <a:gd name="connsiteX3" fmla="*/ 5288281 w 5288281"/>
              <a:gd name="connsiteY3" fmla="*/ 1511096 h 6858001"/>
              <a:gd name="connsiteX4" fmla="*/ 5288281 w 5288281"/>
              <a:gd name="connsiteY4" fmla="*/ 3253159 h 6858001"/>
              <a:gd name="connsiteX5" fmla="*/ 1707378 w 5288281"/>
              <a:gd name="connsiteY5" fmla="*/ 3253159 h 6858001"/>
              <a:gd name="connsiteX6" fmla="*/ 1707378 w 5288281"/>
              <a:gd name="connsiteY6" fmla="*/ 5115860 h 6858001"/>
              <a:gd name="connsiteX7" fmla="*/ 5272034 w 5288281"/>
              <a:gd name="connsiteY7" fmla="*/ 5115860 h 6858001"/>
              <a:gd name="connsiteX8" fmla="*/ 5272034 w 5288281"/>
              <a:gd name="connsiteY8" fmla="*/ 6858001 h 6858001"/>
              <a:gd name="connsiteX9" fmla="*/ 0 w 5288281"/>
              <a:gd name="connsiteY9" fmla="*/ 6858001 h 6858001"/>
              <a:gd name="connsiteX10" fmla="*/ 0 w 5288281"/>
              <a:gd name="connsiteY10"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281" h="6858001">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8001"/>
                </a:lnTo>
                <a:lnTo>
                  <a:pt x="0" y="6858001"/>
                </a:lnTo>
                <a:lnTo>
                  <a:pt x="0"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1" name="Title 1"/>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33" name="Text Placeholder 8"/>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p:cNvSpPr>
            <a:spLocks noGrp="1"/>
          </p:cNvSpPr>
          <p:nvPr>
            <p:ph type="body" sz="quarter" idx="28" hasCustomPrompt="1"/>
          </p:nvPr>
        </p:nvSpPr>
        <p:spPr>
          <a:xfrm>
            <a:off x="8629106" y="305899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42" name="Text Placeholder 18"/>
          <p:cNvSpPr>
            <a:spLocks noGrp="1"/>
          </p:cNvSpPr>
          <p:nvPr>
            <p:ph type="body" sz="quarter" idx="39" hasCustomPrompt="1"/>
          </p:nvPr>
        </p:nvSpPr>
        <p:spPr>
          <a:xfrm>
            <a:off x="8629106" y="4069174"/>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43" name="Text Placeholder 18"/>
          <p:cNvSpPr>
            <a:spLocks noGrp="1"/>
          </p:cNvSpPr>
          <p:nvPr>
            <p:ph type="body" sz="quarter" idx="40" hasCustomPrompt="1"/>
          </p:nvPr>
        </p:nvSpPr>
        <p:spPr>
          <a:xfrm>
            <a:off x="8629106" y="5011206"/>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15" name="Date Placeholder 1"/>
          <p:cNvSpPr>
            <a:spLocks noGrp="1"/>
          </p:cNvSpPr>
          <p:nvPr>
            <p:ph type="dt" sz="half" idx="10"/>
          </p:nvPr>
        </p:nvSpPr>
        <p:spPr>
          <a:xfrm>
            <a:off x="838200" y="6356350"/>
            <a:ext cx="2743200" cy="365125"/>
          </a:xfrm>
        </p:spPr>
        <p:txBody>
          <a:bodyPr/>
          <a:lstStyle>
            <a:lvl1pPr>
              <a:defRPr>
                <a:solidFill>
                  <a:schemeClr val="tx1"/>
                </a:solidFill>
              </a:defRPr>
            </a:lvl1pPr>
          </a:lstStyle>
          <a:p>
            <a:r>
              <a:rPr lang="en-US"/>
              <a:t>1/7/20XX</a:t>
            </a:r>
            <a:endParaRPr lang="en-US" dirty="0"/>
          </a:p>
        </p:txBody>
      </p:sp>
      <p:sp>
        <p:nvSpPr>
          <p:cNvPr id="16" name="Footer Placeholder 2"/>
          <p:cNvSpPr>
            <a:spLocks noGrp="1"/>
          </p:cNvSpPr>
          <p:nvPr>
            <p:ph type="ftr" sz="quarter" idx="11"/>
          </p:nvPr>
        </p:nvSpPr>
        <p:spPr>
          <a:xfrm>
            <a:off x="4038600" y="6356350"/>
            <a:ext cx="4114800" cy="365125"/>
          </a:xfrm>
        </p:spPr>
        <p:txBody>
          <a:bodyPr/>
          <a:lstStyle/>
          <a:p>
            <a:r>
              <a:rPr lang="en-US" dirty="0"/>
              <a:t>Pitch deck</a:t>
            </a:r>
            <a:endParaRPr lang="en-US" dirty="0"/>
          </a:p>
        </p:txBody>
      </p:sp>
      <p:sp>
        <p:nvSpPr>
          <p:cNvPr id="17" name="Slide Number Placeholder 7"/>
          <p:cNvSpPr>
            <a:spLocks noGrp="1"/>
          </p:cNvSpPr>
          <p:nvPr>
            <p:ph type="sldNum" sz="quarter" idx="12"/>
          </p:nvPr>
        </p:nvSpPr>
        <p:spPr>
          <a:xfrm>
            <a:off x="8610600" y="6356350"/>
            <a:ext cx="2743200" cy="365125"/>
          </a:xfrm>
        </p:spPr>
        <p:txBody>
          <a:bodyPr/>
          <a:lstStyle/>
          <a:p>
            <a:fld id="{9FF96520-E4CE-4EAD-8ABF-1D2297D6B3AA}"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pic E">
    <p:spTree>
      <p:nvGrpSpPr>
        <p:cNvPr id="1" name=""/>
        <p:cNvGrpSpPr/>
        <p:nvPr/>
      </p:nvGrpSpPr>
      <p:grpSpPr>
        <a:xfrm>
          <a:off x="0" y="0"/>
          <a:ext cx="0" cy="0"/>
          <a:chOff x="0" y="0"/>
          <a:chExt cx="0" cy="0"/>
        </a:xfrm>
      </p:grpSpPr>
      <p:sp>
        <p:nvSpPr>
          <p:cNvPr id="18" name="Picture Placeholder 17"/>
          <p:cNvSpPr>
            <a:spLocks noGrp="1"/>
          </p:cNvSpPr>
          <p:nvPr>
            <p:ph type="pic" sz="quarter" idx="41"/>
          </p:nvPr>
        </p:nvSpPr>
        <p:spPr>
          <a:xfrm>
            <a:off x="0" y="3"/>
            <a:ext cx="5288281" cy="6857999"/>
          </a:xfrm>
          <a:custGeom>
            <a:avLst/>
            <a:gdLst>
              <a:gd name="connsiteX0" fmla="*/ 0 w 5288281"/>
              <a:gd name="connsiteY0" fmla="*/ 0 h 6857999"/>
              <a:gd name="connsiteX1" fmla="*/ 1707378 w 5288281"/>
              <a:gd name="connsiteY1" fmla="*/ 0 h 6857999"/>
              <a:gd name="connsiteX2" fmla="*/ 1707378 w 5288281"/>
              <a:gd name="connsiteY2" fmla="*/ 1511096 h 6857999"/>
              <a:gd name="connsiteX3" fmla="*/ 5288281 w 5288281"/>
              <a:gd name="connsiteY3" fmla="*/ 1511096 h 6857999"/>
              <a:gd name="connsiteX4" fmla="*/ 5288281 w 5288281"/>
              <a:gd name="connsiteY4" fmla="*/ 3253159 h 6857999"/>
              <a:gd name="connsiteX5" fmla="*/ 1707378 w 5288281"/>
              <a:gd name="connsiteY5" fmla="*/ 3253159 h 6857999"/>
              <a:gd name="connsiteX6" fmla="*/ 1707378 w 5288281"/>
              <a:gd name="connsiteY6" fmla="*/ 5115860 h 6857999"/>
              <a:gd name="connsiteX7" fmla="*/ 5272034 w 5288281"/>
              <a:gd name="connsiteY7" fmla="*/ 5115860 h 6857999"/>
              <a:gd name="connsiteX8" fmla="*/ 5272034 w 5288281"/>
              <a:gd name="connsiteY8" fmla="*/ 6857999 h 6857999"/>
              <a:gd name="connsiteX9" fmla="*/ 0 w 5288281"/>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8281" h="6857999">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7999"/>
                </a:lnTo>
                <a:lnTo>
                  <a:pt x="0" y="6857999"/>
                </a:lnTo>
                <a:close/>
              </a:path>
            </a:pathLst>
          </a:custGeom>
        </p:spPr>
        <p:txBody>
          <a:bodyPr wrap="square" anchor="ctr">
            <a:noAutofit/>
          </a:bodyPr>
          <a:lstStyle>
            <a:lvl1pPr marL="0" indent="0" algn="ctr">
              <a:buNone/>
              <a:defRPr/>
            </a:lvl1pPr>
          </a:lstStyle>
          <a:p>
            <a:endParaRPr lang="en-US" dirty="0"/>
          </a:p>
        </p:txBody>
      </p:sp>
      <p:sp>
        <p:nvSpPr>
          <p:cNvPr id="31" name="Title 1"/>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33" name="Text Placeholder 8"/>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p:cNvSpPr>
            <a:spLocks noGrp="1"/>
          </p:cNvSpPr>
          <p:nvPr>
            <p:ph type="body" sz="quarter" idx="28" hasCustomPrompt="1"/>
          </p:nvPr>
        </p:nvSpPr>
        <p:spPr>
          <a:xfrm>
            <a:off x="8629106" y="307423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42" name="Text Placeholder 18"/>
          <p:cNvSpPr>
            <a:spLocks noGrp="1"/>
          </p:cNvSpPr>
          <p:nvPr>
            <p:ph type="body" sz="quarter" idx="39" hasCustomPrompt="1"/>
          </p:nvPr>
        </p:nvSpPr>
        <p:spPr>
          <a:xfrm>
            <a:off x="8629106" y="4074889"/>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43" name="Text Placeholder 18"/>
          <p:cNvSpPr>
            <a:spLocks noGrp="1"/>
          </p:cNvSpPr>
          <p:nvPr>
            <p:ph type="body" sz="quarter" idx="40" hasCustomPrompt="1"/>
          </p:nvPr>
        </p:nvSpPr>
        <p:spPr>
          <a:xfrm>
            <a:off x="8629106" y="5016921"/>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15" name="Date Placeholder 1"/>
          <p:cNvSpPr>
            <a:spLocks noGrp="1"/>
          </p:cNvSpPr>
          <p:nvPr>
            <p:ph type="dt" sz="half" idx="10"/>
          </p:nvPr>
        </p:nvSpPr>
        <p:spPr>
          <a:xfrm>
            <a:off x="838200" y="6356350"/>
            <a:ext cx="2743200" cy="365125"/>
          </a:xfrm>
        </p:spPr>
        <p:txBody>
          <a:bodyPr/>
          <a:lstStyle>
            <a:lvl1pPr>
              <a:defRPr>
                <a:solidFill>
                  <a:schemeClr val="tx1"/>
                </a:solidFill>
              </a:defRPr>
            </a:lvl1pPr>
          </a:lstStyle>
          <a:p>
            <a:r>
              <a:rPr lang="en-US"/>
              <a:t>1/7/20XX</a:t>
            </a:r>
            <a:endParaRPr lang="en-US" dirty="0"/>
          </a:p>
        </p:txBody>
      </p:sp>
      <p:sp>
        <p:nvSpPr>
          <p:cNvPr id="16" name="Footer Placeholder 2"/>
          <p:cNvSpPr>
            <a:spLocks noGrp="1"/>
          </p:cNvSpPr>
          <p:nvPr>
            <p:ph type="ftr" sz="quarter" idx="11"/>
          </p:nvPr>
        </p:nvSpPr>
        <p:spPr>
          <a:xfrm>
            <a:off x="4038600" y="6356350"/>
            <a:ext cx="4114800" cy="365125"/>
          </a:xfrm>
        </p:spPr>
        <p:txBody>
          <a:bodyPr/>
          <a:lstStyle/>
          <a:p>
            <a:r>
              <a:rPr lang="en-US" dirty="0"/>
              <a:t>Pitch deck</a:t>
            </a:r>
            <a:endParaRPr lang="en-US" dirty="0"/>
          </a:p>
        </p:txBody>
      </p:sp>
      <p:sp>
        <p:nvSpPr>
          <p:cNvPr id="17" name="Slide Number Placeholder 7"/>
          <p:cNvSpPr>
            <a:spLocks noGrp="1"/>
          </p:cNvSpPr>
          <p:nvPr>
            <p:ph type="sldNum" sz="quarter" idx="12"/>
          </p:nvPr>
        </p:nvSpPr>
        <p:spPr>
          <a:xfrm>
            <a:off x="8610600" y="6356350"/>
            <a:ext cx="2743200" cy="365125"/>
          </a:xfrm>
        </p:spPr>
        <p:txBody>
          <a:bodyPr/>
          <a:lstStyle/>
          <a:p>
            <a:fld id="{9FF96520-E4CE-4EAD-8ABF-1D2297D6B3AA}"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7239003"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1/7/20XX</a:t>
            </a:r>
            <a:endParaRPr lang="en-US" dirty="0"/>
          </a:p>
        </p:txBody>
      </p:sp>
      <p:sp>
        <p:nvSpPr>
          <p:cNvPr id="7" name="Slide Number Placeholder 6"/>
          <p:cNvSpPr>
            <a:spLocks noGrp="1"/>
          </p:cNvSpPr>
          <p:nvPr>
            <p:ph type="sldNum" sz="quarter" idx="12"/>
          </p:nvPr>
        </p:nvSpPr>
        <p:spPr>
          <a:xfrm>
            <a:off x="10477500" y="6356350"/>
            <a:ext cx="876300" cy="365125"/>
          </a:xfrm>
        </p:spPr>
        <p:txBody>
          <a:bodyPr/>
          <a:lstStyle/>
          <a:p>
            <a:fld id="{9FF96520-E4CE-4EAD-8ABF-1D2297D6B3AA}" type="slidenum">
              <a:rPr lang="en-US" smtClean="0"/>
            </a:fld>
            <a:endParaRPr lang="en-US" dirty="0"/>
          </a:p>
        </p:txBody>
      </p:sp>
      <p:sp>
        <p:nvSpPr>
          <p:cNvPr id="8" name="Title 1"/>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cxnSp>
        <p:nvCxnSpPr>
          <p:cNvPr id="10" name="Straight Connector 9"/>
          <p:cNvCxnSpPr/>
          <p:nvPr userDrawn="1"/>
        </p:nvCxnSpPr>
        <p:spPr>
          <a:xfrm>
            <a:off x="6096000" y="2603500"/>
            <a:ext cx="0" cy="42545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2324100"/>
            <a:ext cx="12192000" cy="63341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3"/>
          </p:nvPr>
        </p:nvSpPr>
        <p:spPr>
          <a:xfrm>
            <a:off x="838201" y="2413000"/>
            <a:ext cx="4114795"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4" name="Text Placeholder 2"/>
          <p:cNvSpPr>
            <a:spLocks noGrp="1"/>
          </p:cNvSpPr>
          <p:nvPr>
            <p:ph type="body" idx="14"/>
          </p:nvPr>
        </p:nvSpPr>
        <p:spPr>
          <a:xfrm>
            <a:off x="7239003" y="2413000"/>
            <a:ext cx="4114797"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1" name="Footer Placeholder 7"/>
          <p:cNvSpPr>
            <a:spLocks noGrp="1"/>
          </p:cNvSpPr>
          <p:nvPr>
            <p:ph type="ftr" sz="quarter" idx="11"/>
          </p:nvPr>
        </p:nvSpPr>
        <p:spPr>
          <a:xfrm>
            <a:off x="7239002" y="6356350"/>
            <a:ext cx="3038469" cy="365125"/>
          </a:xfrm>
        </p:spPr>
        <p:txBody>
          <a:bodyPr/>
          <a:lstStyle>
            <a:lvl1pPr algn="l">
              <a:defRPr/>
            </a:lvl1pPr>
          </a:lstStyle>
          <a:p>
            <a:r>
              <a:rPr lang="en-US" dirty="0"/>
              <a:t>Pitch deck</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mpetition graph">
    <p:spTree>
      <p:nvGrpSpPr>
        <p:cNvPr id="1" name=""/>
        <p:cNvGrpSpPr/>
        <p:nvPr/>
      </p:nvGrpSpPr>
      <p:grpSpPr>
        <a:xfrm>
          <a:off x="0" y="0"/>
          <a:ext cx="0" cy="0"/>
          <a:chOff x="0" y="0"/>
          <a:chExt cx="0" cy="0"/>
        </a:xfrm>
      </p:grpSpPr>
      <p:sp>
        <p:nvSpPr>
          <p:cNvPr id="15" name="Text Placeholder 14"/>
          <p:cNvSpPr>
            <a:spLocks noGrp="1"/>
          </p:cNvSpPr>
          <p:nvPr>
            <p:ph type="body" sz="quarter" idx="15" hasCustomPrompt="1"/>
          </p:nvPr>
        </p:nvSpPr>
        <p:spPr>
          <a:xfrm>
            <a:off x="5242517" y="2223604"/>
            <a:ext cx="1706965" cy="492025"/>
          </a:xfrm>
          <a:prstGeom prst="rect">
            <a:avLst/>
          </a:prstGeom>
        </p:spPr>
        <p:txBody>
          <a:bodyPr anchor="ctr">
            <a:norm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endParaRPr lang="en-US"/>
          </a:p>
        </p:txBody>
      </p:sp>
      <p:sp>
        <p:nvSpPr>
          <p:cNvPr id="16" name="Text Placeholder 14"/>
          <p:cNvSpPr>
            <a:spLocks noGrp="1"/>
          </p:cNvSpPr>
          <p:nvPr>
            <p:ph type="body" sz="quarter" idx="17" hasCustomPrompt="1"/>
          </p:nvPr>
        </p:nvSpPr>
        <p:spPr>
          <a:xfrm>
            <a:off x="5242517" y="5341910"/>
            <a:ext cx="1706965" cy="492025"/>
          </a:xfrm>
          <a:prstGeom prst="rect">
            <a:avLst/>
          </a:prstGeom>
        </p:spPr>
        <p:txBody>
          <a:bodyPr anchor="ctr">
            <a:norm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endParaRPr lang="en-US"/>
          </a:p>
        </p:txBody>
      </p:sp>
      <p:sp>
        <p:nvSpPr>
          <p:cNvPr id="17" name="Text Placeholder 14"/>
          <p:cNvSpPr>
            <a:spLocks noGrp="1"/>
          </p:cNvSpPr>
          <p:nvPr>
            <p:ph type="body" sz="quarter" idx="19" hasCustomPrompt="1"/>
          </p:nvPr>
        </p:nvSpPr>
        <p:spPr>
          <a:xfrm>
            <a:off x="9973118" y="3783794"/>
            <a:ext cx="1380681" cy="492025"/>
          </a:xfrm>
          <a:prstGeom prst="rect">
            <a:avLst/>
          </a:prstGeom>
        </p:spPr>
        <p:txBody>
          <a:bodyPr anchor="ctr">
            <a:no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endParaRPr lang="en-US"/>
          </a:p>
        </p:txBody>
      </p:sp>
      <p:sp>
        <p:nvSpPr>
          <p:cNvPr id="18" name="Text Placeholder 14"/>
          <p:cNvSpPr>
            <a:spLocks noGrp="1"/>
          </p:cNvSpPr>
          <p:nvPr>
            <p:ph type="body" sz="quarter" idx="20" hasCustomPrompt="1"/>
          </p:nvPr>
        </p:nvSpPr>
        <p:spPr>
          <a:xfrm>
            <a:off x="3738732" y="3012526"/>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endParaRPr lang="en-US"/>
          </a:p>
        </p:txBody>
      </p:sp>
      <p:sp>
        <p:nvSpPr>
          <p:cNvPr id="19" name="Text Placeholder 14"/>
          <p:cNvSpPr>
            <a:spLocks noGrp="1"/>
          </p:cNvSpPr>
          <p:nvPr>
            <p:ph type="body" sz="quarter" idx="21" hasCustomPrompt="1"/>
          </p:nvPr>
        </p:nvSpPr>
        <p:spPr>
          <a:xfrm>
            <a:off x="4175224" y="433298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endParaRPr lang="en-US"/>
          </a:p>
        </p:txBody>
      </p:sp>
      <p:sp>
        <p:nvSpPr>
          <p:cNvPr id="20" name="Text Placeholder 14"/>
          <p:cNvSpPr>
            <a:spLocks noGrp="1"/>
          </p:cNvSpPr>
          <p:nvPr>
            <p:ph type="body" sz="quarter" idx="22" hasCustomPrompt="1"/>
          </p:nvPr>
        </p:nvSpPr>
        <p:spPr>
          <a:xfrm>
            <a:off x="2637747" y="450745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endParaRPr lang="en-US"/>
          </a:p>
        </p:txBody>
      </p:sp>
      <p:sp>
        <p:nvSpPr>
          <p:cNvPr id="21" name="Text Placeholder 14"/>
          <p:cNvSpPr>
            <a:spLocks noGrp="1"/>
          </p:cNvSpPr>
          <p:nvPr>
            <p:ph type="body" sz="quarter" idx="23" hasCustomPrompt="1"/>
          </p:nvPr>
        </p:nvSpPr>
        <p:spPr>
          <a:xfrm>
            <a:off x="6552714" y="419490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endParaRPr lang="en-US"/>
          </a:p>
        </p:txBody>
      </p:sp>
      <p:sp>
        <p:nvSpPr>
          <p:cNvPr id="22" name="Text Placeholder 14"/>
          <p:cNvSpPr>
            <a:spLocks noGrp="1"/>
          </p:cNvSpPr>
          <p:nvPr>
            <p:ph type="body" sz="quarter" idx="24" hasCustomPrompt="1"/>
          </p:nvPr>
        </p:nvSpPr>
        <p:spPr>
          <a:xfrm>
            <a:off x="7801857" y="506879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endParaRPr lang="en-US"/>
          </a:p>
        </p:txBody>
      </p:sp>
      <p:sp>
        <p:nvSpPr>
          <p:cNvPr id="23" name="Text Placeholder 14"/>
          <p:cNvSpPr>
            <a:spLocks noGrp="1"/>
          </p:cNvSpPr>
          <p:nvPr>
            <p:ph type="body" sz="quarter" idx="25" hasCustomPrompt="1"/>
          </p:nvPr>
        </p:nvSpPr>
        <p:spPr>
          <a:xfrm>
            <a:off x="1034142" y="3783794"/>
            <a:ext cx="1393863" cy="492025"/>
          </a:xfrm>
          <a:prstGeom prst="rect">
            <a:avLst/>
          </a:prstGeom>
        </p:spPr>
        <p:txBody>
          <a:bodyPr anchor="ctr">
            <a:no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endParaRPr lang="en-US"/>
          </a:p>
        </p:txBody>
      </p:sp>
      <p:cxnSp>
        <p:nvCxnSpPr>
          <p:cNvPr id="24" name="Straight Connector 23"/>
          <p:cNvCxnSpPr>
            <a:stCxn id="23" idx="3"/>
            <a:endCxn id="17" idx="1"/>
          </p:cNvCxnSpPr>
          <p:nvPr userDrawn="1"/>
        </p:nvCxnSpPr>
        <p:spPr>
          <a:xfrm>
            <a:off x="2428005" y="4029807"/>
            <a:ext cx="7545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096000" y="2743597"/>
            <a:ext cx="0" cy="25983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 Placeholder 14"/>
          <p:cNvSpPr>
            <a:spLocks noGrp="1"/>
          </p:cNvSpPr>
          <p:nvPr>
            <p:ph type="body" sz="quarter" idx="26" hasCustomPrompt="1"/>
          </p:nvPr>
        </p:nvSpPr>
        <p:spPr>
          <a:xfrm>
            <a:off x="7539963" y="2611626"/>
            <a:ext cx="1706965" cy="1048575"/>
          </a:xfrm>
          <a:prstGeom prst="rect">
            <a:avLst/>
          </a:prstGeom>
        </p:spPr>
        <p:txBody>
          <a:bodyPr anchor="ctr">
            <a:noAutofit/>
          </a:bodyPr>
          <a:lstStyle>
            <a:lvl1pPr marL="0" indent="0" algn="ctr">
              <a:lnSpc>
                <a:spcPct val="100000"/>
              </a:lnSpc>
              <a:buNone/>
              <a:defRPr sz="1400" b="0" cap="all" spc="0" baseline="0">
                <a:solidFill>
                  <a:schemeClr val="bg1"/>
                </a:solidFill>
                <a:latin typeface="+mn-lt"/>
              </a:defRPr>
            </a:lvl1pPr>
          </a:lstStyle>
          <a:p>
            <a:pPr lvl="0"/>
            <a:r>
              <a:rPr lang="en-US"/>
              <a:t>CLICK TO ADD NAME</a:t>
            </a:r>
            <a:endParaRPr lang="en-US"/>
          </a:p>
        </p:txBody>
      </p:sp>
      <p:sp>
        <p:nvSpPr>
          <p:cNvPr id="27" name="Title 1"/>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cxnSp>
        <p:nvCxnSpPr>
          <p:cNvPr id="28" name="Straight Connector 27"/>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Date Placeholder 1"/>
          <p:cNvSpPr>
            <a:spLocks noGrp="1"/>
          </p:cNvSpPr>
          <p:nvPr>
            <p:ph type="dt" sz="half" idx="10"/>
          </p:nvPr>
        </p:nvSpPr>
        <p:spPr>
          <a:xfrm>
            <a:off x="838200" y="6356350"/>
            <a:ext cx="2743200" cy="365125"/>
          </a:xfrm>
        </p:spPr>
        <p:txBody>
          <a:bodyPr/>
          <a:lstStyle/>
          <a:p>
            <a:r>
              <a:rPr lang="en-US"/>
              <a:t>1/7/20XX</a:t>
            </a:r>
            <a:endParaRPr lang="en-US" dirty="0"/>
          </a:p>
        </p:txBody>
      </p:sp>
      <p:sp>
        <p:nvSpPr>
          <p:cNvPr id="30" name="Footer Placeholder 2"/>
          <p:cNvSpPr>
            <a:spLocks noGrp="1"/>
          </p:cNvSpPr>
          <p:nvPr>
            <p:ph type="ftr" sz="quarter" idx="11"/>
          </p:nvPr>
        </p:nvSpPr>
        <p:spPr>
          <a:xfrm>
            <a:off x="4038600" y="6356350"/>
            <a:ext cx="4114800" cy="365125"/>
          </a:xfrm>
        </p:spPr>
        <p:txBody>
          <a:bodyPr/>
          <a:lstStyle/>
          <a:p>
            <a:r>
              <a:rPr lang="en-US" dirty="0"/>
              <a:t>Pitch deck</a:t>
            </a:r>
            <a:endParaRPr lang="en-US" dirty="0"/>
          </a:p>
        </p:txBody>
      </p:sp>
      <p:sp>
        <p:nvSpPr>
          <p:cNvPr id="31" name="Slide Number Placeholder 7"/>
          <p:cNvSpPr>
            <a:spLocks noGrp="1"/>
          </p:cNvSpPr>
          <p:nvPr>
            <p:ph type="sldNum" sz="quarter" idx="12"/>
          </p:nvPr>
        </p:nvSpPr>
        <p:spPr>
          <a:xfrm>
            <a:off x="8610600" y="6356350"/>
            <a:ext cx="2743200" cy="365125"/>
          </a:xfrm>
        </p:spPr>
        <p:txBody>
          <a:bodyPr/>
          <a:lstStyle/>
          <a:p>
            <a:fld id="{9FF96520-E4CE-4EAD-8ABF-1D2297D6B3AA}"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aling">
    <p:spTree>
      <p:nvGrpSpPr>
        <p:cNvPr id="1" name=""/>
        <p:cNvGrpSpPr/>
        <p:nvPr/>
      </p:nvGrpSpPr>
      <p:grpSpPr>
        <a:xfrm>
          <a:off x="0" y="0"/>
          <a:ext cx="0" cy="0"/>
          <a:chOff x="0" y="0"/>
          <a:chExt cx="0" cy="0"/>
        </a:xfrm>
      </p:grpSpPr>
      <p:sp>
        <p:nvSpPr>
          <p:cNvPr id="15" name="Text Placeholder 15"/>
          <p:cNvSpPr>
            <a:spLocks noGrp="1"/>
          </p:cNvSpPr>
          <p:nvPr>
            <p:ph type="body" sz="quarter" idx="13" hasCustomPrompt="1"/>
          </p:nvPr>
        </p:nvSpPr>
        <p:spPr>
          <a:xfrm>
            <a:off x="8157335" y="182200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endParaRPr lang="en-US" dirty="0"/>
          </a:p>
        </p:txBody>
      </p:sp>
      <p:sp>
        <p:nvSpPr>
          <p:cNvPr id="17" name="Text Placeholder 18"/>
          <p:cNvSpPr>
            <a:spLocks noGrp="1"/>
          </p:cNvSpPr>
          <p:nvPr>
            <p:ph type="body" sz="quarter" idx="15" hasCustomPrompt="1"/>
          </p:nvPr>
        </p:nvSpPr>
        <p:spPr>
          <a:xfrm>
            <a:off x="8157335" y="216748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3" name="Date Placeholder 2"/>
          <p:cNvSpPr>
            <a:spLocks noGrp="1"/>
          </p:cNvSpPr>
          <p:nvPr>
            <p:ph type="dt" sz="half" idx="20"/>
          </p:nvPr>
        </p:nvSpPr>
        <p:spPr/>
        <p:txBody>
          <a:body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sp>
        <p:nvSpPr>
          <p:cNvPr id="20" name="Text Placeholder 15"/>
          <p:cNvSpPr>
            <a:spLocks noGrp="1"/>
          </p:cNvSpPr>
          <p:nvPr>
            <p:ph type="body" sz="quarter" idx="23" hasCustomPrompt="1"/>
          </p:nvPr>
        </p:nvSpPr>
        <p:spPr>
          <a:xfrm>
            <a:off x="7080795" y="333998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21" name="Text Placeholder 18"/>
          <p:cNvSpPr>
            <a:spLocks noGrp="1"/>
          </p:cNvSpPr>
          <p:nvPr>
            <p:ph type="body" sz="quarter" idx="24" hasCustomPrompt="1"/>
          </p:nvPr>
        </p:nvSpPr>
        <p:spPr>
          <a:xfrm>
            <a:off x="7080795" y="368546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4" name="Text Placeholder 15"/>
          <p:cNvSpPr>
            <a:spLocks noGrp="1"/>
          </p:cNvSpPr>
          <p:nvPr>
            <p:ph type="body" sz="quarter" idx="25" hasCustomPrompt="1"/>
          </p:nvPr>
        </p:nvSpPr>
        <p:spPr>
          <a:xfrm>
            <a:off x="6231710" y="485796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25" name="Text Placeholder 18"/>
          <p:cNvSpPr>
            <a:spLocks noGrp="1"/>
          </p:cNvSpPr>
          <p:nvPr>
            <p:ph type="body" sz="quarter" idx="26" hasCustomPrompt="1"/>
          </p:nvPr>
        </p:nvSpPr>
        <p:spPr>
          <a:xfrm>
            <a:off x="6231710" y="520344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cxnSp>
        <p:nvCxnSpPr>
          <p:cNvPr id="7" name="Straight Arrow Connector 6"/>
          <p:cNvCxnSpPr/>
          <p:nvPr userDrawn="1"/>
        </p:nvCxnSpPr>
        <p:spPr>
          <a:xfrm flipV="1">
            <a:off x="4369950" y="805543"/>
            <a:ext cx="3648352" cy="6052189"/>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US"/>
              <a:t>1/7/20XX</a:t>
            </a:r>
            <a:endParaRPr lang="en-US" dirty="0"/>
          </a:p>
        </p:txBody>
      </p:sp>
      <p:sp>
        <p:nvSpPr>
          <p:cNvPr id="6" name="Footer Placeholder 5"/>
          <p:cNvSpPr>
            <a:spLocks noGrp="1"/>
          </p:cNvSpPr>
          <p:nvPr>
            <p:ph type="ftr" sz="quarter" idx="11"/>
          </p:nvPr>
        </p:nvSpPr>
        <p:spPr/>
        <p:txBody>
          <a:bodyPr/>
          <a:lstStyle/>
          <a:p>
            <a:r>
              <a:rPr lang="en-US" dirty="0"/>
              <a:t>Pitch deck</a:t>
            </a:r>
            <a:endParaRPr lang="en-US" dirty="0"/>
          </a:p>
        </p:txBody>
      </p:sp>
      <p:sp>
        <p:nvSpPr>
          <p:cNvPr id="7" name="Slide Number Placeholder 6"/>
          <p:cNvSpPr>
            <a:spLocks noGrp="1"/>
          </p:cNvSpPr>
          <p:nvPr>
            <p:ph type="sldNum" sz="quarter" idx="12"/>
          </p:nvPr>
        </p:nvSpPr>
        <p:spPr/>
        <p:txBody>
          <a:bodyPr/>
          <a:lstStyle/>
          <a:p>
            <a:fld id="{9FF96520-E4CE-4EAD-8ABF-1D2297D6B3AA}"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4142" y="2046288"/>
            <a:ext cx="5544458"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4142" y="3162300"/>
            <a:ext cx="5544458" cy="30273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7240588" y="2046288"/>
            <a:ext cx="4114800"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endParaRPr lang="en-US"/>
          </a:p>
        </p:txBody>
      </p:sp>
      <p:sp>
        <p:nvSpPr>
          <p:cNvPr id="6" name="Content Placeholder 5"/>
          <p:cNvSpPr>
            <a:spLocks noGrp="1"/>
          </p:cNvSpPr>
          <p:nvPr>
            <p:ph sz="quarter" idx="4"/>
          </p:nvPr>
        </p:nvSpPr>
        <p:spPr>
          <a:xfrm>
            <a:off x="7240588" y="3162300"/>
            <a:ext cx="4114800" cy="30273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US"/>
              <a:t>1/7/20XX</a:t>
            </a:r>
            <a:endParaRPr lang="en-US" dirty="0"/>
          </a:p>
        </p:txBody>
      </p:sp>
      <p:sp>
        <p:nvSpPr>
          <p:cNvPr id="8" name="Footer Placeholder 7"/>
          <p:cNvSpPr>
            <a:spLocks noGrp="1"/>
          </p:cNvSpPr>
          <p:nvPr>
            <p:ph type="ftr" sz="quarter" idx="11"/>
          </p:nvPr>
        </p:nvSpPr>
        <p:spPr/>
        <p:txBody>
          <a:bodyPr/>
          <a:lstStyle/>
          <a:p>
            <a:r>
              <a:rPr lang="en-US" dirty="0"/>
              <a:t>Pitch deck</a:t>
            </a:r>
            <a:endParaRPr lang="en-US" dirty="0"/>
          </a:p>
        </p:txBody>
      </p:sp>
      <p:sp>
        <p:nvSpPr>
          <p:cNvPr id="9" name="Slide Number Placeholder 8"/>
          <p:cNvSpPr>
            <a:spLocks noGrp="1"/>
          </p:cNvSpPr>
          <p:nvPr>
            <p:ph type="sldNum" sz="quarter" idx="12"/>
          </p:nvPr>
        </p:nvSpPr>
        <p:spPr/>
        <p:txBody>
          <a:bodyPr/>
          <a:lstStyle/>
          <a:p>
            <a:fld id="{9FF96520-E4CE-4EAD-8ABF-1D2297D6B3AA}" type="slidenum">
              <a:rPr lang="en-US" smtClean="0"/>
            </a:fld>
            <a:endParaRPr lang="en-US" dirty="0"/>
          </a:p>
        </p:txBody>
      </p:sp>
      <p:sp>
        <p:nvSpPr>
          <p:cNvPr id="11" name="Title 1"/>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cxnSp>
        <p:nvCxnSpPr>
          <p:cNvPr id="12" name="Straight Connector 11"/>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65" name="Text Placeholder 10"/>
          <p:cNvSpPr>
            <a:spLocks noGrp="1"/>
          </p:cNvSpPr>
          <p:nvPr>
            <p:ph type="body" sz="quarter" idx="33" hasCustomPrompt="1"/>
          </p:nvPr>
        </p:nvSpPr>
        <p:spPr>
          <a:xfrm>
            <a:off x="914399" y="3354712"/>
            <a:ext cx="731520" cy="457200"/>
          </a:xfrm>
        </p:spPr>
        <p:txBody>
          <a:bodyPr anchor="ctr"/>
          <a:lstStyle>
            <a:lvl1pPr marL="0" indent="0" algn="l">
              <a:buNone/>
              <a:defRPr sz="1400" b="1" cap="all" baseline="0">
                <a:solidFill>
                  <a:schemeClr val="tx1">
                    <a:lumMod val="75000"/>
                    <a:lumOff val="25000"/>
                  </a:schemeClr>
                </a:solidFill>
                <a:latin typeface="+mj-lt"/>
              </a:defRPr>
            </a:lvl1pPr>
          </a:lstStyle>
          <a:p>
            <a:pPr lvl="0"/>
            <a:r>
              <a:rPr lang="en-US"/>
              <a:t>Year</a:t>
            </a:r>
            <a:endParaRPr lang="en-ZA"/>
          </a:p>
        </p:txBody>
      </p:sp>
      <p:sp>
        <p:nvSpPr>
          <p:cNvPr id="66" name="Text Placeholder 10"/>
          <p:cNvSpPr>
            <a:spLocks noGrp="1"/>
          </p:cNvSpPr>
          <p:nvPr>
            <p:ph type="body" sz="quarter" idx="34" hasCustomPrompt="1"/>
          </p:nvPr>
        </p:nvSpPr>
        <p:spPr>
          <a:xfrm>
            <a:off x="19659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7" name="Text Placeholder 10"/>
          <p:cNvSpPr>
            <a:spLocks noGrp="1"/>
          </p:cNvSpPr>
          <p:nvPr>
            <p:ph type="body" sz="quarter" idx="35" hasCustomPrompt="1"/>
          </p:nvPr>
        </p:nvSpPr>
        <p:spPr>
          <a:xfrm>
            <a:off x="275388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8" name="Text Placeholder 10"/>
          <p:cNvSpPr>
            <a:spLocks noGrp="1"/>
          </p:cNvSpPr>
          <p:nvPr>
            <p:ph type="body" sz="quarter" idx="36" hasCustomPrompt="1"/>
          </p:nvPr>
        </p:nvSpPr>
        <p:spPr>
          <a:xfrm>
            <a:off x="354180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9" name="Text Placeholder 10"/>
          <p:cNvSpPr>
            <a:spLocks noGrp="1"/>
          </p:cNvSpPr>
          <p:nvPr>
            <p:ph type="body" sz="quarter" idx="37" hasCustomPrompt="1"/>
          </p:nvPr>
        </p:nvSpPr>
        <p:spPr>
          <a:xfrm>
            <a:off x="432972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0" name="Text Placeholder 10"/>
          <p:cNvSpPr>
            <a:spLocks noGrp="1"/>
          </p:cNvSpPr>
          <p:nvPr>
            <p:ph type="body" sz="quarter" idx="38" hasCustomPrompt="1"/>
          </p:nvPr>
        </p:nvSpPr>
        <p:spPr>
          <a:xfrm>
            <a:off x="914400" y="4292468"/>
            <a:ext cx="731520" cy="457200"/>
          </a:xfrm>
        </p:spPr>
        <p:txBody>
          <a:bodyPr anchor="ctr"/>
          <a:lstStyle>
            <a:lvl1pPr marL="0" indent="0" algn="l">
              <a:buNone/>
              <a:defRPr sz="1400" b="1" cap="all" baseline="0">
                <a:solidFill>
                  <a:schemeClr val="tx1">
                    <a:lumMod val="75000"/>
                    <a:lumOff val="25000"/>
                  </a:schemeClr>
                </a:solidFill>
                <a:latin typeface="+mj-lt"/>
              </a:defRPr>
            </a:lvl1pPr>
          </a:lstStyle>
          <a:p>
            <a:pPr lvl="0"/>
            <a:r>
              <a:rPr lang="en-US"/>
              <a:t>Year</a:t>
            </a:r>
            <a:endParaRPr lang="en-ZA"/>
          </a:p>
        </p:txBody>
      </p:sp>
      <p:sp>
        <p:nvSpPr>
          <p:cNvPr id="71" name="Text Placeholder 10"/>
          <p:cNvSpPr>
            <a:spLocks noGrp="1"/>
          </p:cNvSpPr>
          <p:nvPr>
            <p:ph type="body" sz="quarter" idx="39" hasCustomPrompt="1"/>
          </p:nvPr>
        </p:nvSpPr>
        <p:spPr>
          <a:xfrm>
            <a:off x="511764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2" name="Text Placeholder 10"/>
          <p:cNvSpPr>
            <a:spLocks noGrp="1"/>
          </p:cNvSpPr>
          <p:nvPr>
            <p:ph type="body" sz="quarter" idx="40" hasCustomPrompt="1"/>
          </p:nvPr>
        </p:nvSpPr>
        <p:spPr>
          <a:xfrm>
            <a:off x="59055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3" name="Text Placeholder 10"/>
          <p:cNvSpPr>
            <a:spLocks noGrp="1"/>
          </p:cNvSpPr>
          <p:nvPr>
            <p:ph type="body" sz="quarter" idx="41" hasCustomPrompt="1"/>
          </p:nvPr>
        </p:nvSpPr>
        <p:spPr>
          <a:xfrm>
            <a:off x="669348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4" name="Text Placeholder 10"/>
          <p:cNvSpPr>
            <a:spLocks noGrp="1"/>
          </p:cNvSpPr>
          <p:nvPr>
            <p:ph type="body" sz="quarter" idx="42" hasCustomPrompt="1"/>
          </p:nvPr>
        </p:nvSpPr>
        <p:spPr>
          <a:xfrm>
            <a:off x="905724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5" name="Text Placeholder 10"/>
          <p:cNvSpPr>
            <a:spLocks noGrp="1"/>
          </p:cNvSpPr>
          <p:nvPr>
            <p:ph type="body" sz="quarter" idx="43" hasCustomPrompt="1"/>
          </p:nvPr>
        </p:nvSpPr>
        <p:spPr>
          <a:xfrm>
            <a:off x="748140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6" name="Text Placeholder 10"/>
          <p:cNvSpPr>
            <a:spLocks noGrp="1"/>
          </p:cNvSpPr>
          <p:nvPr>
            <p:ph type="body" sz="quarter" idx="44" hasCustomPrompt="1"/>
          </p:nvPr>
        </p:nvSpPr>
        <p:spPr>
          <a:xfrm>
            <a:off x="826932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7" name="Text Placeholder 10"/>
          <p:cNvSpPr>
            <a:spLocks noGrp="1"/>
          </p:cNvSpPr>
          <p:nvPr>
            <p:ph type="body" sz="quarter" idx="45" hasCustomPrompt="1"/>
          </p:nvPr>
        </p:nvSpPr>
        <p:spPr>
          <a:xfrm>
            <a:off x="98451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8" name="Text Placeholder 10"/>
          <p:cNvSpPr>
            <a:spLocks noGrp="1"/>
          </p:cNvSpPr>
          <p:nvPr>
            <p:ph type="body" sz="quarter" idx="46" hasCustomPrompt="1"/>
          </p:nvPr>
        </p:nvSpPr>
        <p:spPr>
          <a:xfrm>
            <a:off x="10633085"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9" name="Text Placeholder 10"/>
          <p:cNvSpPr>
            <a:spLocks noGrp="1"/>
          </p:cNvSpPr>
          <p:nvPr>
            <p:ph type="body" sz="quarter" idx="47" hasCustomPrompt="1"/>
          </p:nvPr>
        </p:nvSpPr>
        <p:spPr>
          <a:xfrm>
            <a:off x="1969915"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0" name="Text Placeholder 10"/>
          <p:cNvSpPr>
            <a:spLocks noGrp="1"/>
          </p:cNvSpPr>
          <p:nvPr>
            <p:ph type="body" sz="quarter" idx="48" hasCustomPrompt="1"/>
          </p:nvPr>
        </p:nvSpPr>
        <p:spPr>
          <a:xfrm>
            <a:off x="2757602"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1" name="Text Placeholder 10"/>
          <p:cNvSpPr>
            <a:spLocks noGrp="1"/>
          </p:cNvSpPr>
          <p:nvPr>
            <p:ph type="body" sz="quarter" idx="49" hasCustomPrompt="1"/>
          </p:nvPr>
        </p:nvSpPr>
        <p:spPr>
          <a:xfrm>
            <a:off x="3545289"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2" name="Text Placeholder 10"/>
          <p:cNvSpPr>
            <a:spLocks noGrp="1"/>
          </p:cNvSpPr>
          <p:nvPr>
            <p:ph type="body" sz="quarter" idx="50" hasCustomPrompt="1"/>
          </p:nvPr>
        </p:nvSpPr>
        <p:spPr>
          <a:xfrm>
            <a:off x="4332976"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3" name="Text Placeholder 10"/>
          <p:cNvSpPr>
            <a:spLocks noGrp="1"/>
          </p:cNvSpPr>
          <p:nvPr>
            <p:ph type="body" sz="quarter" idx="51" hasCustomPrompt="1"/>
          </p:nvPr>
        </p:nvSpPr>
        <p:spPr>
          <a:xfrm>
            <a:off x="5120663"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4" name="Text Placeholder 10"/>
          <p:cNvSpPr>
            <a:spLocks noGrp="1"/>
          </p:cNvSpPr>
          <p:nvPr>
            <p:ph type="body" sz="quarter" idx="52" hasCustomPrompt="1"/>
          </p:nvPr>
        </p:nvSpPr>
        <p:spPr>
          <a:xfrm>
            <a:off x="5908350"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5" name="Text Placeholder 10"/>
          <p:cNvSpPr>
            <a:spLocks noGrp="1"/>
          </p:cNvSpPr>
          <p:nvPr>
            <p:ph type="body" sz="quarter" idx="53" hasCustomPrompt="1"/>
          </p:nvPr>
        </p:nvSpPr>
        <p:spPr>
          <a:xfrm>
            <a:off x="6696037"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6" name="Text Placeholder 10"/>
          <p:cNvSpPr>
            <a:spLocks noGrp="1"/>
          </p:cNvSpPr>
          <p:nvPr>
            <p:ph type="body" sz="quarter" idx="54" hasCustomPrompt="1"/>
          </p:nvPr>
        </p:nvSpPr>
        <p:spPr>
          <a:xfrm>
            <a:off x="9059098"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7" name="Text Placeholder 10"/>
          <p:cNvSpPr>
            <a:spLocks noGrp="1"/>
          </p:cNvSpPr>
          <p:nvPr>
            <p:ph type="body" sz="quarter" idx="55" hasCustomPrompt="1"/>
          </p:nvPr>
        </p:nvSpPr>
        <p:spPr>
          <a:xfrm>
            <a:off x="7483724"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8" name="Text Placeholder 10"/>
          <p:cNvSpPr>
            <a:spLocks noGrp="1"/>
          </p:cNvSpPr>
          <p:nvPr>
            <p:ph type="body" sz="quarter" idx="56" hasCustomPrompt="1"/>
          </p:nvPr>
        </p:nvSpPr>
        <p:spPr>
          <a:xfrm>
            <a:off x="8271411"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9" name="Text Placeholder 10"/>
          <p:cNvSpPr>
            <a:spLocks noGrp="1"/>
          </p:cNvSpPr>
          <p:nvPr>
            <p:ph type="body" sz="quarter" idx="57" hasCustomPrompt="1"/>
          </p:nvPr>
        </p:nvSpPr>
        <p:spPr>
          <a:xfrm>
            <a:off x="9846785"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90" name="Text Placeholder 10"/>
          <p:cNvSpPr>
            <a:spLocks noGrp="1"/>
          </p:cNvSpPr>
          <p:nvPr>
            <p:ph type="body" sz="quarter" idx="58" hasCustomPrompt="1"/>
          </p:nvPr>
        </p:nvSpPr>
        <p:spPr>
          <a:xfrm>
            <a:off x="10634472"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91" name="Rectangle 90"/>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cap="all" baseline="0" dirty="0">
              <a:solidFill>
                <a:schemeClr val="tx1">
                  <a:lumMod val="75000"/>
                  <a:lumOff val="25000"/>
                </a:schemeClr>
              </a:solidFill>
            </a:endParaRPr>
          </a:p>
        </p:txBody>
      </p:sp>
      <p:sp>
        <p:nvSpPr>
          <p:cNvPr id="92" name="Title 1"/>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32" name="Date Placeholder 15"/>
          <p:cNvSpPr>
            <a:spLocks noGrp="1"/>
          </p:cNvSpPr>
          <p:nvPr>
            <p:ph type="dt" sz="half" idx="10"/>
          </p:nvPr>
        </p:nvSpPr>
        <p:spPr>
          <a:xfrm>
            <a:off x="838200" y="6356350"/>
            <a:ext cx="2743200" cy="365125"/>
          </a:xfrm>
        </p:spPr>
        <p:txBody>
          <a:bodyPr/>
          <a:lstStyle/>
          <a:p>
            <a:r>
              <a:rPr lang="en-US"/>
              <a:t>1/7/20XX</a:t>
            </a:r>
            <a:endParaRPr lang="en-US" dirty="0"/>
          </a:p>
        </p:txBody>
      </p:sp>
      <p:sp>
        <p:nvSpPr>
          <p:cNvPr id="33" name="Footer Placeholder 16"/>
          <p:cNvSpPr>
            <a:spLocks noGrp="1"/>
          </p:cNvSpPr>
          <p:nvPr>
            <p:ph type="ftr" sz="quarter" idx="11"/>
          </p:nvPr>
        </p:nvSpPr>
        <p:spPr>
          <a:xfrm>
            <a:off x="4038600" y="6356350"/>
            <a:ext cx="4114800" cy="365125"/>
          </a:xfrm>
        </p:spPr>
        <p:txBody>
          <a:bodyPr/>
          <a:lstStyle/>
          <a:p>
            <a:r>
              <a:rPr lang="en-US" dirty="0"/>
              <a:t>Pitch deck</a:t>
            </a:r>
            <a:endParaRPr lang="en-US" dirty="0"/>
          </a:p>
        </p:txBody>
      </p:sp>
      <p:sp>
        <p:nvSpPr>
          <p:cNvPr id="34" name="Slide Number Placeholder 17"/>
          <p:cNvSpPr>
            <a:spLocks noGrp="1"/>
          </p:cNvSpPr>
          <p:nvPr>
            <p:ph type="sldNum" sz="quarter" idx="12"/>
          </p:nvPr>
        </p:nvSpPr>
        <p:spPr>
          <a:xfrm>
            <a:off x="8610600" y="6356350"/>
            <a:ext cx="2743200" cy="365125"/>
          </a:xfrm>
        </p:spPr>
        <p:txBody>
          <a:bodyPr/>
          <a:lstStyle/>
          <a:p>
            <a:fld id="{9FF96520-E4CE-4EAD-8ABF-1D2297D6B3AA}"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142" y="1850572"/>
            <a:ext cx="10134601" cy="40930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US"/>
              <a:t>1/7/20XX</a:t>
            </a:r>
            <a:endParaRPr lang="en-US" dirty="0"/>
          </a:p>
        </p:txBody>
      </p:sp>
      <p:sp>
        <p:nvSpPr>
          <p:cNvPr id="5" name="Footer Placeholder 4"/>
          <p:cNvSpPr>
            <a:spLocks noGrp="1"/>
          </p:cNvSpPr>
          <p:nvPr>
            <p:ph type="ftr" sz="quarter" idx="11"/>
          </p:nvPr>
        </p:nvSpPr>
        <p:spPr/>
        <p:txBody>
          <a:bodyPr/>
          <a:lstStyle/>
          <a:p>
            <a:r>
              <a:rPr lang="en-US" dirty="0"/>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fld>
            <a:endParaRPr lang="en-US" dirty="0"/>
          </a:p>
        </p:txBody>
      </p:sp>
      <p:sp>
        <p:nvSpPr>
          <p:cNvPr id="8" name="Title 1"/>
          <p:cNvSpPr>
            <a:spLocks noGrp="1"/>
          </p:cNvSpPr>
          <p:nvPr>
            <p:ph type="title"/>
          </p:nvPr>
        </p:nvSpPr>
        <p:spPr>
          <a:xfrm>
            <a:off x="1034142" y="670094"/>
            <a:ext cx="10134601"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8" name="Freeform: Shape 27"/>
          <p:cNvSpPr/>
          <p:nvPr userDrawn="1"/>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 name="connsiteX17" fmla="*/ 1341004 w 6175114"/>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hasCustomPrompt="1"/>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a:t>
            </a:r>
            <a:endParaRPr lang="en-US"/>
          </a:p>
        </p:txBody>
      </p:sp>
      <p:sp>
        <p:nvSpPr>
          <p:cNvPr id="3" name="Content Placeholder 2"/>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1/7/20XX</a:t>
            </a:r>
            <a:endParaRPr lang="en-US" dirty="0"/>
          </a:p>
        </p:txBody>
      </p:sp>
      <p:sp>
        <p:nvSpPr>
          <p:cNvPr id="5" name="Footer Placeholder 4"/>
          <p:cNvSpPr>
            <a:spLocks noGrp="1"/>
          </p:cNvSpPr>
          <p:nvPr>
            <p:ph type="ftr" sz="quarter" idx="11"/>
          </p:nvPr>
        </p:nvSpPr>
        <p:spPr/>
        <p:txBody>
          <a:bodyPr/>
          <a:lstStyle/>
          <a:p>
            <a:r>
              <a:rPr lang="en-US" dirty="0"/>
              <a:t>Pitch deck</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fld>
            <a:endParaRPr lang="en-US" dirty="0"/>
          </a:p>
        </p:txBody>
      </p:sp>
      <p:cxnSp>
        <p:nvCxnSpPr>
          <p:cNvPr id="31" name="Straight Connector 30"/>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 4 up">
    <p:spTree>
      <p:nvGrpSpPr>
        <p:cNvPr id="1" name=""/>
        <p:cNvGrpSpPr/>
        <p:nvPr/>
      </p:nvGrpSpPr>
      <p:grpSpPr>
        <a:xfrm>
          <a:off x="0" y="0"/>
          <a:ext cx="0" cy="0"/>
          <a:chOff x="0" y="0"/>
          <a:chExt cx="0" cy="0"/>
        </a:xfrm>
      </p:grpSpPr>
      <p:sp>
        <p:nvSpPr>
          <p:cNvPr id="24" name="Picture Placeholder 23"/>
          <p:cNvSpPr>
            <a:spLocks noGrp="1"/>
          </p:cNvSpPr>
          <p:nvPr>
            <p:ph type="pic" sz="quarter" idx="16"/>
          </p:nvPr>
        </p:nvSpPr>
        <p:spPr>
          <a:xfrm>
            <a:off x="8804817" y="2233881"/>
            <a:ext cx="3387182" cy="2390238"/>
          </a:xfrm>
          <a:custGeom>
            <a:avLst/>
            <a:gdLst>
              <a:gd name="connsiteX0" fmla="*/ 1033243 w 3387182"/>
              <a:gd name="connsiteY0" fmla="*/ 0 h 2390238"/>
              <a:gd name="connsiteX1" fmla="*/ 3387182 w 3387182"/>
              <a:gd name="connsiteY1" fmla="*/ 0 h 2390238"/>
              <a:gd name="connsiteX2" fmla="*/ 3378264 w 3387182"/>
              <a:gd name="connsiteY2" fmla="*/ 2390238 h 2390238"/>
              <a:gd name="connsiteX3" fmla="*/ 0 w 3387182"/>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87182" h="2390238">
                <a:moveTo>
                  <a:pt x="1033243" y="0"/>
                </a:moveTo>
                <a:lnTo>
                  <a:pt x="3387182" y="0"/>
                </a:lnTo>
                <a:lnTo>
                  <a:pt x="3378264" y="2390238"/>
                </a:lnTo>
                <a:lnTo>
                  <a:pt x="0" y="2390238"/>
                </a:lnTo>
                <a:close/>
              </a:path>
            </a:pathLst>
          </a:custGeom>
        </p:spPr>
        <p:txBody>
          <a:bodyPr wrap="square" anchor="ctr">
            <a:noAutofit/>
          </a:bodyPr>
          <a:lstStyle>
            <a:lvl1pPr marL="0" indent="0" algn="ctr">
              <a:buNone/>
              <a:defRPr sz="1400"/>
            </a:lvl1pPr>
          </a:lstStyle>
          <a:p>
            <a:endParaRPr lang="en-US" dirty="0"/>
          </a:p>
        </p:txBody>
      </p:sp>
      <p:sp>
        <p:nvSpPr>
          <p:cNvPr id="21" name="Picture Placeholder 20"/>
          <p:cNvSpPr>
            <a:spLocks noGrp="1"/>
          </p:cNvSpPr>
          <p:nvPr>
            <p:ph type="pic" sz="quarter" idx="15"/>
          </p:nvPr>
        </p:nvSpPr>
        <p:spPr>
          <a:xfrm>
            <a:off x="5690016"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endParaRPr lang="en-US" dirty="0"/>
          </a:p>
        </p:txBody>
      </p:sp>
      <p:sp>
        <p:nvSpPr>
          <p:cNvPr id="17" name="Picture Placeholder 16"/>
          <p:cNvSpPr>
            <a:spLocks noGrp="1"/>
          </p:cNvSpPr>
          <p:nvPr>
            <p:ph type="pic" sz="quarter" idx="14"/>
          </p:nvPr>
        </p:nvSpPr>
        <p:spPr>
          <a:xfrm>
            <a:off x="2575215"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endParaRPr lang="en-US" dirty="0"/>
          </a:p>
        </p:txBody>
      </p:sp>
      <p:sp>
        <p:nvSpPr>
          <p:cNvPr id="14" name="Picture Placeholder 13"/>
          <p:cNvSpPr>
            <a:spLocks noGrp="1"/>
          </p:cNvSpPr>
          <p:nvPr>
            <p:ph type="pic" sz="quarter" idx="13"/>
          </p:nvPr>
        </p:nvSpPr>
        <p:spPr>
          <a:xfrm>
            <a:off x="0" y="2233881"/>
            <a:ext cx="3378263" cy="2390238"/>
          </a:xfrm>
          <a:custGeom>
            <a:avLst/>
            <a:gdLst>
              <a:gd name="connsiteX0" fmla="*/ 0 w 3378263"/>
              <a:gd name="connsiteY0" fmla="*/ 0 h 2390238"/>
              <a:gd name="connsiteX1" fmla="*/ 3378263 w 3378263"/>
              <a:gd name="connsiteY1" fmla="*/ 0 h 2390238"/>
              <a:gd name="connsiteX2" fmla="*/ 2345020 w 3378263"/>
              <a:gd name="connsiteY2" fmla="*/ 2390238 h 2390238"/>
              <a:gd name="connsiteX3" fmla="*/ 0 w 3378263"/>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78263" h="2390238">
                <a:moveTo>
                  <a:pt x="0" y="0"/>
                </a:moveTo>
                <a:lnTo>
                  <a:pt x="3378263" y="0"/>
                </a:lnTo>
                <a:lnTo>
                  <a:pt x="2345020" y="2390238"/>
                </a:lnTo>
                <a:lnTo>
                  <a:pt x="0" y="2390238"/>
                </a:lnTo>
                <a:close/>
              </a:path>
            </a:pathLst>
          </a:custGeom>
        </p:spPr>
        <p:txBody>
          <a:bodyPr wrap="square" anchor="ctr">
            <a:noAutofit/>
          </a:bodyPr>
          <a:lstStyle>
            <a:lvl1pPr marL="0" indent="0" algn="ctr">
              <a:buNone/>
              <a:defRPr sz="1400"/>
            </a:lvl1pPr>
          </a:lstStyle>
          <a:p>
            <a:endParaRPr lang="en-US" dirty="0"/>
          </a:p>
        </p:txBody>
      </p:sp>
      <p:sp>
        <p:nvSpPr>
          <p:cNvPr id="3" name="Date Placeholder 2"/>
          <p:cNvSpPr>
            <a:spLocks noGrp="1"/>
          </p:cNvSpPr>
          <p:nvPr>
            <p:ph type="dt" sz="half" idx="10"/>
          </p:nvPr>
        </p:nvSpPr>
        <p:spPr/>
        <p:txBody>
          <a:bodyPr/>
          <a:lstStyle/>
          <a:p>
            <a:r>
              <a:rPr lang="en-US"/>
              <a:t>1/7/20XX</a:t>
            </a:r>
            <a:endParaRPr lang="en-US" dirty="0"/>
          </a:p>
        </p:txBody>
      </p:sp>
      <p:sp>
        <p:nvSpPr>
          <p:cNvPr id="4" name="Footer Placeholder 3"/>
          <p:cNvSpPr>
            <a:spLocks noGrp="1"/>
          </p:cNvSpPr>
          <p:nvPr>
            <p:ph type="ftr" sz="quarter" idx="11"/>
          </p:nvPr>
        </p:nvSpPr>
        <p:spPr/>
        <p:txBody>
          <a:bodyPr/>
          <a:lstStyle/>
          <a:p>
            <a:r>
              <a:rPr lang="en-US" dirty="0"/>
              <a:t>Pitch deck</a:t>
            </a:r>
            <a:endParaRPr lang="en-US" dirty="0"/>
          </a:p>
        </p:txBody>
      </p:sp>
      <p:sp>
        <p:nvSpPr>
          <p:cNvPr id="5" name="Slide Number Placeholder 4"/>
          <p:cNvSpPr>
            <a:spLocks noGrp="1"/>
          </p:cNvSpPr>
          <p:nvPr>
            <p:ph type="sldNum" sz="quarter" idx="12"/>
          </p:nvPr>
        </p:nvSpPr>
        <p:spPr/>
        <p:txBody>
          <a:bodyPr/>
          <a:lstStyle/>
          <a:p>
            <a:fld id="{9FF96520-E4CE-4EAD-8ABF-1D2297D6B3AA}" type="slidenum">
              <a:rPr lang="en-US" smtClean="0"/>
            </a:fld>
            <a:endParaRPr lang="en-US" dirty="0"/>
          </a:p>
        </p:txBody>
      </p:sp>
      <p:sp>
        <p:nvSpPr>
          <p:cNvPr id="25" name="Title 1"/>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26" name="Text Placeholder 15"/>
          <p:cNvSpPr>
            <a:spLocks noGrp="1"/>
          </p:cNvSpPr>
          <p:nvPr>
            <p:ph type="body" sz="quarter" idx="23" hasCustomPrompt="1"/>
          </p:nvPr>
        </p:nvSpPr>
        <p:spPr>
          <a:xfrm>
            <a:off x="3554933"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7" name="Text Placeholder 18"/>
          <p:cNvSpPr>
            <a:spLocks noGrp="1"/>
          </p:cNvSpPr>
          <p:nvPr>
            <p:ph type="body" sz="quarter" idx="24" hasCustomPrompt="1"/>
          </p:nvPr>
        </p:nvSpPr>
        <p:spPr>
          <a:xfrm>
            <a:off x="3554932"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endParaRPr lang="en-US"/>
          </a:p>
        </p:txBody>
      </p:sp>
      <p:sp>
        <p:nvSpPr>
          <p:cNvPr id="28" name="Text Placeholder 15"/>
          <p:cNvSpPr>
            <a:spLocks noGrp="1"/>
          </p:cNvSpPr>
          <p:nvPr>
            <p:ph type="body" sz="quarter" idx="25" hasCustomPrompt="1"/>
          </p:nvPr>
        </p:nvSpPr>
        <p:spPr>
          <a:xfrm>
            <a:off x="931476"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9" name="Text Placeholder 18"/>
          <p:cNvSpPr>
            <a:spLocks noGrp="1"/>
          </p:cNvSpPr>
          <p:nvPr>
            <p:ph type="body" sz="quarter" idx="26" hasCustomPrompt="1"/>
          </p:nvPr>
        </p:nvSpPr>
        <p:spPr>
          <a:xfrm>
            <a:off x="931475"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endParaRPr lang="en-US"/>
          </a:p>
        </p:txBody>
      </p:sp>
      <p:sp>
        <p:nvSpPr>
          <p:cNvPr id="30" name="Text Placeholder 15"/>
          <p:cNvSpPr>
            <a:spLocks noGrp="1"/>
          </p:cNvSpPr>
          <p:nvPr>
            <p:ph type="body" sz="quarter" idx="27" hasCustomPrompt="1"/>
          </p:nvPr>
        </p:nvSpPr>
        <p:spPr>
          <a:xfrm>
            <a:off x="6177835"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1" name="Text Placeholder 18"/>
          <p:cNvSpPr>
            <a:spLocks noGrp="1"/>
          </p:cNvSpPr>
          <p:nvPr>
            <p:ph type="body" sz="quarter" idx="28" hasCustomPrompt="1"/>
          </p:nvPr>
        </p:nvSpPr>
        <p:spPr>
          <a:xfrm>
            <a:off x="6177834"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endParaRPr lang="en-US"/>
          </a:p>
        </p:txBody>
      </p:sp>
      <p:sp>
        <p:nvSpPr>
          <p:cNvPr id="32" name="Text Placeholder 15"/>
          <p:cNvSpPr>
            <a:spLocks noGrp="1"/>
          </p:cNvSpPr>
          <p:nvPr>
            <p:ph type="body" sz="quarter" idx="29" hasCustomPrompt="1"/>
          </p:nvPr>
        </p:nvSpPr>
        <p:spPr>
          <a:xfrm>
            <a:off x="8800181" y="5057897"/>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3" name="Text Placeholder 18"/>
          <p:cNvSpPr>
            <a:spLocks noGrp="1"/>
          </p:cNvSpPr>
          <p:nvPr>
            <p:ph type="body" sz="quarter" idx="30" hasCustomPrompt="1"/>
          </p:nvPr>
        </p:nvSpPr>
        <p:spPr>
          <a:xfrm>
            <a:off x="8800180" y="5403373"/>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 8 up">
    <p:spTree>
      <p:nvGrpSpPr>
        <p:cNvPr id="1" name=""/>
        <p:cNvGrpSpPr/>
        <p:nvPr/>
      </p:nvGrpSpPr>
      <p:grpSpPr>
        <a:xfrm>
          <a:off x="0" y="0"/>
          <a:ext cx="0" cy="0"/>
          <a:chOff x="0" y="0"/>
          <a:chExt cx="0" cy="0"/>
        </a:xfrm>
      </p:grpSpPr>
      <p:sp>
        <p:nvSpPr>
          <p:cNvPr id="66" name="Picture Placeholder 65"/>
          <p:cNvSpPr>
            <a:spLocks noGrp="1"/>
          </p:cNvSpPr>
          <p:nvPr>
            <p:ph type="pic" sz="quarter" idx="38"/>
          </p:nvPr>
        </p:nvSpPr>
        <p:spPr>
          <a:xfrm>
            <a:off x="10383802" y="3121794"/>
            <a:ext cx="1808198" cy="1097726"/>
          </a:xfrm>
          <a:custGeom>
            <a:avLst/>
            <a:gdLst>
              <a:gd name="connsiteX0" fmla="*/ 474569 w 1808198"/>
              <a:gd name="connsiteY0" fmla="*/ 0 h 1097726"/>
              <a:gd name="connsiteX1" fmla="*/ 1799279 w 1808198"/>
              <a:gd name="connsiteY1" fmla="*/ 0 h 1097726"/>
              <a:gd name="connsiteX2" fmla="*/ 1808198 w 1808198"/>
              <a:gd name="connsiteY2" fmla="*/ 1097726 h 1097726"/>
              <a:gd name="connsiteX3" fmla="*/ 0 w 1808198"/>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808198" h="1097726">
                <a:moveTo>
                  <a:pt x="474569" y="0"/>
                </a:moveTo>
                <a:lnTo>
                  <a:pt x="1799279" y="0"/>
                </a:lnTo>
                <a:lnTo>
                  <a:pt x="1808198"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63" name="Picture Placeholder 62"/>
          <p:cNvSpPr>
            <a:spLocks noGrp="1"/>
          </p:cNvSpPr>
          <p:nvPr>
            <p:ph type="pic" sz="quarter" idx="37"/>
          </p:nvPr>
        </p:nvSpPr>
        <p:spPr>
          <a:xfrm>
            <a:off x="8900427"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60" name="Picture Placeholder 59"/>
          <p:cNvSpPr>
            <a:spLocks noGrp="1"/>
          </p:cNvSpPr>
          <p:nvPr>
            <p:ph type="pic" sz="quarter" idx="36"/>
          </p:nvPr>
        </p:nvSpPr>
        <p:spPr>
          <a:xfrm>
            <a:off x="7416963" y="3121794"/>
            <a:ext cx="1799279" cy="1097726"/>
          </a:xfrm>
          <a:custGeom>
            <a:avLst/>
            <a:gdLst>
              <a:gd name="connsiteX0" fmla="*/ 474570 w 1799279"/>
              <a:gd name="connsiteY0" fmla="*/ 0 h 1097726"/>
              <a:gd name="connsiteX1" fmla="*/ 1799279 w 1799279"/>
              <a:gd name="connsiteY1" fmla="*/ 0 h 1097726"/>
              <a:gd name="connsiteX2" fmla="*/ 132479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70" y="0"/>
                </a:moveTo>
                <a:lnTo>
                  <a:pt x="1799279" y="0"/>
                </a:lnTo>
                <a:lnTo>
                  <a:pt x="132479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55" name="Picture Placeholder 54"/>
          <p:cNvSpPr>
            <a:spLocks noGrp="1"/>
          </p:cNvSpPr>
          <p:nvPr>
            <p:ph type="pic" sz="quarter" idx="35"/>
          </p:nvPr>
        </p:nvSpPr>
        <p:spPr>
          <a:xfrm>
            <a:off x="5933589" y="3121794"/>
            <a:ext cx="1799125" cy="1097726"/>
          </a:xfrm>
          <a:custGeom>
            <a:avLst/>
            <a:gdLst>
              <a:gd name="connsiteX0" fmla="*/ 474570 w 1799125"/>
              <a:gd name="connsiteY0" fmla="*/ 0 h 1097726"/>
              <a:gd name="connsiteX1" fmla="*/ 1799125 w 1799125"/>
              <a:gd name="connsiteY1" fmla="*/ 0 h 1097726"/>
              <a:gd name="connsiteX2" fmla="*/ 1799125 w 1799125"/>
              <a:gd name="connsiteY2" fmla="*/ 356 h 1097726"/>
              <a:gd name="connsiteX3" fmla="*/ 1324799 w 1799125"/>
              <a:gd name="connsiteY3" fmla="*/ 1097726 h 1097726"/>
              <a:gd name="connsiteX4" fmla="*/ 0 w 1799125"/>
              <a:gd name="connsiteY4" fmla="*/ 1097726 h 109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125" h="1097726">
                <a:moveTo>
                  <a:pt x="474570" y="0"/>
                </a:moveTo>
                <a:lnTo>
                  <a:pt x="1799125" y="0"/>
                </a:lnTo>
                <a:lnTo>
                  <a:pt x="1799125" y="356"/>
                </a:lnTo>
                <a:lnTo>
                  <a:pt x="132479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52" name="Picture Placeholder 51"/>
          <p:cNvSpPr>
            <a:spLocks noGrp="1"/>
          </p:cNvSpPr>
          <p:nvPr>
            <p:ph type="pic" sz="quarter" idx="34"/>
          </p:nvPr>
        </p:nvSpPr>
        <p:spPr>
          <a:xfrm>
            <a:off x="4450214"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49" name="Picture Placeholder 48"/>
          <p:cNvSpPr>
            <a:spLocks noGrp="1"/>
          </p:cNvSpPr>
          <p:nvPr>
            <p:ph type="pic" sz="quarter" idx="33"/>
          </p:nvPr>
        </p:nvSpPr>
        <p:spPr>
          <a:xfrm>
            <a:off x="2966838"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46" name="Picture Placeholder 45"/>
          <p:cNvSpPr>
            <a:spLocks noGrp="1"/>
          </p:cNvSpPr>
          <p:nvPr>
            <p:ph type="pic" sz="quarter" idx="32"/>
          </p:nvPr>
        </p:nvSpPr>
        <p:spPr>
          <a:xfrm>
            <a:off x="1483375" y="3121794"/>
            <a:ext cx="1799279" cy="1097726"/>
          </a:xfrm>
          <a:custGeom>
            <a:avLst/>
            <a:gdLst>
              <a:gd name="connsiteX0" fmla="*/ 474569 w 1799279"/>
              <a:gd name="connsiteY0" fmla="*/ 0 h 1097726"/>
              <a:gd name="connsiteX1" fmla="*/ 1799279 w 1799279"/>
              <a:gd name="connsiteY1" fmla="*/ 0 h 1097726"/>
              <a:gd name="connsiteX2" fmla="*/ 1324798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69" y="0"/>
                </a:moveTo>
                <a:lnTo>
                  <a:pt x="1799279" y="0"/>
                </a:lnTo>
                <a:lnTo>
                  <a:pt x="1324798"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43" name="Picture Placeholder 42"/>
          <p:cNvSpPr>
            <a:spLocks noGrp="1"/>
          </p:cNvSpPr>
          <p:nvPr>
            <p:ph type="pic" sz="quarter" idx="31"/>
          </p:nvPr>
        </p:nvSpPr>
        <p:spPr>
          <a:xfrm>
            <a:off x="1" y="3121794"/>
            <a:ext cx="1799279" cy="1097726"/>
          </a:xfrm>
          <a:custGeom>
            <a:avLst/>
            <a:gdLst>
              <a:gd name="connsiteX0" fmla="*/ 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endParaRPr lang="en-US" dirty="0"/>
          </a:p>
        </p:txBody>
      </p:sp>
      <p:sp>
        <p:nvSpPr>
          <p:cNvPr id="3" name="Date Placeholder 2"/>
          <p:cNvSpPr>
            <a:spLocks noGrp="1"/>
          </p:cNvSpPr>
          <p:nvPr>
            <p:ph type="dt" sz="half" idx="10"/>
          </p:nvPr>
        </p:nvSpPr>
        <p:spPr/>
        <p:txBody>
          <a:bodyPr/>
          <a:lstStyle/>
          <a:p>
            <a:r>
              <a:rPr lang="en-US"/>
              <a:t>1/7/20XX</a:t>
            </a:r>
            <a:endParaRPr lang="en-US" dirty="0"/>
          </a:p>
        </p:txBody>
      </p:sp>
      <p:sp>
        <p:nvSpPr>
          <p:cNvPr id="4" name="Footer Placeholder 3"/>
          <p:cNvSpPr>
            <a:spLocks noGrp="1"/>
          </p:cNvSpPr>
          <p:nvPr>
            <p:ph type="ftr" sz="quarter" idx="11"/>
          </p:nvPr>
        </p:nvSpPr>
        <p:spPr/>
        <p:txBody>
          <a:bodyPr/>
          <a:lstStyle/>
          <a:p>
            <a:r>
              <a:rPr lang="en-US" dirty="0"/>
              <a:t>Pitch deck</a:t>
            </a:r>
            <a:endParaRPr lang="en-US" dirty="0"/>
          </a:p>
        </p:txBody>
      </p:sp>
      <p:sp>
        <p:nvSpPr>
          <p:cNvPr id="5" name="Slide Number Placeholder 4"/>
          <p:cNvSpPr>
            <a:spLocks noGrp="1"/>
          </p:cNvSpPr>
          <p:nvPr>
            <p:ph type="sldNum" sz="quarter" idx="12"/>
          </p:nvPr>
        </p:nvSpPr>
        <p:spPr/>
        <p:txBody>
          <a:bodyPr/>
          <a:lstStyle/>
          <a:p>
            <a:fld id="{9FF96520-E4CE-4EAD-8ABF-1D2297D6B3AA}" type="slidenum">
              <a:rPr lang="en-US" smtClean="0"/>
            </a:fld>
            <a:endParaRPr lang="en-US" dirty="0"/>
          </a:p>
        </p:txBody>
      </p:sp>
      <p:sp>
        <p:nvSpPr>
          <p:cNvPr id="25" name="Title 1"/>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28" name="Text Placeholder 15"/>
          <p:cNvSpPr>
            <a:spLocks noGrp="1"/>
          </p:cNvSpPr>
          <p:nvPr>
            <p:ph type="body" sz="quarter" idx="25" hasCustomPrompt="1"/>
          </p:nvPr>
        </p:nvSpPr>
        <p:spPr>
          <a:xfrm>
            <a:off x="0" y="2325820"/>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29" name="Text Placeholder 18"/>
          <p:cNvSpPr>
            <a:spLocks noGrp="1"/>
          </p:cNvSpPr>
          <p:nvPr>
            <p:ph type="body" sz="quarter" idx="26" hasCustomPrompt="1"/>
          </p:nvPr>
        </p:nvSpPr>
        <p:spPr>
          <a:xfrm>
            <a:off x="409" y="2586626"/>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67" name="Text Placeholder 15"/>
          <p:cNvSpPr>
            <a:spLocks noGrp="1"/>
          </p:cNvSpPr>
          <p:nvPr>
            <p:ph type="body" sz="quarter" idx="39" hasCustomPrompt="1"/>
          </p:nvPr>
        </p:nvSpPr>
        <p:spPr>
          <a:xfrm>
            <a:off x="3429000"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68" name="Text Placeholder 18"/>
          <p:cNvSpPr>
            <a:spLocks noGrp="1"/>
          </p:cNvSpPr>
          <p:nvPr>
            <p:ph type="body" sz="quarter" idx="40" hasCustomPrompt="1"/>
          </p:nvPr>
        </p:nvSpPr>
        <p:spPr>
          <a:xfrm>
            <a:off x="3429005"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69" name="Text Placeholder 15"/>
          <p:cNvSpPr>
            <a:spLocks noGrp="1"/>
          </p:cNvSpPr>
          <p:nvPr>
            <p:ph type="body" sz="quarter" idx="41" hasCustomPrompt="1"/>
          </p:nvPr>
        </p:nvSpPr>
        <p:spPr>
          <a:xfrm>
            <a:off x="6395597"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70" name="Text Placeholder 18"/>
          <p:cNvSpPr>
            <a:spLocks noGrp="1"/>
          </p:cNvSpPr>
          <p:nvPr>
            <p:ph type="body" sz="quarter" idx="42" hasCustomPrompt="1"/>
          </p:nvPr>
        </p:nvSpPr>
        <p:spPr>
          <a:xfrm>
            <a:off x="6395602"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71" name="Text Placeholder 15"/>
          <p:cNvSpPr>
            <a:spLocks noGrp="1"/>
          </p:cNvSpPr>
          <p:nvPr>
            <p:ph type="body" sz="quarter" idx="43" hasCustomPrompt="1"/>
          </p:nvPr>
        </p:nvSpPr>
        <p:spPr>
          <a:xfrm>
            <a:off x="9371508"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72" name="Text Placeholder 18"/>
          <p:cNvSpPr>
            <a:spLocks noGrp="1"/>
          </p:cNvSpPr>
          <p:nvPr>
            <p:ph type="body" sz="quarter" idx="44" hasCustomPrompt="1"/>
          </p:nvPr>
        </p:nvSpPr>
        <p:spPr>
          <a:xfrm>
            <a:off x="9371513"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73" name="Text Placeholder 15"/>
          <p:cNvSpPr>
            <a:spLocks noGrp="1"/>
          </p:cNvSpPr>
          <p:nvPr>
            <p:ph type="body" sz="quarter" idx="45" hasCustomPrompt="1"/>
          </p:nvPr>
        </p:nvSpPr>
        <p:spPr>
          <a:xfrm>
            <a:off x="1483375"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74" name="Text Placeholder 18"/>
          <p:cNvSpPr>
            <a:spLocks noGrp="1"/>
          </p:cNvSpPr>
          <p:nvPr>
            <p:ph type="body" sz="quarter" idx="46" hasCustomPrompt="1"/>
          </p:nvPr>
        </p:nvSpPr>
        <p:spPr>
          <a:xfrm>
            <a:off x="1483380"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75" name="Text Placeholder 15"/>
          <p:cNvSpPr>
            <a:spLocks noGrp="1"/>
          </p:cNvSpPr>
          <p:nvPr>
            <p:ph type="body" sz="quarter" idx="47" hasCustomPrompt="1"/>
          </p:nvPr>
        </p:nvSpPr>
        <p:spPr>
          <a:xfrm>
            <a:off x="4457493"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76" name="Text Placeholder 18"/>
          <p:cNvSpPr>
            <a:spLocks noGrp="1"/>
          </p:cNvSpPr>
          <p:nvPr>
            <p:ph type="body" sz="quarter" idx="48" hasCustomPrompt="1"/>
          </p:nvPr>
        </p:nvSpPr>
        <p:spPr>
          <a:xfrm>
            <a:off x="4457498"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77" name="Text Placeholder 15"/>
          <p:cNvSpPr>
            <a:spLocks noGrp="1"/>
          </p:cNvSpPr>
          <p:nvPr>
            <p:ph type="body" sz="quarter" idx="49" hasCustomPrompt="1"/>
          </p:nvPr>
        </p:nvSpPr>
        <p:spPr>
          <a:xfrm>
            <a:off x="7416963" y="4502202"/>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78" name="Text Placeholder 18"/>
          <p:cNvSpPr>
            <a:spLocks noGrp="1"/>
          </p:cNvSpPr>
          <p:nvPr>
            <p:ph type="body" sz="quarter" idx="50" hasCustomPrompt="1"/>
          </p:nvPr>
        </p:nvSpPr>
        <p:spPr>
          <a:xfrm>
            <a:off x="7416968" y="4763008"/>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
        <p:nvSpPr>
          <p:cNvPr id="79" name="Text Placeholder 15"/>
          <p:cNvSpPr>
            <a:spLocks noGrp="1"/>
          </p:cNvSpPr>
          <p:nvPr>
            <p:ph type="body" sz="quarter" idx="51" hasCustomPrompt="1"/>
          </p:nvPr>
        </p:nvSpPr>
        <p:spPr>
          <a:xfrm>
            <a:off x="10376433" y="4527297"/>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endParaRPr lang="en-US"/>
          </a:p>
        </p:txBody>
      </p:sp>
      <p:sp>
        <p:nvSpPr>
          <p:cNvPr id="80" name="Text Placeholder 18"/>
          <p:cNvSpPr>
            <a:spLocks noGrp="1"/>
          </p:cNvSpPr>
          <p:nvPr>
            <p:ph type="body" sz="quarter" idx="52" hasCustomPrompt="1"/>
          </p:nvPr>
        </p:nvSpPr>
        <p:spPr>
          <a:xfrm>
            <a:off x="10376438" y="4788103"/>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column with icons">
    <p:spTree>
      <p:nvGrpSpPr>
        <p:cNvPr id="1" name=""/>
        <p:cNvGrpSpPr/>
        <p:nvPr/>
      </p:nvGrpSpPr>
      <p:grpSpPr>
        <a:xfrm>
          <a:off x="0" y="0"/>
          <a:ext cx="0" cy="0"/>
          <a:chOff x="0" y="0"/>
          <a:chExt cx="0" cy="0"/>
        </a:xfrm>
      </p:grpSpPr>
      <p:sp>
        <p:nvSpPr>
          <p:cNvPr id="2" name="Title 1"/>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20"/>
          </p:nvPr>
        </p:nvSpPr>
        <p:spPr/>
        <p:txBody>
          <a:body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cxnSp>
        <p:nvCxnSpPr>
          <p:cNvPr id="7" name="Straight Connector 6"/>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1"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2" name="Text Placeholder 4"/>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3"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4" name="Text Placeholder 2"/>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5"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6" name="Text Placeholder 2"/>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7"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8" name="Text Placeholder 2"/>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0" name="Text Placeholder 2"/>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5" name="Text Placeholder 2"/>
          <p:cNvSpPr>
            <a:spLocks noGrp="1"/>
          </p:cNvSpPr>
          <p:nvPr>
            <p:ph type="body" idx="23" hasCustomPrompt="1"/>
          </p:nvPr>
        </p:nvSpPr>
        <p:spPr>
          <a:xfrm>
            <a:off x="9023074" y="4464454"/>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6" name="Text Placeholder 2"/>
          <p:cNvSpPr>
            <a:spLocks noGrp="1"/>
          </p:cNvSpPr>
          <p:nvPr>
            <p:ph type="body" idx="24" hasCustomPrompt="1"/>
          </p:nvPr>
        </p:nvSpPr>
        <p:spPr>
          <a:xfrm>
            <a:off x="3568700" y="4464453"/>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with pic M">
    <p:spTree>
      <p:nvGrpSpPr>
        <p:cNvPr id="1" name=""/>
        <p:cNvGrpSpPr/>
        <p:nvPr/>
      </p:nvGrpSpPr>
      <p:grpSpPr>
        <a:xfrm>
          <a:off x="0" y="0"/>
          <a:ext cx="0" cy="0"/>
          <a:chOff x="0" y="0"/>
          <a:chExt cx="0" cy="0"/>
        </a:xfrm>
      </p:grpSpPr>
      <p:sp>
        <p:nvSpPr>
          <p:cNvPr id="17" name="Picture Placeholder 16"/>
          <p:cNvSpPr>
            <a:spLocks noGrp="1"/>
          </p:cNvSpPr>
          <p:nvPr>
            <p:ph type="pic" sz="quarter" idx="13"/>
          </p:nvPr>
        </p:nvSpPr>
        <p:spPr>
          <a:xfrm>
            <a:off x="0" y="0"/>
            <a:ext cx="6508046" cy="6858000"/>
          </a:xfrm>
          <a:custGeom>
            <a:avLst/>
            <a:gdLst>
              <a:gd name="connsiteX0" fmla="*/ 0 w 6508046"/>
              <a:gd name="connsiteY0" fmla="*/ 0 h 6858000"/>
              <a:gd name="connsiteX1" fmla="*/ 364331 w 6508046"/>
              <a:gd name="connsiteY1" fmla="*/ 0 h 6858000"/>
              <a:gd name="connsiteX2" fmla="*/ 1163270 w 6508046"/>
              <a:gd name="connsiteY2" fmla="*/ 2195274 h 6858000"/>
              <a:gd name="connsiteX3" fmla="*/ 1708696 w 6508046"/>
              <a:gd name="connsiteY3" fmla="*/ 4033986 h 6858000"/>
              <a:gd name="connsiteX4" fmla="*/ 1771025 w 6508046"/>
              <a:gd name="connsiteY4" fmla="*/ 4033986 h 6858000"/>
              <a:gd name="connsiteX5" fmla="*/ 2316450 w 6508046"/>
              <a:gd name="connsiteY5" fmla="*/ 2195274 h 6858000"/>
              <a:gd name="connsiteX6" fmla="*/ 3084403 w 6508046"/>
              <a:gd name="connsiteY6" fmla="*/ 0 h 6858000"/>
              <a:gd name="connsiteX7" fmla="*/ 6508046 w 6508046"/>
              <a:gd name="connsiteY7" fmla="*/ 0 h 6858000"/>
              <a:gd name="connsiteX8" fmla="*/ 6508046 w 6508046"/>
              <a:gd name="connsiteY8" fmla="*/ 6858000 h 6858000"/>
              <a:gd name="connsiteX9" fmla="*/ 4310896 w 6508046"/>
              <a:gd name="connsiteY9" fmla="*/ 6858000 h 6858000"/>
              <a:gd name="connsiteX10" fmla="*/ 4310896 w 6508046"/>
              <a:gd name="connsiteY10" fmla="*/ 4407962 h 6858000"/>
              <a:gd name="connsiteX11" fmla="*/ 4638169 w 6508046"/>
              <a:gd name="connsiteY11" fmla="*/ 683746 h 6858000"/>
              <a:gd name="connsiteX12" fmla="*/ 4575840 w 6508046"/>
              <a:gd name="connsiteY12" fmla="*/ 683746 h 6858000"/>
              <a:gd name="connsiteX13" fmla="*/ 3734395 w 6508046"/>
              <a:gd name="connsiteY13" fmla="*/ 3332738 h 6858000"/>
              <a:gd name="connsiteX14" fmla="*/ 2441823 w 6508046"/>
              <a:gd name="connsiteY14" fmla="*/ 6858000 h 6858000"/>
              <a:gd name="connsiteX15" fmla="*/ 914221 w 6508046"/>
              <a:gd name="connsiteY15" fmla="*/ 6858000 h 6858000"/>
              <a:gd name="connsiteX16" fmla="*/ 0 w 6508046"/>
              <a:gd name="connsiteY16" fmla="*/ 43361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08046" h="6858000">
                <a:moveTo>
                  <a:pt x="0" y="0"/>
                </a:moveTo>
                <a:lnTo>
                  <a:pt x="364331" y="0"/>
                </a:lnTo>
                <a:lnTo>
                  <a:pt x="1163270" y="2195274"/>
                </a:lnTo>
                <a:cubicBezTo>
                  <a:pt x="1350258" y="2787402"/>
                  <a:pt x="1521708" y="3395157"/>
                  <a:pt x="1708696" y="4033986"/>
                </a:cubicBezTo>
                <a:lnTo>
                  <a:pt x="1771025" y="4033986"/>
                </a:lnTo>
                <a:cubicBezTo>
                  <a:pt x="1958013" y="3395067"/>
                  <a:pt x="2113925" y="2787313"/>
                  <a:pt x="2316450" y="2195274"/>
                </a:cubicBezTo>
                <a:lnTo>
                  <a:pt x="3084403" y="0"/>
                </a:lnTo>
                <a:lnTo>
                  <a:pt x="6508046" y="0"/>
                </a:lnTo>
                <a:lnTo>
                  <a:pt x="6508046" y="6858000"/>
                </a:lnTo>
                <a:lnTo>
                  <a:pt x="4310896" y="6858000"/>
                </a:lnTo>
                <a:lnTo>
                  <a:pt x="4310896" y="4407962"/>
                </a:lnTo>
                <a:cubicBezTo>
                  <a:pt x="4310896" y="3410694"/>
                  <a:pt x="4513511" y="1681014"/>
                  <a:pt x="4638169" y="683746"/>
                </a:cubicBezTo>
                <a:lnTo>
                  <a:pt x="4575840" y="683746"/>
                </a:lnTo>
                <a:lnTo>
                  <a:pt x="3734395" y="3332738"/>
                </a:lnTo>
                <a:lnTo>
                  <a:pt x="2441823" y="6858000"/>
                </a:lnTo>
                <a:lnTo>
                  <a:pt x="914221" y="6858000"/>
                </a:lnTo>
                <a:lnTo>
                  <a:pt x="0" y="4336167"/>
                </a:lnTo>
                <a:close/>
              </a:path>
            </a:pathLst>
          </a:custGeom>
        </p:spPr>
        <p:txBody>
          <a:bodyPr wrap="square">
            <a:noAutofit/>
          </a:bodyPr>
          <a:lstStyle/>
          <a:p>
            <a:endParaRPr lang="en-US" dirty="0"/>
          </a:p>
        </p:txBody>
      </p:sp>
      <p:sp>
        <p:nvSpPr>
          <p:cNvPr id="3" name="Content Placeholder 2"/>
          <p:cNvSpPr>
            <a:spLocks noGrp="1"/>
          </p:cNvSpPr>
          <p:nvPr>
            <p:ph idx="1"/>
          </p:nvPr>
        </p:nvSpPr>
        <p:spPr>
          <a:xfrm>
            <a:off x="7260771" y="4136571"/>
            <a:ext cx="3907972" cy="1883230"/>
          </a:xfrm>
        </p:spPr>
        <p:txBody>
          <a:bodyPr lIns="0">
            <a:normAutofit/>
          </a:bodyPr>
          <a:lstStyle>
            <a:lvl1pPr marL="0" indent="0">
              <a:lnSpc>
                <a:spcPct val="150000"/>
              </a:lnSpc>
              <a:buNone/>
              <a:defRPr sz="1200"/>
            </a:lvl1pPr>
          </a:lstStyle>
          <a:p>
            <a:pPr lvl="0"/>
            <a:r>
              <a:rPr lang="en-US"/>
              <a:t>Click to edit Master text styles</a:t>
            </a:r>
            <a:endParaRPr lang="en-US"/>
          </a:p>
        </p:txBody>
      </p:sp>
      <p:sp>
        <p:nvSpPr>
          <p:cNvPr id="4" name="Date Placeholder 3"/>
          <p:cNvSpPr>
            <a:spLocks noGrp="1"/>
          </p:cNvSpPr>
          <p:nvPr>
            <p:ph type="dt" sz="half" idx="10"/>
          </p:nvPr>
        </p:nvSpPr>
        <p:spPr>
          <a:xfrm>
            <a:off x="838200" y="6356350"/>
            <a:ext cx="1643743" cy="365125"/>
          </a:xfrm>
        </p:spPr>
        <p:txBody>
          <a:bodyPr/>
          <a:lstStyle>
            <a:lvl1pPr algn="ctr">
              <a:defRPr>
                <a:solidFill>
                  <a:schemeClr val="tx1"/>
                </a:solidFill>
              </a:defRPr>
            </a:lvl1pPr>
          </a:lstStyle>
          <a:p>
            <a:r>
              <a:rPr lang="en-US"/>
              <a:t>1/7/20XX</a:t>
            </a:r>
            <a:endParaRPr lang="en-US" dirty="0"/>
          </a:p>
        </p:txBody>
      </p:sp>
      <p:sp>
        <p:nvSpPr>
          <p:cNvPr id="5" name="Footer Placeholder 4"/>
          <p:cNvSpPr>
            <a:spLocks noGrp="1"/>
          </p:cNvSpPr>
          <p:nvPr>
            <p:ph type="ftr" sz="quarter" idx="11"/>
          </p:nvPr>
        </p:nvSpPr>
        <p:spPr>
          <a:xfrm>
            <a:off x="4332514" y="6356350"/>
            <a:ext cx="2175532" cy="365125"/>
          </a:xfrm>
        </p:spPr>
        <p:txBody>
          <a:bodyPr/>
          <a:lstStyle>
            <a:lvl1pPr>
              <a:defRPr>
                <a:solidFill>
                  <a:schemeClr val="tx1"/>
                </a:solidFill>
              </a:defRPr>
            </a:lvl1pPr>
          </a:lstStyle>
          <a:p>
            <a:r>
              <a:rPr lang="en-US" dirty="0"/>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fld>
            <a:endParaRPr lang="en-US" dirty="0"/>
          </a:p>
        </p:txBody>
      </p:sp>
      <p:sp>
        <p:nvSpPr>
          <p:cNvPr id="8" name="Title 1"/>
          <p:cNvSpPr>
            <a:spLocks noGrp="1"/>
          </p:cNvSpPr>
          <p:nvPr>
            <p:ph type="title" hasCustomPrompt="1"/>
          </p:nvPr>
        </p:nvSpPr>
        <p:spPr>
          <a:xfrm>
            <a:off x="72607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a:t>
            </a:r>
            <a:endParaRPr lang="en-US"/>
          </a:p>
        </p:txBody>
      </p:sp>
      <p:cxnSp>
        <p:nvCxnSpPr>
          <p:cNvPr id="10" name="Straight Connector 9"/>
          <p:cNvCxnSpPr/>
          <p:nvPr userDrawn="1"/>
        </p:nvCxnSpPr>
        <p:spPr>
          <a:xfrm>
            <a:off x="7271657" y="0"/>
            <a:ext cx="0" cy="312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46" name="Picture Placeholder 45"/>
          <p:cNvSpPr>
            <a:spLocks noGrp="1"/>
          </p:cNvSpPr>
          <p:nvPr>
            <p:ph type="pic" sz="quarter" idx="28"/>
          </p:nvPr>
        </p:nvSpPr>
        <p:spPr>
          <a:xfrm>
            <a:off x="6426578" y="0"/>
            <a:ext cx="5765422" cy="6858000"/>
          </a:xfrm>
          <a:custGeom>
            <a:avLst/>
            <a:gdLst>
              <a:gd name="connsiteX0" fmla="*/ 4105955 w 5765422"/>
              <a:gd name="connsiteY0" fmla="*/ 0 h 6858000"/>
              <a:gd name="connsiteX1" fmla="*/ 5765422 w 5765422"/>
              <a:gd name="connsiteY1" fmla="*/ 0 h 6858000"/>
              <a:gd name="connsiteX2" fmla="*/ 5765422 w 5765422"/>
              <a:gd name="connsiteY2" fmla="*/ 6858000 h 6858000"/>
              <a:gd name="connsiteX3" fmla="*/ 0 w 57654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5422" h="6858000">
                <a:moveTo>
                  <a:pt x="4105955" y="0"/>
                </a:moveTo>
                <a:lnTo>
                  <a:pt x="5765422" y="0"/>
                </a:lnTo>
                <a:lnTo>
                  <a:pt x="5765422" y="6858000"/>
                </a:lnTo>
                <a:lnTo>
                  <a:pt x="0" y="6858000"/>
                </a:lnTo>
                <a:close/>
              </a:path>
            </a:pathLst>
          </a:custGeom>
        </p:spPr>
        <p:txBody>
          <a:bodyPr wrap="square" anchor="ctr">
            <a:noAutofit/>
          </a:bodyPr>
          <a:lstStyle>
            <a:lvl1pPr marL="0" indent="0" algn="r">
              <a:buNone/>
              <a:defRPr/>
            </a:lvl1pPr>
          </a:lstStyle>
          <a:p>
            <a:endParaRPr lang="en-US" dirty="0"/>
          </a:p>
        </p:txBody>
      </p:sp>
      <p:sp>
        <p:nvSpPr>
          <p:cNvPr id="30" name="Picture Placeholder 29"/>
          <p:cNvSpPr>
            <a:spLocks noGrp="1"/>
          </p:cNvSpPr>
          <p:nvPr>
            <p:ph type="pic" sz="quarter" idx="27"/>
          </p:nvPr>
        </p:nvSpPr>
        <p:spPr>
          <a:xfrm>
            <a:off x="-11657" y="-16298"/>
            <a:ext cx="5555640" cy="6874299"/>
          </a:xfrm>
          <a:custGeom>
            <a:avLst/>
            <a:gdLst>
              <a:gd name="connsiteX0" fmla="*/ 0 w 5555640"/>
              <a:gd name="connsiteY0" fmla="*/ 0 h 6874299"/>
              <a:gd name="connsiteX1" fmla="*/ 5555640 w 5555640"/>
              <a:gd name="connsiteY1" fmla="*/ 8960 h 6874299"/>
              <a:gd name="connsiteX2" fmla="*/ 1445237 w 5555640"/>
              <a:gd name="connsiteY2" fmla="*/ 6874299 h 6874299"/>
              <a:gd name="connsiteX3" fmla="*/ 0 w 5555640"/>
              <a:gd name="connsiteY3" fmla="*/ 6874299 h 6874299"/>
            </a:gdLst>
            <a:ahLst/>
            <a:cxnLst>
              <a:cxn ang="0">
                <a:pos x="connsiteX0" y="connsiteY0"/>
              </a:cxn>
              <a:cxn ang="0">
                <a:pos x="connsiteX1" y="connsiteY1"/>
              </a:cxn>
              <a:cxn ang="0">
                <a:pos x="connsiteX2" y="connsiteY2"/>
              </a:cxn>
              <a:cxn ang="0">
                <a:pos x="connsiteX3" y="connsiteY3"/>
              </a:cxn>
            </a:cxnLst>
            <a:rect l="l" t="t" r="r" b="b"/>
            <a:pathLst>
              <a:path w="5555640" h="6874299">
                <a:moveTo>
                  <a:pt x="0" y="0"/>
                </a:moveTo>
                <a:lnTo>
                  <a:pt x="5555640" y="8960"/>
                </a:lnTo>
                <a:lnTo>
                  <a:pt x="1445237" y="6874299"/>
                </a:lnTo>
                <a:lnTo>
                  <a:pt x="0" y="6874299"/>
                </a:lnTo>
                <a:close/>
              </a:path>
            </a:pathLst>
          </a:custGeom>
        </p:spPr>
        <p:txBody>
          <a:bodyPr wrap="square">
            <a:noAutofit/>
          </a:bodyPr>
          <a:lstStyle/>
          <a:p>
            <a:endParaRPr lang="en-US" dirty="0"/>
          </a:p>
        </p:txBody>
      </p:sp>
      <p:sp>
        <p:nvSpPr>
          <p:cNvPr id="17" name="Text Placeholder 18"/>
          <p:cNvSpPr>
            <a:spLocks noGrp="1"/>
          </p:cNvSpPr>
          <p:nvPr>
            <p:ph type="body" sz="quarter" idx="15" hasCustomPrompt="1"/>
          </p:nvPr>
        </p:nvSpPr>
        <p:spPr>
          <a:xfrm>
            <a:off x="4461307" y="4277953"/>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3" name="Date Placeholder 2"/>
          <p:cNvSpPr>
            <a:spLocks noGrp="1"/>
          </p:cNvSpPr>
          <p:nvPr>
            <p:ph type="dt" sz="half" idx="20"/>
          </p:nvPr>
        </p:nvSpPr>
        <p:spPr/>
        <p:txBody>
          <a:bodyPr/>
          <a:lstStyle>
            <a:lvl1pPr>
              <a:defRPr>
                <a:solidFill>
                  <a:schemeClr val="tx1"/>
                </a:solidFill>
              </a:defRPr>
            </a:lvl1p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lvl1pPr>
              <a:defRPr>
                <a:solidFill>
                  <a:schemeClr val="tx1"/>
                </a:solidFill>
              </a:defRPr>
            </a:lvl1pPr>
          </a:lstStyle>
          <a:p>
            <a:fld id="{B5CEABB6-07DC-46E8-9B57-56EC44A396E5}" type="slidenum">
              <a:rPr lang="en-US" smtClean="0"/>
            </a:fld>
            <a:endParaRPr lang="en-US" dirty="0"/>
          </a:p>
        </p:txBody>
      </p:sp>
      <p:sp>
        <p:nvSpPr>
          <p:cNvPr id="21" name="Text Placeholder 18"/>
          <p:cNvSpPr>
            <a:spLocks noGrp="1"/>
          </p:cNvSpPr>
          <p:nvPr>
            <p:ph type="body" sz="quarter" idx="24" hasCustomPrompt="1"/>
          </p:nvPr>
        </p:nvSpPr>
        <p:spPr>
          <a:xfrm>
            <a:off x="4156823" y="475256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5" name="Text Placeholder 18"/>
          <p:cNvSpPr>
            <a:spLocks noGrp="1"/>
          </p:cNvSpPr>
          <p:nvPr>
            <p:ph type="body" sz="quarter" idx="26" hasCustomPrompt="1"/>
          </p:nvPr>
        </p:nvSpPr>
        <p:spPr>
          <a:xfrm>
            <a:off x="3869713" y="5217644"/>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47" name="Text Placeholder 18"/>
          <p:cNvSpPr>
            <a:spLocks noGrp="1"/>
          </p:cNvSpPr>
          <p:nvPr>
            <p:ph type="body" sz="quarter" idx="29" hasCustomPrompt="1"/>
          </p:nvPr>
        </p:nvSpPr>
        <p:spPr>
          <a:xfrm>
            <a:off x="3580046" y="567320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12" name="Title 1"/>
          <p:cNvSpPr>
            <a:spLocks noGrp="1"/>
          </p:cNvSpPr>
          <p:nvPr>
            <p:ph type="title" hasCustomPrompt="1"/>
          </p:nvPr>
        </p:nvSpPr>
        <p:spPr>
          <a:xfrm>
            <a:off x="48985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matchingName="1_Title slide">
  <p:cSld name="TITLE">
    <p:bg>
      <p:bgPr>
        <a:solidFill>
          <a:srgbClr val="3B3838"/>
        </a:solidFill>
        <a:effectLst/>
      </p:bgPr>
    </p:bg>
    <p:spTree>
      <p:nvGrpSpPr>
        <p:cNvPr id="15" name="Shape 15"/>
        <p:cNvGrpSpPr/>
        <p:nvPr/>
      </p:nvGrpSpPr>
      <p:grpSpPr>
        <a:xfrm>
          <a:off x="0" y="0"/>
          <a:ext cx="0" cy="0"/>
          <a:chOff x="0" y="0"/>
          <a:chExt cx="0" cy="0"/>
        </a:xfrm>
      </p:grpSpPr>
      <p:sp>
        <p:nvSpPr>
          <p:cNvPr id="16" name="Google Shape;16;p30"/>
          <p:cNvSpPr/>
          <p:nvPr/>
        </p:nvSpPr>
        <p:spPr>
          <a:xfrm>
            <a:off x="-1" y="2492498"/>
            <a:ext cx="1995374" cy="1995374"/>
          </a:xfrm>
          <a:prstGeom prst="rect">
            <a:avLst/>
          </a:prstGeom>
          <a:solidFill>
            <a:srgbClr val="E2AF32"/>
          </a:solidFill>
          <a:ln>
            <a:noFill/>
          </a:ln>
          <a:effectLst>
            <a:reflection stA="50000" endA="300" endPos="385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panose="020B0502050000020003"/>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7" name="Google Shape;17;p30"/>
          <p:cNvSpPr/>
          <p:nvPr/>
        </p:nvSpPr>
        <p:spPr>
          <a:xfrm>
            <a:off x="1995370" y="658558"/>
            <a:ext cx="1799406" cy="1799403"/>
          </a:xfrm>
          <a:prstGeom prst="rect">
            <a:avLst/>
          </a:prstGeom>
          <a:solidFill>
            <a:srgbClr val="1575A8"/>
          </a:solidFill>
          <a:ln>
            <a:noFill/>
          </a:ln>
          <a:effectLst>
            <a:reflection stA="50000" endA="295" endPos="92000" dist="1016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panose="020B0502050000020003"/>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 name="Google Shape;18;p30"/>
          <p:cNvSpPr/>
          <p:nvPr/>
        </p:nvSpPr>
        <p:spPr>
          <a:xfrm>
            <a:off x="1995373" y="3957038"/>
            <a:ext cx="2294238" cy="2294239"/>
          </a:xfrm>
          <a:prstGeom prst="rect">
            <a:avLst/>
          </a:prstGeom>
          <a:solidFill>
            <a:srgbClr val="25A982"/>
          </a:solidFill>
          <a:ln>
            <a:noFill/>
          </a:ln>
          <a:effectLst>
            <a:reflection stA="50000" endA="300" endPos="90000" dist="508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panose="020B0502050000020003"/>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9" name="Google Shape;19;p30"/>
          <p:cNvSpPr/>
          <p:nvPr/>
        </p:nvSpPr>
        <p:spPr>
          <a:xfrm rot="1333911">
            <a:off x="11266590" y="5209058"/>
            <a:ext cx="804867" cy="804867"/>
          </a:xfrm>
          <a:prstGeom prst="rect">
            <a:avLst/>
          </a:prstGeom>
          <a:solidFill>
            <a:srgbClr val="1575A8"/>
          </a:solidFill>
          <a:ln>
            <a:noFill/>
          </a:ln>
          <a:effectLst>
            <a:reflection stA="50000" endA="295" endPos="92000" dist="101600" dir="5400000" sy="-100000" algn="bl" rotWithShape="0"/>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panose="020B0502050000020003"/>
              <a:buNone/>
            </a:pPr>
            <a:endParaRPr sz="1800" b="0" i="0" u="none" strike="noStrike" cap="none">
              <a:solidFill>
                <a:schemeClr val="lt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 name="Google Shape;20;p30"/>
          <p:cNvSpPr txBox="1"/>
          <p:nvPr>
            <p:ph type="ctrTitle"/>
          </p:nvPr>
        </p:nvSpPr>
        <p:spPr>
          <a:xfrm>
            <a:off x="1995373" y="1299149"/>
            <a:ext cx="9870141"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type="subTitle" idx="1"/>
          </p:nvPr>
        </p:nvSpPr>
        <p:spPr>
          <a:xfrm>
            <a:off x="2066549" y="3581525"/>
            <a:ext cx="863574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3" name="Google Shape;23;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4" name="Google Shape;24;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1pPr>
            <a:lvl2pPr marL="0" marR="0" lvl="1"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2pPr>
            <a:lvl3pPr marL="0" marR="0" lvl="2"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3pPr>
            <a:lvl4pPr marL="0" marR="0" lvl="3"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4pPr>
            <a:lvl5pPr marL="0" marR="0" lvl="4"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5pPr>
            <a:lvl6pPr marL="0" marR="0" lvl="5"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6pPr>
            <a:lvl7pPr marL="0" marR="0" lvl="6"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7pPr>
            <a:lvl8pPr marL="0" marR="0" lvl="7"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8pPr>
            <a:lvl9pPr marL="0" marR="0" lvl="8" indent="0" algn="r">
              <a:lnSpc>
                <a:spcPct val="100000"/>
              </a:lnSpc>
              <a:spcBef>
                <a:spcPts val="0"/>
              </a:spcBef>
              <a:spcAft>
                <a:spcPts val="0"/>
              </a:spcAft>
              <a:buClr>
                <a:srgbClr val="888888"/>
              </a:buClr>
              <a:buSzPts val="1200"/>
              <a:buFont typeface="Quattrocento Sans" panose="020B0502050000020003"/>
              <a:buNone/>
              <a:defRPr sz="1200" b="0" i="0" u="none" strike="noStrike" cap="none">
                <a:solidFill>
                  <a:srgbClr val="888888"/>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pic S">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close/>
              </a:path>
            </a:pathLst>
          </a:custGeom>
        </p:spPr>
        <p:txBody>
          <a:bodyPr wrap="square" anchor="ctr">
            <a:noAutofit/>
          </a:bodyPr>
          <a:lstStyle>
            <a:lvl1pPr marL="0" indent="0" algn="ctr">
              <a:buNone/>
              <a:defRPr/>
            </a:lvl1pPr>
          </a:lstStyle>
          <a:p>
            <a:endParaRPr lang="en-US" dirty="0"/>
          </a:p>
        </p:txBody>
      </p:sp>
      <p:sp>
        <p:nvSpPr>
          <p:cNvPr id="2" name="Title 1"/>
          <p:cNvSpPr>
            <a:spLocks noGrp="1"/>
          </p:cNvSpPr>
          <p:nvPr>
            <p:ph type="title" hasCustomPrompt="1"/>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a:t>
            </a:r>
            <a:endParaRPr lang="en-US"/>
          </a:p>
        </p:txBody>
      </p:sp>
      <p:sp>
        <p:nvSpPr>
          <p:cNvPr id="3" name="Content Placeholder 2"/>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1/7/20XX</a:t>
            </a:r>
            <a:endParaRPr lang="en-US" dirty="0"/>
          </a:p>
        </p:txBody>
      </p:sp>
      <p:sp>
        <p:nvSpPr>
          <p:cNvPr id="5" name="Footer Placeholder 4"/>
          <p:cNvSpPr>
            <a:spLocks noGrp="1"/>
          </p:cNvSpPr>
          <p:nvPr>
            <p:ph type="ftr" sz="quarter" idx="11"/>
          </p:nvPr>
        </p:nvSpPr>
        <p:spPr/>
        <p:txBody>
          <a:bodyPr/>
          <a:lstStyle/>
          <a:p>
            <a:r>
              <a:rPr lang="en-US" dirty="0"/>
              <a:t>Pitch deck</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fld>
            <a:endParaRPr lang="en-US" dirty="0"/>
          </a:p>
        </p:txBody>
      </p:sp>
      <p:cxnSp>
        <p:nvCxnSpPr>
          <p:cNvPr id="31" name="Straight Connector 30"/>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5" name="Text Placeholder 15"/>
          <p:cNvSpPr>
            <a:spLocks noGrp="1"/>
          </p:cNvSpPr>
          <p:nvPr>
            <p:ph type="body" sz="quarter" idx="13" hasCustomPrompt="1"/>
          </p:nvPr>
        </p:nvSpPr>
        <p:spPr>
          <a:xfrm>
            <a:off x="1034186" y="2903538"/>
            <a:ext cx="3104198" cy="345475"/>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1034141"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31" name="Text Placeholder 15"/>
          <p:cNvSpPr>
            <a:spLocks noGrp="1"/>
          </p:cNvSpPr>
          <p:nvPr>
            <p:ph type="body" sz="quarter" idx="16" hasCustomPrompt="1"/>
          </p:nvPr>
        </p:nvSpPr>
        <p:spPr>
          <a:xfrm>
            <a:off x="4641894"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32" name="Text Placeholder 18"/>
          <p:cNvSpPr>
            <a:spLocks noGrp="1"/>
          </p:cNvSpPr>
          <p:nvPr>
            <p:ph type="body" sz="quarter" idx="17" hasCustomPrompt="1"/>
          </p:nvPr>
        </p:nvSpPr>
        <p:spPr>
          <a:xfrm>
            <a:off x="4642223"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33" name="Text Placeholder 15"/>
          <p:cNvSpPr>
            <a:spLocks noGrp="1"/>
          </p:cNvSpPr>
          <p:nvPr>
            <p:ph type="body" sz="quarter" idx="18" hasCustomPrompt="1"/>
          </p:nvPr>
        </p:nvSpPr>
        <p:spPr>
          <a:xfrm>
            <a:off x="8249601"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34" name="Text Placeholder 18"/>
          <p:cNvSpPr>
            <a:spLocks noGrp="1"/>
          </p:cNvSpPr>
          <p:nvPr>
            <p:ph type="body" sz="quarter" idx="19" hasCustomPrompt="1"/>
          </p:nvPr>
        </p:nvSpPr>
        <p:spPr>
          <a:xfrm>
            <a:off x="8250305"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 name="Title 1"/>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20"/>
          </p:nvPr>
        </p:nvSpPr>
        <p:spPr/>
        <p:txBody>
          <a:body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sp>
        <p:nvSpPr>
          <p:cNvPr id="12" name="Text Placeholder 15"/>
          <p:cNvSpPr>
            <a:spLocks noGrp="1"/>
          </p:cNvSpPr>
          <p:nvPr>
            <p:ph type="body" sz="quarter" idx="23" hasCustomPrompt="1"/>
          </p:nvPr>
        </p:nvSpPr>
        <p:spPr>
          <a:xfrm>
            <a:off x="1033811"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13" name="Text Placeholder 18"/>
          <p:cNvSpPr>
            <a:spLocks noGrp="1"/>
          </p:cNvSpPr>
          <p:nvPr>
            <p:ph type="body" sz="quarter" idx="24" hasCustomPrompt="1"/>
          </p:nvPr>
        </p:nvSpPr>
        <p:spPr>
          <a:xfrm>
            <a:off x="1033766"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14" name="Text Placeholder 15"/>
          <p:cNvSpPr>
            <a:spLocks noGrp="1"/>
          </p:cNvSpPr>
          <p:nvPr>
            <p:ph type="body" sz="quarter" idx="25" hasCustomPrompt="1"/>
          </p:nvPr>
        </p:nvSpPr>
        <p:spPr>
          <a:xfrm>
            <a:off x="4641519"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16" name="Text Placeholder 18"/>
          <p:cNvSpPr>
            <a:spLocks noGrp="1"/>
          </p:cNvSpPr>
          <p:nvPr>
            <p:ph type="body" sz="quarter" idx="26" hasCustomPrompt="1"/>
          </p:nvPr>
        </p:nvSpPr>
        <p:spPr>
          <a:xfrm>
            <a:off x="4641848"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18" name="Text Placeholder 15"/>
          <p:cNvSpPr>
            <a:spLocks noGrp="1"/>
          </p:cNvSpPr>
          <p:nvPr>
            <p:ph type="body" sz="quarter" idx="27" hasCustomPrompt="1"/>
          </p:nvPr>
        </p:nvSpPr>
        <p:spPr>
          <a:xfrm>
            <a:off x="8249226"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19" name="Text Placeholder 18"/>
          <p:cNvSpPr>
            <a:spLocks noGrp="1"/>
          </p:cNvSpPr>
          <p:nvPr>
            <p:ph type="body" sz="quarter" idx="28" hasCustomPrompt="1"/>
          </p:nvPr>
        </p:nvSpPr>
        <p:spPr>
          <a:xfrm>
            <a:off x="8249930"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cxnSp>
        <p:nvCxnSpPr>
          <p:cNvPr id="7" name="Straight Connector 6"/>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5" name="Text Placeholder 15"/>
          <p:cNvSpPr>
            <a:spLocks noGrp="1"/>
          </p:cNvSpPr>
          <p:nvPr>
            <p:ph type="body" sz="quarter" idx="13" hasCustomPrompt="1"/>
          </p:nvPr>
        </p:nvSpPr>
        <p:spPr>
          <a:xfrm>
            <a:off x="4450921" y="2145859"/>
            <a:ext cx="5042568" cy="345473"/>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4450922" y="2491335"/>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 name="Title 1"/>
          <p:cNvSpPr>
            <a:spLocks noGrp="1"/>
          </p:cNvSpPr>
          <p:nvPr>
            <p:ph type="title" hasCustomPrompt="1"/>
          </p:nvPr>
        </p:nvSpPr>
        <p:spPr>
          <a:xfrm>
            <a:off x="1034142" y="419184"/>
            <a:ext cx="2362200" cy="1110286"/>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a:t>
            </a:r>
            <a:endParaRPr lang="en-US"/>
          </a:p>
        </p:txBody>
      </p:sp>
      <p:sp>
        <p:nvSpPr>
          <p:cNvPr id="3" name="Date Placeholder 2"/>
          <p:cNvSpPr>
            <a:spLocks noGrp="1"/>
          </p:cNvSpPr>
          <p:nvPr>
            <p:ph type="dt" sz="half" idx="20"/>
          </p:nvPr>
        </p:nvSpPr>
        <p:spPr/>
        <p:txBody>
          <a:body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sp>
        <p:nvSpPr>
          <p:cNvPr id="20" name="Text Placeholder 15"/>
          <p:cNvSpPr>
            <a:spLocks noGrp="1"/>
          </p:cNvSpPr>
          <p:nvPr>
            <p:ph type="body" sz="quarter" idx="23" hasCustomPrompt="1"/>
          </p:nvPr>
        </p:nvSpPr>
        <p:spPr>
          <a:xfrm>
            <a:off x="4450921" y="3198051"/>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21" name="Text Placeholder 18"/>
          <p:cNvSpPr>
            <a:spLocks noGrp="1"/>
          </p:cNvSpPr>
          <p:nvPr>
            <p:ph type="body" sz="quarter" idx="24" hasCustomPrompt="1"/>
          </p:nvPr>
        </p:nvSpPr>
        <p:spPr>
          <a:xfrm>
            <a:off x="4450922" y="3543527"/>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4" name="Text Placeholder 15"/>
          <p:cNvSpPr>
            <a:spLocks noGrp="1"/>
          </p:cNvSpPr>
          <p:nvPr>
            <p:ph type="body" sz="quarter" idx="25" hasCustomPrompt="1"/>
          </p:nvPr>
        </p:nvSpPr>
        <p:spPr>
          <a:xfrm>
            <a:off x="4450921" y="5302434"/>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25" name="Text Placeholder 18"/>
          <p:cNvSpPr>
            <a:spLocks noGrp="1"/>
          </p:cNvSpPr>
          <p:nvPr>
            <p:ph type="body" sz="quarter" idx="26" hasCustomPrompt="1"/>
          </p:nvPr>
        </p:nvSpPr>
        <p:spPr>
          <a:xfrm>
            <a:off x="4450922" y="5647910"/>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8" name="Text Placeholder 15"/>
          <p:cNvSpPr>
            <a:spLocks noGrp="1"/>
          </p:cNvSpPr>
          <p:nvPr>
            <p:ph type="body" sz="quarter" idx="27" hasCustomPrompt="1"/>
          </p:nvPr>
        </p:nvSpPr>
        <p:spPr>
          <a:xfrm>
            <a:off x="4450921" y="4250243"/>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endParaRPr lang="en-US"/>
          </a:p>
        </p:txBody>
      </p:sp>
      <p:sp>
        <p:nvSpPr>
          <p:cNvPr id="29" name="Text Placeholder 18"/>
          <p:cNvSpPr>
            <a:spLocks noGrp="1"/>
          </p:cNvSpPr>
          <p:nvPr>
            <p:ph type="body" sz="quarter" idx="28" hasCustomPrompt="1"/>
          </p:nvPr>
        </p:nvSpPr>
        <p:spPr>
          <a:xfrm>
            <a:off x="4450922" y="4595719"/>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cxnSp>
        <p:nvCxnSpPr>
          <p:cNvPr id="6" name="Straight Connector 5"/>
          <p:cNvCxnSpPr/>
          <p:nvPr userDrawn="1"/>
        </p:nvCxnSpPr>
        <p:spPr>
          <a:xfrm>
            <a:off x="3766456" y="-16561"/>
            <a:ext cx="0" cy="687456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1" y="1676400"/>
            <a:ext cx="12191999"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Image, and 3 content">
    <p:spTree>
      <p:nvGrpSpPr>
        <p:cNvPr id="1" name=""/>
        <p:cNvGrpSpPr/>
        <p:nvPr/>
      </p:nvGrpSpPr>
      <p:grpSpPr>
        <a:xfrm>
          <a:off x="0" y="0"/>
          <a:ext cx="0" cy="0"/>
          <a:chOff x="0" y="0"/>
          <a:chExt cx="0" cy="0"/>
        </a:xfrm>
      </p:grpSpPr>
      <p:sp>
        <p:nvSpPr>
          <p:cNvPr id="31" name="Picture Placeholder 30"/>
          <p:cNvSpPr>
            <a:spLocks noGrp="1"/>
          </p:cNvSpPr>
          <p:nvPr>
            <p:ph type="pic" sz="quarter" idx="27"/>
          </p:nvPr>
        </p:nvSpPr>
        <p:spPr>
          <a:xfrm>
            <a:off x="2" y="0"/>
            <a:ext cx="6694955" cy="6858000"/>
          </a:xfrm>
          <a:custGeom>
            <a:avLst/>
            <a:gdLst>
              <a:gd name="connsiteX0" fmla="*/ 0 w 6694955"/>
              <a:gd name="connsiteY0" fmla="*/ 0 h 6858000"/>
              <a:gd name="connsiteX1" fmla="*/ 6694955 w 6694955"/>
              <a:gd name="connsiteY1" fmla="*/ 0 h 6858000"/>
              <a:gd name="connsiteX2" fmla="*/ 2589160 w 6694955"/>
              <a:gd name="connsiteY2" fmla="*/ 6857732 h 6858000"/>
              <a:gd name="connsiteX3" fmla="*/ 0 w 66949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94955" h="6858000">
                <a:moveTo>
                  <a:pt x="0" y="0"/>
                </a:moveTo>
                <a:lnTo>
                  <a:pt x="6694955" y="0"/>
                </a:lnTo>
                <a:lnTo>
                  <a:pt x="2589160" y="6857732"/>
                </a:lnTo>
                <a:lnTo>
                  <a:pt x="0" y="6858000"/>
                </a:lnTo>
                <a:close/>
              </a:path>
            </a:pathLst>
          </a:custGeom>
        </p:spPr>
        <p:txBody>
          <a:bodyPr wrap="square">
            <a:noAutofit/>
          </a:bodyPr>
          <a:lstStyle/>
          <a:p>
            <a:endParaRPr lang="en-US" dirty="0"/>
          </a:p>
        </p:txBody>
      </p:sp>
      <p:sp>
        <p:nvSpPr>
          <p:cNvPr id="15" name="Text Placeholder 15"/>
          <p:cNvSpPr>
            <a:spLocks noGrp="1"/>
          </p:cNvSpPr>
          <p:nvPr>
            <p:ph type="body" sz="quarter" idx="13" hasCustomPrompt="1"/>
          </p:nvPr>
        </p:nvSpPr>
        <p:spPr>
          <a:xfrm>
            <a:off x="6144768" y="2069658"/>
            <a:ext cx="5042568" cy="345476"/>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endParaRPr lang="en-US" dirty="0"/>
          </a:p>
        </p:txBody>
      </p:sp>
      <p:sp>
        <p:nvSpPr>
          <p:cNvPr id="17" name="Text Placeholder 18"/>
          <p:cNvSpPr>
            <a:spLocks noGrp="1"/>
          </p:cNvSpPr>
          <p:nvPr>
            <p:ph type="body" sz="quarter" idx="15" hasCustomPrompt="1"/>
          </p:nvPr>
        </p:nvSpPr>
        <p:spPr>
          <a:xfrm>
            <a:off x="6144768" y="241513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
        <p:nvSpPr>
          <p:cNvPr id="2" name="Title 1"/>
          <p:cNvSpPr>
            <a:spLocks noGrp="1"/>
          </p:cNvSpPr>
          <p:nvPr>
            <p:ph type="title" hasCustomPrompt="1"/>
          </p:nvPr>
        </p:nvSpPr>
        <p:spPr>
          <a:xfrm>
            <a:off x="6971633" y="690928"/>
            <a:ext cx="4501910" cy="732282"/>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a:t>
            </a:r>
            <a:endParaRPr lang="en-US"/>
          </a:p>
        </p:txBody>
      </p:sp>
      <p:sp>
        <p:nvSpPr>
          <p:cNvPr id="3" name="Date Placeholder 2"/>
          <p:cNvSpPr>
            <a:spLocks noGrp="1"/>
          </p:cNvSpPr>
          <p:nvPr>
            <p:ph type="dt" sz="half" idx="20"/>
          </p:nvPr>
        </p:nvSpPr>
        <p:spPr/>
        <p:txBody>
          <a:bodyPr/>
          <a:lstStyle>
            <a:lvl1pPr>
              <a:defRPr>
                <a:solidFill>
                  <a:schemeClr val="tx1"/>
                </a:solidFill>
              </a:defRPr>
            </a:lvl1pPr>
          </a:lstStyle>
          <a:p>
            <a:r>
              <a:rPr lang="en-US"/>
              <a:t>1/7/20XX</a:t>
            </a:r>
            <a:endParaRPr lang="en-US" dirty="0"/>
          </a:p>
        </p:txBody>
      </p:sp>
      <p:sp>
        <p:nvSpPr>
          <p:cNvPr id="4" name="Footer Placeholder 3"/>
          <p:cNvSpPr>
            <a:spLocks noGrp="1"/>
          </p:cNvSpPr>
          <p:nvPr>
            <p:ph type="ftr" sz="quarter" idx="21"/>
          </p:nvPr>
        </p:nvSpPr>
        <p:spPr/>
        <p:txBody>
          <a:bodyPr/>
          <a:lstStyle/>
          <a:p>
            <a:r>
              <a:rPr lang="en-US" dirty="0"/>
              <a:t>Pitch deck</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sp>
        <p:nvSpPr>
          <p:cNvPr id="20" name="Text Placeholder 15"/>
          <p:cNvSpPr>
            <a:spLocks noGrp="1"/>
          </p:cNvSpPr>
          <p:nvPr>
            <p:ph type="body" sz="quarter" idx="23" hasCustomPrompt="1"/>
          </p:nvPr>
        </p:nvSpPr>
        <p:spPr>
          <a:xfrm>
            <a:off x="5300006" y="358763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endParaRPr lang="en-US" dirty="0"/>
          </a:p>
        </p:txBody>
      </p:sp>
      <p:sp>
        <p:nvSpPr>
          <p:cNvPr id="21" name="Text Placeholder 18"/>
          <p:cNvSpPr>
            <a:spLocks noGrp="1"/>
          </p:cNvSpPr>
          <p:nvPr>
            <p:ph type="body" sz="quarter" idx="24" hasCustomPrompt="1"/>
          </p:nvPr>
        </p:nvSpPr>
        <p:spPr>
          <a:xfrm>
            <a:off x="5300007" y="393311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dirty="0"/>
              <a:t>Click to add text</a:t>
            </a:r>
            <a:endParaRPr lang="en-US" dirty="0"/>
          </a:p>
        </p:txBody>
      </p:sp>
      <p:sp>
        <p:nvSpPr>
          <p:cNvPr id="24" name="Text Placeholder 15"/>
          <p:cNvSpPr>
            <a:spLocks noGrp="1"/>
          </p:cNvSpPr>
          <p:nvPr>
            <p:ph type="body" sz="quarter" idx="25" hasCustomPrompt="1"/>
          </p:nvPr>
        </p:nvSpPr>
        <p:spPr>
          <a:xfrm>
            <a:off x="4398264" y="510561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endParaRPr lang="en-US" dirty="0"/>
          </a:p>
        </p:txBody>
      </p:sp>
      <p:sp>
        <p:nvSpPr>
          <p:cNvPr id="25" name="Text Placeholder 18"/>
          <p:cNvSpPr>
            <a:spLocks noGrp="1"/>
          </p:cNvSpPr>
          <p:nvPr>
            <p:ph type="body" sz="quarter" idx="26" hasCustomPrompt="1"/>
          </p:nvPr>
        </p:nvSpPr>
        <p:spPr>
          <a:xfrm>
            <a:off x="4398264" y="545109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pic T">
    <p:spTree>
      <p:nvGrpSpPr>
        <p:cNvPr id="1" name=""/>
        <p:cNvGrpSpPr/>
        <p:nvPr/>
      </p:nvGrpSpPr>
      <p:grpSpPr>
        <a:xfrm>
          <a:off x="0" y="0"/>
          <a:ext cx="0" cy="0"/>
          <a:chOff x="0" y="0"/>
          <a:chExt cx="0" cy="0"/>
        </a:xfrm>
      </p:grpSpPr>
      <p:sp>
        <p:nvSpPr>
          <p:cNvPr id="40" name="Picture Placeholder 39"/>
          <p:cNvSpPr>
            <a:spLocks noGrp="1"/>
          </p:cNvSpPr>
          <p:nvPr>
            <p:ph type="pic" sz="quarter" idx="13"/>
          </p:nvPr>
        </p:nvSpPr>
        <p:spPr>
          <a:xfrm>
            <a:off x="1" y="-12700"/>
            <a:ext cx="7080595" cy="6870700"/>
          </a:xfrm>
          <a:custGeom>
            <a:avLst/>
            <a:gdLst>
              <a:gd name="connsiteX0" fmla="*/ 0 w 7080595"/>
              <a:gd name="connsiteY0" fmla="*/ 0 h 6870700"/>
              <a:gd name="connsiteX1" fmla="*/ 7080595 w 7080595"/>
              <a:gd name="connsiteY1" fmla="*/ 0 h 6870700"/>
              <a:gd name="connsiteX2" fmla="*/ 7080595 w 7080595"/>
              <a:gd name="connsiteY2" fmla="*/ 1883211 h 6870700"/>
              <a:gd name="connsiteX3" fmla="*/ 4515477 w 7080595"/>
              <a:gd name="connsiteY3" fmla="*/ 1883211 h 6870700"/>
              <a:gd name="connsiteX4" fmla="*/ 4515477 w 7080595"/>
              <a:gd name="connsiteY4" fmla="*/ 6870700 h 6870700"/>
              <a:gd name="connsiteX5" fmla="*/ 2269215 w 7080595"/>
              <a:gd name="connsiteY5" fmla="*/ 6870700 h 6870700"/>
              <a:gd name="connsiteX6" fmla="*/ 2269215 w 7080595"/>
              <a:gd name="connsiteY6" fmla="*/ 1883211 h 6870700"/>
              <a:gd name="connsiteX7" fmla="*/ 0 w 7080595"/>
              <a:gd name="connsiteY7" fmla="*/ 188321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0595" h="6870700">
                <a:moveTo>
                  <a:pt x="0" y="0"/>
                </a:moveTo>
                <a:lnTo>
                  <a:pt x="7080595" y="0"/>
                </a:lnTo>
                <a:lnTo>
                  <a:pt x="7080595" y="1883211"/>
                </a:lnTo>
                <a:lnTo>
                  <a:pt x="4515477" y="1883211"/>
                </a:lnTo>
                <a:lnTo>
                  <a:pt x="4515477" y="6870700"/>
                </a:lnTo>
                <a:lnTo>
                  <a:pt x="2269215" y="6870700"/>
                </a:lnTo>
                <a:lnTo>
                  <a:pt x="2269215" y="1883211"/>
                </a:lnTo>
                <a:lnTo>
                  <a:pt x="0" y="1883211"/>
                </a:lnTo>
                <a:close/>
              </a:path>
            </a:pathLst>
          </a:custGeom>
        </p:spPr>
        <p:txBody>
          <a:bodyPr wrap="square">
            <a:noAutofit/>
          </a:bodyPr>
          <a:lstStyle/>
          <a:p>
            <a:endParaRPr lang="en-US" dirty="0"/>
          </a:p>
        </p:txBody>
      </p:sp>
      <p:sp>
        <p:nvSpPr>
          <p:cNvPr id="4" name="Date Placeholder 3"/>
          <p:cNvSpPr>
            <a:spLocks noGrp="1"/>
          </p:cNvSpPr>
          <p:nvPr>
            <p:ph type="dt" sz="half" idx="10"/>
          </p:nvPr>
        </p:nvSpPr>
        <p:spPr/>
        <p:txBody>
          <a:bodyPr/>
          <a:lstStyle/>
          <a:p>
            <a:r>
              <a:rPr lang="en-US"/>
              <a:t>1/7/20XX</a:t>
            </a:r>
            <a:endParaRPr lang="en-US" dirty="0"/>
          </a:p>
        </p:txBody>
      </p:sp>
      <p:sp>
        <p:nvSpPr>
          <p:cNvPr id="5" name="Footer Placeholder 4"/>
          <p:cNvSpPr>
            <a:spLocks noGrp="1"/>
          </p:cNvSpPr>
          <p:nvPr>
            <p:ph type="ftr" sz="quarter" idx="11"/>
          </p:nvPr>
        </p:nvSpPr>
        <p:spPr/>
        <p:txBody>
          <a:bodyPr/>
          <a:lstStyle/>
          <a:p>
            <a:r>
              <a:rPr lang="en-US" dirty="0"/>
              <a:t>Pitch deck</a:t>
            </a:r>
            <a:endParaRPr lang="en-US" dirty="0"/>
          </a:p>
        </p:txBody>
      </p:sp>
      <p:sp>
        <p:nvSpPr>
          <p:cNvPr id="6" name="Slide Number Placeholder 5"/>
          <p:cNvSpPr>
            <a:spLocks noGrp="1"/>
          </p:cNvSpPr>
          <p:nvPr>
            <p:ph type="sldNum" sz="quarter" idx="12"/>
          </p:nvPr>
        </p:nvSpPr>
        <p:spPr/>
        <p:txBody>
          <a:bodyPr/>
          <a:lstStyle/>
          <a:p>
            <a:fld id="{9FF96520-E4CE-4EAD-8ABF-1D2297D6B3AA}" type="slidenum">
              <a:rPr lang="en-US" smtClean="0"/>
            </a:fld>
            <a:endParaRPr lang="en-US" dirty="0"/>
          </a:p>
        </p:txBody>
      </p:sp>
      <p:sp>
        <p:nvSpPr>
          <p:cNvPr id="11" name="Title 1"/>
          <p:cNvSpPr>
            <a:spLocks noGrp="1"/>
          </p:cNvSpPr>
          <p:nvPr>
            <p:ph type="title" hasCustomPrompt="1"/>
          </p:nvPr>
        </p:nvSpPr>
        <p:spPr>
          <a:xfrm>
            <a:off x="7543799" y="2318657"/>
            <a:ext cx="4203247" cy="1440996"/>
          </a:xfrm>
        </p:spPr>
        <p:txBody>
          <a:bodyPr lIns="0" anchor="b">
            <a:noAutofit/>
          </a:bodyPr>
          <a:lstStyle>
            <a:lvl1pPr>
              <a:defRPr sz="2800" cap="all" baseline="0">
                <a:solidFill>
                  <a:schemeClr val="accent1"/>
                </a:solidFill>
              </a:defRPr>
            </a:lvl1pPr>
          </a:lstStyle>
          <a:p>
            <a:r>
              <a:rPr lang="en-US"/>
              <a:t>Click to edit</a:t>
            </a:r>
            <a:endParaRPr lang="en-US"/>
          </a:p>
        </p:txBody>
      </p:sp>
      <p:sp>
        <p:nvSpPr>
          <p:cNvPr id="12" name="Content Placeholder 2"/>
          <p:cNvSpPr>
            <a:spLocks noGrp="1"/>
          </p:cNvSpPr>
          <p:nvPr>
            <p:ph idx="1"/>
          </p:nvPr>
        </p:nvSpPr>
        <p:spPr>
          <a:xfrm>
            <a:off x="7543799" y="4147457"/>
            <a:ext cx="4203247" cy="1532165"/>
          </a:xfrm>
        </p:spPr>
        <p:txBody>
          <a:bodyPr lIns="0">
            <a:normAutofit/>
          </a:bodyPr>
          <a:lstStyle>
            <a:lvl1pPr marL="0" indent="0">
              <a:lnSpc>
                <a:spcPct val="150000"/>
              </a:lnSpc>
              <a:buNone/>
              <a:defRPr sz="1200"/>
            </a:lvl1pPr>
          </a:lstStyle>
          <a:p>
            <a:pPr lvl="0"/>
            <a:r>
              <a:rPr lang="en-US"/>
              <a:t>Click to edit Master text styles</a:t>
            </a:r>
            <a:endParaRPr lang="en-US"/>
          </a:p>
        </p:txBody>
      </p:sp>
      <p:cxnSp>
        <p:nvCxnSpPr>
          <p:cNvPr id="14" name="Straight Connector 13"/>
          <p:cNvCxnSpPr/>
          <p:nvPr userDrawn="1"/>
        </p:nvCxnSpPr>
        <p:spPr>
          <a:xfrm>
            <a:off x="-1" y="4376058"/>
            <a:ext cx="7053944"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35" name="Text Placeholder 8"/>
          <p:cNvSpPr>
            <a:spLocks noGrp="1"/>
          </p:cNvSpPr>
          <p:nvPr>
            <p:ph type="body" sz="quarter" idx="17" hasCustomPrompt="1"/>
          </p:nvPr>
        </p:nvSpPr>
        <p:spPr>
          <a:xfrm>
            <a:off x="3650085" y="4546575"/>
            <a:ext cx="1500624" cy="1681163"/>
          </a:xfrm>
        </p:spPr>
        <p:txBody>
          <a:bodyPr>
            <a:noAutofit/>
          </a:bodyPr>
          <a:lstStyle>
            <a:lvl1pPr marL="0" indent="0">
              <a:buNone/>
              <a:defRPr sz="15500" b="1">
                <a:solidFill>
                  <a:schemeClr val="tx1"/>
                </a:solidFill>
              </a:defRPr>
            </a:lvl1pPr>
          </a:lstStyle>
          <a:p>
            <a:pPr lvl="0"/>
            <a:r>
              <a:rPr lang="en-US"/>
              <a:t>M</a:t>
            </a:r>
            <a:endParaRPr lang="en-US"/>
          </a:p>
        </p:txBody>
      </p:sp>
      <p:sp>
        <p:nvSpPr>
          <p:cNvPr id="34" name="Text Placeholder 8"/>
          <p:cNvSpPr>
            <a:spLocks noGrp="1"/>
          </p:cNvSpPr>
          <p:nvPr>
            <p:ph type="body" sz="quarter" idx="16" hasCustomPrompt="1"/>
          </p:nvPr>
        </p:nvSpPr>
        <p:spPr>
          <a:xfrm>
            <a:off x="2377374" y="2750392"/>
            <a:ext cx="1253665" cy="1681163"/>
          </a:xfrm>
        </p:spPr>
        <p:txBody>
          <a:bodyPr>
            <a:noAutofit/>
          </a:bodyPr>
          <a:lstStyle>
            <a:lvl1pPr marL="0" indent="0">
              <a:buNone/>
              <a:defRPr sz="15500" b="1">
                <a:solidFill>
                  <a:schemeClr val="tx1"/>
                </a:solidFill>
              </a:defRPr>
            </a:lvl1pPr>
          </a:lstStyle>
          <a:p>
            <a:pPr lvl="0"/>
            <a:r>
              <a:rPr lang="en-US"/>
              <a:t>E</a:t>
            </a:r>
            <a:endParaRPr lang="en-US"/>
          </a:p>
        </p:txBody>
      </p:sp>
      <p:sp>
        <p:nvSpPr>
          <p:cNvPr id="9" name="Text Placeholder 8"/>
          <p:cNvSpPr>
            <a:spLocks noGrp="1"/>
          </p:cNvSpPr>
          <p:nvPr>
            <p:ph type="body" sz="quarter" idx="14" hasCustomPrompt="1"/>
          </p:nvPr>
        </p:nvSpPr>
        <p:spPr>
          <a:xfrm>
            <a:off x="442380" y="903514"/>
            <a:ext cx="1253665" cy="1681163"/>
          </a:xfrm>
        </p:spPr>
        <p:txBody>
          <a:bodyPr>
            <a:noAutofit/>
          </a:bodyPr>
          <a:lstStyle>
            <a:lvl1pPr marL="0" indent="0">
              <a:buNone/>
              <a:defRPr sz="15500" b="1">
                <a:solidFill>
                  <a:schemeClr val="tx1"/>
                </a:solidFill>
              </a:defRPr>
            </a:lvl1pPr>
          </a:lstStyle>
          <a:p>
            <a:pPr lvl="0"/>
            <a:r>
              <a:rPr lang="en-US"/>
              <a:t>S</a:t>
            </a:r>
            <a:endParaRPr lang="en-US"/>
          </a:p>
        </p:txBody>
      </p:sp>
      <p:sp>
        <p:nvSpPr>
          <p:cNvPr id="33" name="Text Placeholder 8"/>
          <p:cNvSpPr>
            <a:spLocks noGrp="1"/>
          </p:cNvSpPr>
          <p:nvPr>
            <p:ph type="body" sz="quarter" idx="15" hasCustomPrompt="1"/>
          </p:nvPr>
        </p:nvSpPr>
        <p:spPr>
          <a:xfrm>
            <a:off x="2377374" y="897072"/>
            <a:ext cx="1253665" cy="1681163"/>
          </a:xfrm>
        </p:spPr>
        <p:txBody>
          <a:bodyPr>
            <a:noAutofit/>
          </a:bodyPr>
          <a:lstStyle>
            <a:lvl1pPr marL="0" indent="0">
              <a:buNone/>
              <a:defRPr sz="15500" b="1">
                <a:solidFill>
                  <a:schemeClr val="tx1"/>
                </a:solidFill>
              </a:defRPr>
            </a:lvl1pPr>
          </a:lstStyle>
          <a:p>
            <a:pPr lvl="0"/>
            <a:r>
              <a:rPr lang="en-US"/>
              <a:t>T</a:t>
            </a:r>
            <a:endParaRPr lang="en-US"/>
          </a:p>
        </p:txBody>
      </p:sp>
      <p:sp>
        <p:nvSpPr>
          <p:cNvPr id="2" name="Title 1"/>
          <p:cNvSpPr>
            <a:spLocks noGrp="1"/>
          </p:cNvSpPr>
          <p:nvPr>
            <p:ph type="title" hasCustomPrompt="1"/>
          </p:nvPr>
        </p:nvSpPr>
        <p:spPr>
          <a:xfrm>
            <a:off x="5606143" y="5201920"/>
            <a:ext cx="5747657" cy="992505"/>
          </a:xfrm>
        </p:spPr>
        <p:txBody>
          <a:bodyPr anchor="ctr">
            <a:normAutofit/>
          </a:bodyPr>
          <a:lstStyle>
            <a:lvl1pPr>
              <a:defRPr sz="4800" cap="all" baseline="0"/>
            </a:lvl1pPr>
          </a:lstStyle>
          <a:p>
            <a:r>
              <a:rPr lang="en-US"/>
              <a:t>Click to edit</a:t>
            </a:r>
            <a:endParaRPr lang="en-US"/>
          </a:p>
        </p:txBody>
      </p:sp>
      <p:sp>
        <p:nvSpPr>
          <p:cNvPr id="3" name="Graphic 8"/>
          <p:cNvSpPr/>
          <p:nvPr userDrawn="1"/>
        </p:nvSpPr>
        <p:spPr>
          <a:xfrm>
            <a:off x="3565384" y="1857932"/>
            <a:ext cx="922101" cy="244589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1" fmla="*/ 922101 w 922101"/>
              <a:gd name="connsiteY0-2" fmla="*/ 2332208 h 2332208"/>
              <a:gd name="connsiteX1-3" fmla="*/ 922101 w 922101"/>
              <a:gd name="connsiteY1-4" fmla="*/ 1134894 h 2332208"/>
              <a:gd name="connsiteX2-5" fmla="*/ 922101 w 922101"/>
              <a:gd name="connsiteY2-6" fmla="*/ 0 h 2332208"/>
              <a:gd name="connsiteX3-7" fmla="*/ 0 w 922101"/>
              <a:gd name="connsiteY3-8" fmla="*/ 0 h 2332208"/>
            </a:gdLst>
            <a:ahLst/>
            <a:cxnLst>
              <a:cxn ang="0">
                <a:pos x="connsiteX0-1" y="connsiteY0-2"/>
              </a:cxn>
              <a:cxn ang="0">
                <a:pos x="connsiteX1-3" y="connsiteY1-4"/>
              </a:cxn>
              <a:cxn ang="0">
                <a:pos x="connsiteX2-5" y="connsiteY2-6"/>
              </a:cxn>
              <a:cxn ang="0">
                <a:pos x="connsiteX3-7" y="connsiteY3-8"/>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
        <p:nvSpPr>
          <p:cNvPr id="7" name="Graphic 8"/>
          <p:cNvSpPr/>
          <p:nvPr userDrawn="1"/>
        </p:nvSpPr>
        <p:spPr>
          <a:xfrm>
            <a:off x="1845311" y="1857400"/>
            <a:ext cx="691575" cy="8866"/>
          </a:xfrm>
          <a:custGeom>
            <a:avLst/>
            <a:gdLst>
              <a:gd name="connsiteX0" fmla="*/ 691576 w 691575"/>
              <a:gd name="connsiteY0" fmla="*/ 0 h 8866"/>
              <a:gd name="connsiteX1" fmla="*/ 0 w 691575"/>
              <a:gd name="connsiteY1" fmla="*/ 0 h 8866"/>
            </a:gdLst>
            <a:ahLst/>
            <a:cxnLst>
              <a:cxn ang="0">
                <a:pos x="connsiteX0" y="connsiteY0"/>
              </a:cxn>
              <a:cxn ang="0">
                <a:pos x="connsiteX1" y="connsiteY1"/>
              </a:cxn>
            </a:cxnLst>
            <a:rect l="l" t="t" r="r" b="b"/>
            <a:pathLst>
              <a:path w="691575" h="8866">
                <a:moveTo>
                  <a:pt x="691576" y="0"/>
                </a:moveTo>
                <a:lnTo>
                  <a:pt x="0" y="0"/>
                </a:lnTo>
              </a:path>
            </a:pathLst>
          </a:custGeom>
          <a:ln w="19050" cap="flat">
            <a:solidFill>
              <a:srgbClr val="C3EF0C"/>
            </a:solidFill>
            <a:prstDash val="solid"/>
            <a:miter/>
          </a:ln>
        </p:spPr>
        <p:txBody>
          <a:bodyPr rtlCol="0" anchor="ctr"/>
          <a:lstStyle/>
          <a:p>
            <a:endParaRPr lang="en-US" dirty="0"/>
          </a:p>
        </p:txBody>
      </p:sp>
      <p:sp>
        <p:nvSpPr>
          <p:cNvPr id="4" name="Graphic 8"/>
          <p:cNvSpPr/>
          <p:nvPr userDrawn="1"/>
        </p:nvSpPr>
        <p:spPr>
          <a:xfrm>
            <a:off x="3565384" y="1857931"/>
            <a:ext cx="922101" cy="257362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1" fmla="*/ 922101 w 922101"/>
              <a:gd name="connsiteY0-2" fmla="*/ 2332208 h 2332208"/>
              <a:gd name="connsiteX1-3" fmla="*/ 922101 w 922101"/>
              <a:gd name="connsiteY1-4" fmla="*/ 1134894 h 2332208"/>
              <a:gd name="connsiteX2-5" fmla="*/ 922101 w 922101"/>
              <a:gd name="connsiteY2-6" fmla="*/ 0 h 2332208"/>
              <a:gd name="connsiteX3-7" fmla="*/ 0 w 922101"/>
              <a:gd name="connsiteY3-8" fmla="*/ 0 h 2332208"/>
            </a:gdLst>
            <a:ahLst/>
            <a:cxnLst>
              <a:cxn ang="0">
                <a:pos x="connsiteX0-1" y="connsiteY0-2"/>
              </a:cxn>
              <a:cxn ang="0">
                <a:pos x="connsiteX1-3" y="connsiteY1-4"/>
              </a:cxn>
              <a:cxn ang="0">
                <a:pos x="connsiteX2-5" y="connsiteY2-6"/>
              </a:cxn>
              <a:cxn ang="0">
                <a:pos x="connsiteX3-7" y="connsiteY3-8"/>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icons, and content">
    <p:spTree>
      <p:nvGrpSpPr>
        <p:cNvPr id="1" name=""/>
        <p:cNvGrpSpPr/>
        <p:nvPr/>
      </p:nvGrpSpPr>
      <p:grpSpPr>
        <a:xfrm>
          <a:off x="0" y="0"/>
          <a:ext cx="0" cy="0"/>
          <a:chOff x="0" y="0"/>
          <a:chExt cx="0" cy="0"/>
        </a:xfrm>
      </p:grpSpPr>
      <p:sp>
        <p:nvSpPr>
          <p:cNvPr id="9" name="Text Placeholder 8"/>
          <p:cNvSpPr>
            <a:spLocks noGrp="1"/>
          </p:cNvSpPr>
          <p:nvPr>
            <p:ph type="body" sz="quarter" idx="33" hasCustomPrompt="1"/>
          </p:nvPr>
        </p:nvSpPr>
        <p:spPr>
          <a:xfrm>
            <a:off x="1034142"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10" name="Text Placeholder 10"/>
          <p:cNvSpPr>
            <a:spLocks noGrp="1"/>
          </p:cNvSpPr>
          <p:nvPr>
            <p:ph type="body" sz="quarter" idx="34" hasCustomPrompt="1"/>
          </p:nvPr>
        </p:nvSpPr>
        <p:spPr>
          <a:xfrm>
            <a:off x="1034142"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Picture Placeholder 15"/>
          <p:cNvSpPr>
            <a:spLocks noGrp="1"/>
          </p:cNvSpPr>
          <p:nvPr>
            <p:ph type="pic" sz="quarter" idx="42"/>
          </p:nvPr>
        </p:nvSpPr>
        <p:spPr>
          <a:xfrm>
            <a:off x="1034142"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5" name="Title 1"/>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endParaRPr lang="en-US"/>
          </a:p>
        </p:txBody>
      </p:sp>
      <p:cxnSp>
        <p:nvCxnSpPr>
          <p:cNvPr id="16" name="Straight Connector 15"/>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p:cNvSpPr>
            <a:spLocks noGrp="1"/>
          </p:cNvSpPr>
          <p:nvPr>
            <p:ph type="body" sz="quarter" idx="43" hasCustomPrompt="1"/>
          </p:nvPr>
        </p:nvSpPr>
        <p:spPr>
          <a:xfrm>
            <a:off x="4706975"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21" name="Text Placeholder 10"/>
          <p:cNvSpPr>
            <a:spLocks noGrp="1"/>
          </p:cNvSpPr>
          <p:nvPr>
            <p:ph type="body" sz="quarter" idx="44" hasCustomPrompt="1"/>
          </p:nvPr>
        </p:nvSpPr>
        <p:spPr>
          <a:xfrm>
            <a:off x="4706975"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2" name="Picture Placeholder 15"/>
          <p:cNvSpPr>
            <a:spLocks noGrp="1"/>
          </p:cNvSpPr>
          <p:nvPr>
            <p:ph type="pic" sz="quarter" idx="45"/>
          </p:nvPr>
        </p:nvSpPr>
        <p:spPr>
          <a:xfrm>
            <a:off x="4706975"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23" name="Text Placeholder 8"/>
          <p:cNvSpPr>
            <a:spLocks noGrp="1"/>
          </p:cNvSpPr>
          <p:nvPr>
            <p:ph type="body" sz="quarter" idx="46" hasCustomPrompt="1"/>
          </p:nvPr>
        </p:nvSpPr>
        <p:spPr>
          <a:xfrm>
            <a:off x="8412200"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24" name="Text Placeholder 10"/>
          <p:cNvSpPr>
            <a:spLocks noGrp="1"/>
          </p:cNvSpPr>
          <p:nvPr>
            <p:ph type="body" sz="quarter" idx="47" hasCustomPrompt="1"/>
          </p:nvPr>
        </p:nvSpPr>
        <p:spPr>
          <a:xfrm>
            <a:off x="8412200"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5" name="Picture Placeholder 15"/>
          <p:cNvSpPr>
            <a:spLocks noGrp="1"/>
          </p:cNvSpPr>
          <p:nvPr>
            <p:ph type="pic" sz="quarter" idx="48"/>
          </p:nvPr>
        </p:nvSpPr>
        <p:spPr>
          <a:xfrm>
            <a:off x="8412200"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Click icon to add picture</a:t>
            </a:r>
            <a:endParaRPr lang="en-ZA" dirty="0"/>
          </a:p>
        </p:txBody>
      </p:sp>
      <p:sp>
        <p:nvSpPr>
          <p:cNvPr id="19" name="Date Placeholder 2"/>
          <p:cNvSpPr>
            <a:spLocks noGrp="1"/>
          </p:cNvSpPr>
          <p:nvPr>
            <p:ph type="dt" sz="half" idx="20"/>
          </p:nvPr>
        </p:nvSpPr>
        <p:spPr>
          <a:xfrm>
            <a:off x="838200" y="6356350"/>
            <a:ext cx="2743200" cy="365125"/>
          </a:xfrm>
        </p:spPr>
        <p:txBody>
          <a:bodyPr/>
          <a:lstStyle/>
          <a:p>
            <a:r>
              <a:rPr lang="en-US"/>
              <a:t>1/7/20XX</a:t>
            </a:r>
            <a:endParaRPr lang="en-US" dirty="0"/>
          </a:p>
        </p:txBody>
      </p:sp>
      <p:sp>
        <p:nvSpPr>
          <p:cNvPr id="20" name="Footer Placeholder 3"/>
          <p:cNvSpPr>
            <a:spLocks noGrp="1"/>
          </p:cNvSpPr>
          <p:nvPr>
            <p:ph type="ftr" sz="quarter" idx="21"/>
          </p:nvPr>
        </p:nvSpPr>
        <p:spPr>
          <a:xfrm>
            <a:off x="4038600" y="6356350"/>
            <a:ext cx="4114800" cy="365125"/>
          </a:xfrm>
        </p:spPr>
        <p:txBody>
          <a:bodyPr/>
          <a:lstStyle/>
          <a:p>
            <a:r>
              <a:rPr lang="en-US" dirty="0"/>
              <a:t>Pitch deck</a:t>
            </a:r>
            <a:endParaRPr lang="en-US" dirty="0"/>
          </a:p>
        </p:txBody>
      </p:sp>
      <p:sp>
        <p:nvSpPr>
          <p:cNvPr id="26" name="Slide Number Placeholder 4"/>
          <p:cNvSpPr>
            <a:spLocks noGrp="1"/>
          </p:cNvSpPr>
          <p:nvPr>
            <p:ph type="sldNum" sz="quarter" idx="22"/>
          </p:nvPr>
        </p:nvSpPr>
        <p:spPr>
          <a:xfrm>
            <a:off x="8610600" y="6356350"/>
            <a:ext cx="2743200" cy="365125"/>
          </a:xfrm>
        </p:spPr>
        <p:txBody>
          <a:bodyPr/>
          <a:lstStyle/>
          <a:p>
            <a:fld id="{B5CEABB6-07DC-46E8-9B57-56EC44A396E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lumMod val="50000"/>
                    <a:lumOff val="50000"/>
                  </a:schemeClr>
                </a:solidFill>
              </a:defRPr>
            </a:lvl1pPr>
          </a:lstStyle>
          <a:p>
            <a:r>
              <a:rPr lang="en-US"/>
              <a:t>1/7/20XX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r>
              <a:rPr lang="en-US" dirty="0"/>
              <a:t>Pitch deck</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lumMod val="50000"/>
                    <a:lumOff val="50000"/>
                  </a:schemeClr>
                </a:solidFill>
              </a:defRPr>
            </a:lvl1pPr>
          </a:lstStyle>
          <a:p>
            <a:fld id="{9FF96520-E4CE-4EAD-8ABF-1D2297D6B3AA}"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tags" Target="../tags/tag8.xml"/><Relationship Id="rId6" Type="http://schemas.openxmlformats.org/officeDocument/2006/relationships/hyperlink" Target="https://www.linkedin.com/in/amit-sharma-868b3a23a/" TargetMode="External"/><Relationship Id="rId5" Type="http://schemas.openxmlformats.org/officeDocument/2006/relationships/tags" Target="../tags/tag7.xml"/><Relationship Id="rId4" Type="http://schemas.openxmlformats.org/officeDocument/2006/relationships/hyperlink" Target="https://github.com/Amit123456777" TargetMode="External"/><Relationship Id="rId3" Type="http://schemas.openxmlformats.org/officeDocument/2006/relationships/tags" Target="../tags/tag6.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
          <p:cNvSpPr txBox="1"/>
          <p:nvPr>
            <p:ph type="ctrTitle"/>
          </p:nvPr>
        </p:nvSpPr>
        <p:spPr>
          <a:xfrm>
            <a:off x="236855" y="1298575"/>
            <a:ext cx="11842750"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400"/>
              <a:buFont typeface="Arial" panose="020B0604020202020204"/>
              <a:buNone/>
            </a:pPr>
            <a:r>
              <a:rPr lang="en-IN" altLang="en-US" sz="2800" b="1">
                <a:solidFill>
                  <a:schemeClr val="lt1"/>
                </a:solidFill>
                <a:latin typeface="Arial" panose="020B0604020202020204"/>
                <a:ea typeface="Arial" panose="020B0604020202020204"/>
                <a:cs typeface="Arial" panose="020B0604020202020204"/>
                <a:sym typeface="Arial" panose="020B0604020202020204"/>
              </a:rPr>
              <a:t>                                   </a:t>
            </a:r>
            <a:r>
              <a:rPr lang="en-US" altLang="en-IN" sz="2800" b="1">
                <a:solidFill>
                  <a:schemeClr val="lt1"/>
                </a:solidFill>
                <a:latin typeface="Arial" panose="020B0604020202020204"/>
                <a:ea typeface="Arial" panose="020B0604020202020204"/>
                <a:cs typeface="Arial" panose="020B0604020202020204"/>
                <a:sym typeface="Arial" panose="020B0604020202020204"/>
              </a:rPr>
              <a:t>  </a:t>
            </a:r>
            <a:r>
              <a:rPr lang="en-US" sz="2800" b="1">
                <a:solidFill>
                  <a:schemeClr val="lt1"/>
                </a:solidFill>
                <a:latin typeface="Arial" panose="020B0604020202020204"/>
                <a:ea typeface="Arial" panose="020B0604020202020204"/>
                <a:cs typeface="Arial" panose="020B0604020202020204"/>
                <a:sym typeface="Arial" panose="020B0604020202020204"/>
              </a:rPr>
              <a:t>PRACTICAL SUBMISSION</a:t>
            </a:r>
            <a:br>
              <a:rPr lang="en-US" sz="2800" b="1">
                <a:solidFill>
                  <a:schemeClr val="lt1"/>
                </a:solidFill>
                <a:latin typeface="Arial" panose="020B0604020202020204"/>
                <a:ea typeface="Arial" panose="020B0604020202020204"/>
                <a:cs typeface="Arial" panose="020B0604020202020204"/>
                <a:sym typeface="Arial" panose="020B0604020202020204"/>
              </a:rPr>
            </a:br>
            <a:r>
              <a:rPr lang="en-IN" altLang="en-US" sz="2800" b="1">
                <a:solidFill>
                  <a:schemeClr val="lt1"/>
                </a:solidFill>
                <a:latin typeface="Arial" panose="020B0604020202020204"/>
                <a:ea typeface="Arial" panose="020B0604020202020204"/>
                <a:cs typeface="Arial" panose="020B0604020202020204"/>
                <a:sym typeface="Arial" panose="020B0604020202020204"/>
              </a:rPr>
              <a:t>                                      Python for Data Science</a:t>
            </a:r>
            <a:endParaRPr lang="en-IN" altLang="en-US" sz="2800" b="1">
              <a:solidFill>
                <a:schemeClr val="lt1"/>
              </a:solidFill>
              <a:latin typeface="Arial" panose="020B0604020202020204"/>
              <a:ea typeface="Arial" panose="020B0604020202020204"/>
              <a:cs typeface="Arial" panose="020B0604020202020204"/>
              <a:sym typeface="Arial" panose="020B0604020202020204"/>
            </a:endParaRPr>
          </a:p>
        </p:txBody>
      </p:sp>
      <p:sp>
        <p:nvSpPr>
          <p:cNvPr id="100" name="Google Shape;100;p1"/>
          <p:cNvSpPr txBox="1"/>
          <p:nvPr/>
        </p:nvSpPr>
        <p:spPr>
          <a:xfrm>
            <a:off x="381000" y="5400040"/>
            <a:ext cx="6131560" cy="705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Arial" panose="020B0604020202020204"/>
              <a:buNone/>
            </a:pPr>
            <a:r>
              <a:rPr lang="en-US" sz="2000" b="1" i="0" strike="noStrike" cap="none">
                <a:solidFill>
                  <a:schemeClr val="lt1"/>
                </a:solidFill>
                <a:latin typeface="Arial" panose="020B0604020202020204"/>
                <a:ea typeface="Arial" panose="020B0604020202020204"/>
                <a:cs typeface="Arial" panose="020B0604020202020204"/>
                <a:sym typeface="Arial" panose="020B0604020202020204"/>
              </a:rPr>
              <a:t>Presented By: A</a:t>
            </a:r>
            <a:r>
              <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rPr>
              <a:t>mit Sharma</a:t>
            </a:r>
            <a:endParaRPr lang="en-US" sz="2000" b="1" i="0"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800"/>
              <a:buFont typeface="Arial" panose="020B0604020202020204"/>
              <a:buNone/>
            </a:pPr>
            <a:r>
              <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rPr>
              <a:t>    [Bsc Data Science]</a:t>
            </a:r>
            <a:r>
              <a:rPr lang="en-US" sz="2000" b="1" i="0" strike="noStrike" cap="none">
                <a:solidFill>
                  <a:schemeClr val="lt1"/>
                </a:solidFill>
                <a:latin typeface="Arial" panose="020B0604020202020204"/>
                <a:ea typeface="Arial" panose="020B0604020202020204"/>
                <a:cs typeface="Arial" panose="020B0604020202020204"/>
                <a:sym typeface="Arial" panose="020B0604020202020204"/>
              </a:rPr>
              <a:t> </a:t>
            </a:r>
            <a:endParaRPr sz="2000" b="1" i="0"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txBox="1"/>
          <p:nvPr/>
        </p:nvSpPr>
        <p:spPr>
          <a:xfrm>
            <a:off x="6842125" y="5400040"/>
            <a:ext cx="5002530" cy="10134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800"/>
              <a:buFont typeface="Arial" panose="020B0604020202020204"/>
              <a:buNone/>
            </a:pPr>
            <a:r>
              <a:rPr lang="en-US" sz="2000" b="1" i="0" strike="noStrike" cap="none">
                <a:solidFill>
                  <a:schemeClr val="lt1"/>
                </a:solidFill>
                <a:latin typeface="Arial" panose="020B0604020202020204"/>
                <a:ea typeface="Arial" panose="020B0604020202020204"/>
                <a:cs typeface="Arial" panose="020B0604020202020204"/>
                <a:sym typeface="Arial" panose="020B0604020202020204"/>
              </a:rPr>
              <a:t>Presented To: </a:t>
            </a:r>
            <a:r>
              <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rPr>
              <a:t>Mr. Aishwary Shukla</a:t>
            </a:r>
            <a:endPar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800"/>
              <a:buFont typeface="Arial" panose="020B0604020202020204"/>
              <a:buNone/>
            </a:pPr>
            <a:r>
              <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rPr>
              <a:t>             [Assistant professor],</a:t>
            </a:r>
            <a:endParaRPr lang="en-IN" altLang="en-US" sz="2000" b="1" i="0"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2" indent="457200" algn="l" rtl="0">
              <a:lnSpc>
                <a:spcPct val="100000"/>
              </a:lnSpc>
              <a:spcBef>
                <a:spcPts val="0"/>
              </a:spcBef>
              <a:spcAft>
                <a:spcPts val="0"/>
              </a:spcAft>
              <a:buClr>
                <a:schemeClr val="lt1"/>
              </a:buClr>
              <a:buSzPts val="2800"/>
              <a:buFont typeface="Arial" panose="020B0604020202020204"/>
              <a:buNone/>
            </a:pPr>
            <a:r>
              <a:rPr lang="en-IN" sz="2000" b="1">
                <a:solidFill>
                  <a:schemeClr val="lt1"/>
                </a:solidFill>
                <a:latin typeface="Arial" panose="020B0604020202020204"/>
                <a:ea typeface="Arial" panose="020B0604020202020204"/>
                <a:cs typeface="Arial" panose="020B0604020202020204"/>
                <a:sym typeface="Arial" panose="020B0604020202020204"/>
              </a:rPr>
              <a:t>               AAFT (SODS)</a:t>
            </a:r>
            <a:endParaRPr lang="en-IN" sz="2000" b="1" i="0"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02" name="Google Shape;102;p1"/>
          <p:cNvPicPr preferRelativeResize="0"/>
          <p:nvPr/>
        </p:nvPicPr>
        <p:blipFill rotWithShape="1">
          <a:blip r:embed="rId1"/>
          <a:srcRect/>
          <a:stretch>
            <a:fillRect/>
          </a:stretch>
        </p:blipFill>
        <p:spPr>
          <a:xfrm>
            <a:off x="10493375" y="0"/>
            <a:ext cx="1698625" cy="1693545"/>
          </a:xfrm>
          <a:prstGeom prst="rect">
            <a:avLst/>
          </a:prstGeom>
          <a:noFill/>
          <a:ln>
            <a:noFill/>
          </a:ln>
        </p:spPr>
      </p:pic>
      <p:sp>
        <p:nvSpPr>
          <p:cNvPr id="2" name="Text Box 1"/>
          <p:cNvSpPr txBox="1"/>
          <p:nvPr/>
        </p:nvSpPr>
        <p:spPr>
          <a:xfrm>
            <a:off x="4750435" y="6327140"/>
            <a:ext cx="2691130" cy="368300"/>
          </a:xfrm>
          <a:prstGeom prst="rect">
            <a:avLst/>
          </a:prstGeom>
          <a:noFill/>
        </p:spPr>
        <p:txBody>
          <a:bodyPr wrap="square" rtlCol="0">
            <a:spAutoFit/>
          </a:bodyPr>
          <a:p>
            <a:r>
              <a:rPr lang="en-US"/>
              <a:t>AAFT | SODS | 2024</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pic>
        <p:nvPicPr>
          <p:cNvPr id="17" name="Picture 16"/>
          <p:cNvPicPr/>
          <p:nvPr>
            <p:custDataLst>
              <p:tags r:id="rId1"/>
            </p:custDataLst>
          </p:nvPr>
        </p:nvPicPr>
        <p:blipFill>
          <a:blip r:embed="rId2"/>
        </p:blipFill>
        <p:spPr>
          <a:xfrm>
            <a:off x="2052955" y="393065"/>
            <a:ext cx="7295515" cy="6141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exception handling</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1780540"/>
            <a:ext cx="11157585" cy="5077460"/>
          </a:xfrm>
          <a:prstGeom prst="rect">
            <a:avLst/>
          </a:prstGeom>
        </p:spPr>
        <p:txBody>
          <a:bodyPr wrap="square">
            <a:spAutoFit/>
          </a:bodyPr>
          <a:p>
            <a:pPr marL="336550" indent="-285750" fontAlgn="base">
              <a:spcAft>
                <a:spcPct val="0"/>
              </a:spcAft>
              <a:buFont typeface="Wingdings" panose="05000000000000000000" charset="0"/>
              <a:buChar char="Ø"/>
            </a:pPr>
            <a:r>
              <a:rPr b="0" i="0">
                <a:solidFill>
                  <a:schemeClr val="tx1"/>
                </a:solidFill>
                <a:latin typeface="Calibri" panose="020F0502020204030204"/>
                <a:ea typeface="Calibri" panose="020F0502020204030204"/>
              </a:rPr>
              <a:t>Exception handling is the process of responding to unwanted or unexpected events when a computer program runs. Exception handling deals with these events to avoid the program or system crashing, and without this process, exceptions would disrupt the normal operation of a program.</a:t>
            </a:r>
            <a:endParaRPr b="0" i="0">
              <a:solidFill>
                <a:schemeClr val="tx1"/>
              </a:solidFill>
              <a:latin typeface="Calibri" panose="020F0502020204030204"/>
              <a:ea typeface="Calibri" panose="020F0502020204030204"/>
            </a:endParaRPr>
          </a:p>
          <a:p>
            <a:pPr marL="336550" indent="-285750" fontAlgn="base">
              <a:spcAft>
                <a:spcPct val="0"/>
              </a:spcAft>
              <a:buFont typeface="Wingdings" panose="05000000000000000000" charset="0"/>
              <a:buChar char="Ø"/>
            </a:pPr>
            <a:endParaRPr b="0" i="0">
              <a:solidFill>
                <a:schemeClr val="tx1"/>
              </a:solidFill>
              <a:latin typeface="Calibri" panose="020F0502020204030204"/>
              <a:ea typeface="Calibri" panose="020F0502020204030204"/>
            </a:endParaRPr>
          </a:p>
          <a:p>
            <a:pPr marL="400050" indent="-285750" fontAlgn="base">
              <a:spcAft>
                <a:spcPct val="0"/>
              </a:spcAft>
              <a:buFont typeface="Wingdings" panose="05000000000000000000" charset="0"/>
              <a:buChar char="q"/>
            </a:pPr>
            <a:r>
              <a:rPr b="1" i="0" u="sng">
                <a:solidFill>
                  <a:schemeClr val="accent1"/>
                </a:solidFill>
                <a:latin typeface="Calibri" panose="020F0502020204030204"/>
                <a:ea typeface="Calibri" panose="020F0502020204030204"/>
              </a:rPr>
              <a:t>Exceptions in Python</a:t>
            </a:r>
            <a:endParaRPr b="1" i="0" u="sng">
              <a:solidFill>
                <a:schemeClr val="accent1"/>
              </a:solidFill>
              <a:latin typeface="Calibri" panose="020F0502020204030204"/>
              <a:ea typeface="Calibri" panose="020F0502020204030204"/>
            </a:endParaRPr>
          </a:p>
          <a:p>
            <a:pPr marL="400050" indent="-285750" fontAlgn="base">
              <a:spcAft>
                <a:spcPct val="0"/>
              </a:spcAft>
              <a:buFont typeface="Wingdings" panose="05000000000000000000" charset="0"/>
              <a:buChar char="Ø"/>
            </a:pPr>
            <a:r>
              <a:rPr b="0" i="0">
                <a:solidFill>
                  <a:schemeClr val="tx1"/>
                </a:solidFill>
                <a:latin typeface="Calibri" panose="020F0502020204030204"/>
                <a:ea typeface="Calibri" panose="020F0502020204030204"/>
              </a:rPr>
              <a:t>Python has many built-in exceptions that are raised when your program encounters an error (something in the program goes wrong).</a:t>
            </a:r>
            <a:endParaRPr b="0" i="0">
              <a:solidFill>
                <a:schemeClr val="tx1"/>
              </a:solidFill>
              <a:latin typeface="Calibri" panose="020F0502020204030204"/>
              <a:ea typeface="Calibri" panose="020F0502020204030204"/>
            </a:endParaRPr>
          </a:p>
          <a:p>
            <a:pPr marL="400050" indent="-285750" fontAlgn="base">
              <a:spcAft>
                <a:spcPct val="0"/>
              </a:spcAft>
              <a:buFont typeface="Wingdings" panose="05000000000000000000" charset="0"/>
              <a:buChar char="Ø"/>
            </a:pPr>
            <a:r>
              <a:rPr b="0" i="0">
                <a:solidFill>
                  <a:schemeClr val="tx1"/>
                </a:solidFill>
                <a:latin typeface="Calibri" panose="020F0502020204030204"/>
                <a:ea typeface="Calibri" panose="020F0502020204030204"/>
              </a:rPr>
              <a:t>When these exceptions occur, the Python interpreter stops the current process and passes it to the calling process until it is handled. If not handled, the program will crash.</a:t>
            </a:r>
            <a:endParaRPr b="0" i="0">
              <a:solidFill>
                <a:schemeClr val="tx1"/>
              </a:solidFill>
              <a:latin typeface="Calibri" panose="020F0502020204030204"/>
              <a:ea typeface="Calibri" panose="020F0502020204030204"/>
            </a:endParaRPr>
          </a:p>
          <a:p>
            <a:pPr marL="400050" indent="-285750" fontAlgn="base">
              <a:spcAft>
                <a:spcPct val="0"/>
              </a:spcAft>
              <a:buFont typeface="Wingdings" panose="05000000000000000000" charset="0"/>
              <a:buChar char="o"/>
            </a:pPr>
            <a:r>
              <a:rPr lang="en-US" b="1" u="sng">
                <a:solidFill>
                  <a:schemeClr val="accent1"/>
                </a:solidFill>
                <a:latin typeface="Calibri" panose="020F0502020204030204"/>
                <a:ea typeface="Calibri" panose="020F0502020204030204"/>
                <a:sym typeface="+mn-ea"/>
              </a:rPr>
              <a:t>Python try...except</a:t>
            </a:r>
            <a:endParaRPr lang="en-US" b="1" i="0" u="sng">
              <a:solidFill>
                <a:schemeClr val="accent1"/>
              </a:solidFill>
              <a:latin typeface="Calibri" panose="020F0502020204030204"/>
              <a:ea typeface="Calibri" panose="020F0502020204030204"/>
            </a:endParaRPr>
          </a:p>
          <a:p>
            <a:pPr marL="400050" indent="-285750" fontAlgn="base">
              <a:spcAft>
                <a:spcPct val="0"/>
              </a:spcAft>
              <a:buFont typeface="Wingdings" panose="05000000000000000000" charset="0"/>
              <a:buChar char="Ø"/>
            </a:pPr>
            <a:r>
              <a:rPr b="0" i="0">
                <a:solidFill>
                  <a:schemeClr val="tx1"/>
                </a:solidFill>
                <a:latin typeface="Calibri" panose="020F0502020204030204"/>
                <a:ea typeface="Calibri" panose="020F0502020204030204"/>
              </a:rPr>
              <a:t>try….. except blocks are used in python to handle errors and exceptions. The code in try block runs when there is no error. If the try block catches the error, then the except block is executed.</a:t>
            </a:r>
            <a:endParaRPr b="0" i="0">
              <a:solidFill>
                <a:schemeClr val="tx1"/>
              </a:solidFill>
              <a:latin typeface="Calibri" panose="020F0502020204030204"/>
              <a:ea typeface="Calibri" panose="020F0502020204030204"/>
            </a:endParaRPr>
          </a:p>
          <a:p>
            <a:pPr marL="400050" indent="-285750" fontAlgn="base">
              <a:spcAft>
                <a:spcPct val="0"/>
              </a:spcAft>
              <a:buFont typeface="Wingdings" panose="05000000000000000000" charset="0"/>
              <a:buChar char="Ø"/>
            </a:pPr>
            <a:r>
              <a:rPr b="1" i="0" u="sng">
                <a:solidFill>
                  <a:schemeClr val="accent2">
                    <a:lumMod val="60000"/>
                    <a:lumOff val="40000"/>
                  </a:schemeClr>
                </a:solidFill>
                <a:highlight>
                  <a:srgbClr val="000000"/>
                </a:highlight>
                <a:latin typeface="Calibri" panose="020F0502020204030204"/>
                <a:ea typeface="Calibri" panose="020F0502020204030204"/>
              </a:rPr>
              <a:t>Syntax:</a:t>
            </a:r>
            <a:endParaRPr b="1" i="0" u="sng">
              <a:solidFill>
                <a:schemeClr val="accent2">
                  <a:lumMod val="60000"/>
                  <a:lumOff val="40000"/>
                </a:schemeClr>
              </a:solidFill>
              <a:highlight>
                <a:srgbClr val="000000"/>
              </a:highlight>
              <a:latin typeface="Calibri" panose="020F0502020204030204"/>
              <a:ea typeface="Calibri" panose="020F0502020204030204"/>
            </a:endParaRPr>
          </a:p>
          <a:p>
            <a:pPr marL="285750" indent="-285750" fontAlgn="base">
              <a:spcAft>
                <a:spcPct val="0"/>
              </a:spcAft>
              <a:buFont typeface="Wingdings" panose="05000000000000000000" charset="0"/>
              <a:buChar char="Ø"/>
            </a:pPr>
            <a:r>
              <a:rPr b="0" i="0">
                <a:solidFill>
                  <a:schemeClr val="accent2">
                    <a:lumMod val="60000"/>
                    <a:lumOff val="40000"/>
                  </a:schemeClr>
                </a:solidFill>
                <a:highlight>
                  <a:srgbClr val="000000"/>
                </a:highlight>
                <a:latin typeface="Calibri" panose="020F0502020204030204"/>
                <a:ea typeface="Calibri" panose="020F0502020204030204"/>
              </a:rPr>
              <a:t>try:</a:t>
            </a:r>
            <a:endParaRPr b="0" i="0">
              <a:solidFill>
                <a:schemeClr val="accent2">
                  <a:lumMod val="60000"/>
                  <a:lumOff val="40000"/>
                </a:schemeClr>
              </a:solidFill>
              <a:highlight>
                <a:srgbClr val="000000"/>
              </a:highlight>
              <a:latin typeface="Calibri" panose="020F0502020204030204"/>
              <a:ea typeface="Calibri" panose="020F0502020204030204"/>
            </a:endParaRPr>
          </a:p>
          <a:p>
            <a:pPr marL="285750" indent="-285750" fontAlgn="base">
              <a:spcAft>
                <a:spcPct val="0"/>
              </a:spcAft>
              <a:buFont typeface="Wingdings" panose="05000000000000000000" charset="0"/>
              <a:buChar char="Ø"/>
            </a:pPr>
            <a:r>
              <a:rPr b="0" i="0">
                <a:solidFill>
                  <a:schemeClr val="accent2">
                    <a:lumMod val="60000"/>
                    <a:lumOff val="40000"/>
                  </a:schemeClr>
                </a:solidFill>
                <a:highlight>
                  <a:srgbClr val="000000"/>
                </a:highlight>
                <a:latin typeface="Calibri" panose="020F0502020204030204"/>
                <a:ea typeface="Calibri" panose="020F0502020204030204"/>
              </a:rPr>
              <a:t>     #statements which could generate </a:t>
            </a:r>
            <a:endParaRPr b="0" i="0">
              <a:solidFill>
                <a:schemeClr val="accent2">
                  <a:lumMod val="60000"/>
                  <a:lumOff val="40000"/>
                </a:schemeClr>
              </a:solidFill>
              <a:highlight>
                <a:srgbClr val="000000"/>
              </a:highlight>
              <a:latin typeface="Calibri" panose="020F0502020204030204"/>
              <a:ea typeface="Calibri" panose="020F0502020204030204"/>
            </a:endParaRPr>
          </a:p>
          <a:p>
            <a:pPr marL="285750" indent="-285750" fontAlgn="base">
              <a:spcAft>
                <a:spcPct val="0"/>
              </a:spcAft>
              <a:buFont typeface="Wingdings" panose="05000000000000000000" charset="0"/>
              <a:buChar char="Ø"/>
            </a:pPr>
            <a:r>
              <a:rPr b="0" i="0">
                <a:solidFill>
                  <a:schemeClr val="accent2">
                    <a:lumMod val="60000"/>
                    <a:lumOff val="40000"/>
                  </a:schemeClr>
                </a:solidFill>
                <a:highlight>
                  <a:srgbClr val="000000"/>
                </a:highlight>
                <a:latin typeface="Calibri" panose="020F0502020204030204"/>
                <a:ea typeface="Calibri" panose="020F0502020204030204"/>
              </a:rPr>
              <a:t>     #exception</a:t>
            </a:r>
            <a:endParaRPr b="0" i="0">
              <a:solidFill>
                <a:schemeClr val="accent2">
                  <a:lumMod val="60000"/>
                  <a:lumOff val="40000"/>
                </a:schemeClr>
              </a:solidFill>
              <a:highlight>
                <a:srgbClr val="000000"/>
              </a:highlight>
              <a:latin typeface="Calibri" panose="020F0502020204030204"/>
              <a:ea typeface="Calibri" panose="020F0502020204030204"/>
            </a:endParaRPr>
          </a:p>
          <a:p>
            <a:pPr marL="285750" indent="-285750" fontAlgn="base">
              <a:spcAft>
                <a:spcPct val="0"/>
              </a:spcAft>
              <a:buFont typeface="Wingdings" panose="05000000000000000000" charset="0"/>
              <a:buChar char="Ø"/>
            </a:pPr>
            <a:r>
              <a:rPr b="0" i="0">
                <a:solidFill>
                  <a:schemeClr val="accent2">
                    <a:lumMod val="60000"/>
                    <a:lumOff val="40000"/>
                  </a:schemeClr>
                </a:solidFill>
                <a:highlight>
                  <a:srgbClr val="000000"/>
                </a:highlight>
                <a:latin typeface="Calibri" panose="020F0502020204030204"/>
                <a:ea typeface="Calibri" panose="020F0502020204030204"/>
              </a:rPr>
              <a:t>except:</a:t>
            </a:r>
            <a:endParaRPr b="0" i="0">
              <a:solidFill>
                <a:schemeClr val="accent2">
                  <a:lumMod val="60000"/>
                  <a:lumOff val="40000"/>
                </a:schemeClr>
              </a:solidFill>
              <a:highlight>
                <a:srgbClr val="000000"/>
              </a:highlight>
              <a:latin typeface="Calibri" panose="020F0502020204030204"/>
              <a:ea typeface="Calibri" panose="020F0502020204030204"/>
            </a:endParaRPr>
          </a:p>
          <a:p>
            <a:pPr marL="285750" indent="-285750" fontAlgn="base">
              <a:spcAft>
                <a:spcPct val="0"/>
              </a:spcAft>
              <a:buFont typeface="Wingdings" panose="05000000000000000000" charset="0"/>
              <a:buChar char="Ø"/>
            </a:pPr>
            <a:r>
              <a:rPr b="0" i="0">
                <a:solidFill>
                  <a:schemeClr val="accent2">
                    <a:lumMod val="60000"/>
                    <a:lumOff val="40000"/>
                  </a:schemeClr>
                </a:solidFill>
                <a:highlight>
                  <a:srgbClr val="000000"/>
                </a:highlight>
                <a:latin typeface="Calibri" panose="020F0502020204030204"/>
                <a:ea typeface="Calibri" panose="020F0502020204030204"/>
              </a:rPr>
              <a:t>     #Soloution of generated exception</a:t>
            </a:r>
            <a:endParaRPr lang="en-US" b="0" i="0">
              <a:solidFill>
                <a:schemeClr val="accent2">
                  <a:lumMod val="60000"/>
                  <a:lumOff val="40000"/>
                </a:schemeClr>
              </a:solidFill>
              <a:highlight>
                <a:srgbClr val="000000"/>
              </a:highlight>
              <a:latin typeface="Calibri" panose="020F0502020204030204"/>
              <a:ea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finally clause</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1838325"/>
            <a:ext cx="11157585" cy="4707890"/>
          </a:xfrm>
          <a:prstGeom prst="rect">
            <a:avLst/>
          </a:prstGeom>
        </p:spPr>
        <p:txBody>
          <a:bodyPr wrap="square">
            <a:spAutoFit/>
          </a:bodyPr>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The finally code block is also a part of exception handling. When we handle exception using the try and except block, we can include a finally block at the end. The finally block is always executed, so it is generally used for doing the concluding tasks like closing file resources or closing database connection or may be ending the program execution with a delightful message.</a:t>
            </a:r>
            <a:endParaRPr sz="2000" b="0" i="0">
              <a:solidFill>
                <a:schemeClr val="tx1"/>
              </a:solidFill>
              <a:latin typeface="Calibri" panose="020F0502020204030204"/>
              <a:ea typeface="Calibri" panose="020F0502020204030204"/>
            </a:endParaRPr>
          </a:p>
          <a:p>
            <a:pPr marL="76200" indent="0" fontAlgn="base">
              <a:spcAft>
                <a:spcPct val="0"/>
              </a:spcAft>
              <a:buFont typeface="Arial" panose="020B0604020202020204"/>
              <a:buChar char="•"/>
            </a:pPr>
            <a:r>
              <a:rPr sz="2000" b="1" i="0" u="sng">
                <a:solidFill>
                  <a:schemeClr val="accent1"/>
                </a:solidFill>
                <a:latin typeface="Calibri" panose="020F0502020204030204"/>
                <a:ea typeface="Calibri" panose="020F0502020204030204"/>
              </a:rPr>
              <a:t>Syntax:</a:t>
            </a:r>
            <a:endParaRPr sz="2000" b="1" i="0" u="sng">
              <a:solidFill>
                <a:schemeClr val="accent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try:</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   #statements which could generate </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   #exception</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except:</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   #solution of generated exception</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finally:</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    #block of code which is going to </a:t>
            </a:r>
            <a:endParaRPr sz="2000" b="0" i="0">
              <a:solidFill>
                <a:schemeClr val="tx1"/>
              </a:solidFill>
              <a:latin typeface="Calibri" panose="020F0502020204030204"/>
              <a:ea typeface="Calibri" panose="020F0502020204030204"/>
            </a:endParaRPr>
          </a:p>
          <a:p>
            <a:pPr fontAlgn="base">
              <a:spcAft>
                <a:spcPct val="0"/>
              </a:spcAft>
            </a:pPr>
            <a:r>
              <a:rPr sz="2000" b="0" i="0">
                <a:solidFill>
                  <a:schemeClr val="tx1"/>
                </a:solidFill>
                <a:latin typeface="Calibri" panose="020F0502020204030204"/>
                <a:ea typeface="Calibri" panose="020F0502020204030204"/>
              </a:rPr>
              <a:t>    #execute in any situation</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The finally block is executed irrespective of the outcome of try……except…..else blocks</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One of the important use cases of finally block is in a function which returns a value.</a:t>
            </a:r>
            <a:endParaRPr sz="2000" b="0" i="0">
              <a:solidFill>
                <a:schemeClr val="tx1"/>
              </a:solidFill>
              <a:latin typeface="Calibri" panose="020F0502020204030204"/>
              <a:ea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p:txBody>
          <a:bodyPr/>
          <a:p>
            <a:endParaRPr lang="en-US"/>
          </a:p>
        </p:txBody>
      </p:sp>
      <p:sp>
        <p:nvSpPr>
          <p:cNvPr id="3" name="Text Placeholder 2"/>
          <p:cNvSpPr>
            <a:spLocks noGrp="1"/>
          </p:cNvSpPr>
          <p:nvPr>
            <p:ph type="body" sz="quarter" idx="15"/>
          </p:nvPr>
        </p:nvSpPr>
        <p:spPr/>
        <p:txBody>
          <a:bodyPr/>
          <a:p>
            <a:endParaRPr lang="en-US"/>
          </a:p>
        </p:txBody>
      </p:sp>
      <p:sp>
        <p:nvSpPr>
          <p:cNvPr id="4" name="Text Placeholder 3"/>
          <p:cNvSpPr>
            <a:spLocks noGrp="1"/>
          </p:cNvSpPr>
          <p:nvPr>
            <p:ph type="body" sz="quarter" idx="16"/>
          </p:nvPr>
        </p:nvSpPr>
        <p:spPr/>
        <p:txBody>
          <a:bodyPr/>
          <a:p>
            <a:endParaRPr lang="en-US"/>
          </a:p>
        </p:txBody>
      </p:sp>
      <p:sp>
        <p:nvSpPr>
          <p:cNvPr id="5" name="Text Placeholder 4"/>
          <p:cNvSpPr>
            <a:spLocks noGrp="1"/>
          </p:cNvSpPr>
          <p:nvPr>
            <p:ph type="body" sz="quarter" idx="17"/>
          </p:nvPr>
        </p:nvSpPr>
        <p:spPr/>
        <p:txBody>
          <a:bodyPr/>
          <a:p>
            <a:endParaRPr lang="en-US"/>
          </a:p>
        </p:txBody>
      </p:sp>
      <p:sp>
        <p:nvSpPr>
          <p:cNvPr id="6" name="Text Placeholder 5"/>
          <p:cNvSpPr>
            <a:spLocks noGrp="1"/>
          </p:cNvSpPr>
          <p:nvPr>
            <p:ph type="body" sz="quarter" idx="18"/>
          </p:nvPr>
        </p:nvSpPr>
        <p:spPr/>
        <p:txBody>
          <a:bodyPr/>
          <a:p>
            <a:endParaRPr lang="en-US"/>
          </a:p>
        </p:txBody>
      </p:sp>
      <p:sp>
        <p:nvSpPr>
          <p:cNvPr id="7" name="Text Placeholder 6"/>
          <p:cNvSpPr>
            <a:spLocks noGrp="1"/>
          </p:cNvSpPr>
          <p:nvPr>
            <p:ph type="body" sz="quarter" idx="19"/>
          </p:nvPr>
        </p:nvSpPr>
        <p:spPr/>
        <p:txBody>
          <a:bodyPr/>
          <a:p>
            <a:endParaRPr lang="en-US"/>
          </a:p>
        </p:txBody>
      </p:sp>
      <p:sp>
        <p:nvSpPr>
          <p:cNvPr id="8" name="Title 7"/>
          <p:cNvSpPr>
            <a:spLocks noGrp="1"/>
          </p:cNvSpPr>
          <p:nvPr>
            <p:ph type="title"/>
          </p:nvPr>
        </p:nvSpPr>
        <p:spPr/>
        <p:txBody>
          <a:bodyPr/>
          <a:p>
            <a:endParaRPr lang="en-US"/>
          </a:p>
        </p:txBody>
      </p:sp>
      <p:sp>
        <p:nvSpPr>
          <p:cNvPr id="9" name="Text Placeholder 8"/>
          <p:cNvSpPr>
            <a:spLocks noGrp="1"/>
          </p:cNvSpPr>
          <p:nvPr>
            <p:ph type="body" sz="quarter" idx="23"/>
          </p:nvPr>
        </p:nvSpPr>
        <p:spPr/>
        <p:txBody>
          <a:bodyPr/>
          <a:p>
            <a:endParaRPr lang="en-US"/>
          </a:p>
        </p:txBody>
      </p:sp>
      <p:sp>
        <p:nvSpPr>
          <p:cNvPr id="10" name="Text Placeholder 9"/>
          <p:cNvSpPr>
            <a:spLocks noGrp="1"/>
          </p:cNvSpPr>
          <p:nvPr>
            <p:ph type="body" sz="quarter" idx="24"/>
          </p:nvPr>
        </p:nvSpPr>
        <p:spPr/>
        <p:txBody>
          <a:bodyPr/>
          <a:p>
            <a:endParaRPr lang="en-US"/>
          </a:p>
        </p:txBody>
      </p:sp>
      <p:sp>
        <p:nvSpPr>
          <p:cNvPr id="11" name="Text Placeholder 10"/>
          <p:cNvSpPr>
            <a:spLocks noGrp="1"/>
          </p:cNvSpPr>
          <p:nvPr>
            <p:ph type="body" sz="quarter" idx="25"/>
          </p:nvPr>
        </p:nvSpPr>
        <p:spPr/>
        <p:txBody>
          <a:bodyPr/>
          <a:p>
            <a:endParaRPr lang="en-US"/>
          </a:p>
        </p:txBody>
      </p:sp>
      <p:sp>
        <p:nvSpPr>
          <p:cNvPr id="12" name="Text Placeholder 11"/>
          <p:cNvSpPr>
            <a:spLocks noGrp="1"/>
          </p:cNvSpPr>
          <p:nvPr>
            <p:ph type="body" sz="quarter" idx="26"/>
          </p:nvPr>
        </p:nvSpPr>
        <p:spPr/>
        <p:txBody>
          <a:bodyPr/>
          <a:p>
            <a:endParaRPr lang="en-US"/>
          </a:p>
        </p:txBody>
      </p:sp>
      <p:sp>
        <p:nvSpPr>
          <p:cNvPr id="13" name="Text Placeholder 12"/>
          <p:cNvSpPr>
            <a:spLocks noGrp="1"/>
          </p:cNvSpPr>
          <p:nvPr>
            <p:ph type="body" sz="quarter" idx="27"/>
          </p:nvPr>
        </p:nvSpPr>
        <p:spPr/>
        <p:txBody>
          <a:bodyPr/>
          <a:p>
            <a:endParaRPr lang="en-US"/>
          </a:p>
        </p:txBody>
      </p:sp>
      <p:sp>
        <p:nvSpPr>
          <p:cNvPr id="14" name="Text Placeholder 13"/>
          <p:cNvSpPr>
            <a:spLocks noGrp="1"/>
          </p:cNvSpPr>
          <p:nvPr>
            <p:ph type="body" sz="quarter" idx="28"/>
          </p:nvPr>
        </p:nvSpPr>
        <p:spPr/>
        <p:txBody>
          <a:bodyPr/>
          <a:p>
            <a:endParaRPr lang="en-US"/>
          </a:p>
        </p:txBody>
      </p:sp>
      <p:sp>
        <p:nvSpPr>
          <p:cNvPr id="15" name="Footer Placeholder 14"/>
          <p:cNvSpPr>
            <a:spLocks noGrp="1"/>
          </p:cNvSpPr>
          <p:nvPr>
            <p:ph type="ftr" sz="quarter" idx="21"/>
          </p:nvPr>
        </p:nvSpPr>
        <p:spPr/>
        <p:txBody>
          <a:bodyPr/>
          <a:p>
            <a:r>
              <a:rPr lang="en-US" dirty="0"/>
              <a:t>Pitch deck</a:t>
            </a:r>
            <a:endParaRPr lang="en-US" dirty="0"/>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pic>
        <p:nvPicPr>
          <p:cNvPr id="17" name="Picture 16"/>
          <p:cNvPicPr/>
          <p:nvPr>
            <p:custDataLst>
              <p:tags r:id="rId1"/>
            </p:custDataLst>
          </p:nvPr>
        </p:nvPicPr>
        <p:blipFill>
          <a:blip r:embed="rId2"/>
        </p:blipFill>
        <p:spPr>
          <a:xfrm>
            <a:off x="14288" y="790575"/>
            <a:ext cx="11782425" cy="4895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p:txBody>
          <a:bodyPr/>
          <a:p>
            <a:endParaRPr lang="en-US"/>
          </a:p>
        </p:txBody>
      </p:sp>
      <p:sp>
        <p:nvSpPr>
          <p:cNvPr id="3" name="Text Placeholder 2"/>
          <p:cNvSpPr>
            <a:spLocks noGrp="1"/>
          </p:cNvSpPr>
          <p:nvPr>
            <p:ph type="body" sz="quarter" idx="15"/>
          </p:nvPr>
        </p:nvSpPr>
        <p:spPr/>
        <p:txBody>
          <a:bodyPr/>
          <a:p>
            <a:endParaRPr lang="en-US"/>
          </a:p>
        </p:txBody>
      </p:sp>
      <p:sp>
        <p:nvSpPr>
          <p:cNvPr id="4" name="Text Placeholder 3"/>
          <p:cNvSpPr>
            <a:spLocks noGrp="1"/>
          </p:cNvSpPr>
          <p:nvPr>
            <p:ph type="body" sz="quarter" idx="16"/>
          </p:nvPr>
        </p:nvSpPr>
        <p:spPr/>
        <p:txBody>
          <a:bodyPr/>
          <a:p>
            <a:endParaRPr lang="en-US"/>
          </a:p>
        </p:txBody>
      </p:sp>
      <p:sp>
        <p:nvSpPr>
          <p:cNvPr id="5" name="Text Placeholder 4"/>
          <p:cNvSpPr>
            <a:spLocks noGrp="1"/>
          </p:cNvSpPr>
          <p:nvPr>
            <p:ph type="body" sz="quarter" idx="17"/>
          </p:nvPr>
        </p:nvSpPr>
        <p:spPr/>
        <p:txBody>
          <a:bodyPr/>
          <a:p>
            <a:endParaRPr lang="en-US"/>
          </a:p>
        </p:txBody>
      </p:sp>
      <p:sp>
        <p:nvSpPr>
          <p:cNvPr id="6" name="Text Placeholder 5"/>
          <p:cNvSpPr>
            <a:spLocks noGrp="1"/>
          </p:cNvSpPr>
          <p:nvPr>
            <p:ph type="body" sz="quarter" idx="18"/>
          </p:nvPr>
        </p:nvSpPr>
        <p:spPr/>
        <p:txBody>
          <a:bodyPr/>
          <a:p>
            <a:endParaRPr lang="en-US"/>
          </a:p>
        </p:txBody>
      </p:sp>
      <p:sp>
        <p:nvSpPr>
          <p:cNvPr id="7" name="Text Placeholder 6"/>
          <p:cNvSpPr>
            <a:spLocks noGrp="1"/>
          </p:cNvSpPr>
          <p:nvPr>
            <p:ph type="body" sz="quarter" idx="19"/>
          </p:nvPr>
        </p:nvSpPr>
        <p:spPr/>
        <p:txBody>
          <a:bodyPr/>
          <a:p>
            <a:endParaRPr lang="en-US"/>
          </a:p>
        </p:txBody>
      </p:sp>
      <p:sp>
        <p:nvSpPr>
          <p:cNvPr id="8" name="Title 7"/>
          <p:cNvSpPr>
            <a:spLocks noGrp="1"/>
          </p:cNvSpPr>
          <p:nvPr>
            <p:ph type="title"/>
          </p:nvPr>
        </p:nvSpPr>
        <p:spPr/>
        <p:txBody>
          <a:bodyPr/>
          <a:p>
            <a:endParaRPr lang="en-US"/>
          </a:p>
        </p:txBody>
      </p:sp>
      <p:sp>
        <p:nvSpPr>
          <p:cNvPr id="9" name="Text Placeholder 8"/>
          <p:cNvSpPr>
            <a:spLocks noGrp="1"/>
          </p:cNvSpPr>
          <p:nvPr>
            <p:ph type="body" sz="quarter" idx="23"/>
          </p:nvPr>
        </p:nvSpPr>
        <p:spPr/>
        <p:txBody>
          <a:bodyPr/>
          <a:p>
            <a:endParaRPr lang="en-US"/>
          </a:p>
        </p:txBody>
      </p:sp>
      <p:sp>
        <p:nvSpPr>
          <p:cNvPr id="10" name="Text Placeholder 9"/>
          <p:cNvSpPr>
            <a:spLocks noGrp="1"/>
          </p:cNvSpPr>
          <p:nvPr>
            <p:ph type="body" sz="quarter" idx="24"/>
          </p:nvPr>
        </p:nvSpPr>
        <p:spPr/>
        <p:txBody>
          <a:bodyPr/>
          <a:p>
            <a:endParaRPr lang="en-US"/>
          </a:p>
        </p:txBody>
      </p:sp>
      <p:sp>
        <p:nvSpPr>
          <p:cNvPr id="11" name="Text Placeholder 10"/>
          <p:cNvSpPr>
            <a:spLocks noGrp="1"/>
          </p:cNvSpPr>
          <p:nvPr>
            <p:ph type="body" sz="quarter" idx="25"/>
          </p:nvPr>
        </p:nvSpPr>
        <p:spPr/>
        <p:txBody>
          <a:bodyPr/>
          <a:p>
            <a:endParaRPr lang="en-US"/>
          </a:p>
        </p:txBody>
      </p:sp>
      <p:sp>
        <p:nvSpPr>
          <p:cNvPr id="12" name="Text Placeholder 11"/>
          <p:cNvSpPr>
            <a:spLocks noGrp="1"/>
          </p:cNvSpPr>
          <p:nvPr>
            <p:ph type="body" sz="quarter" idx="26"/>
          </p:nvPr>
        </p:nvSpPr>
        <p:spPr/>
        <p:txBody>
          <a:bodyPr/>
          <a:p>
            <a:endParaRPr lang="en-US"/>
          </a:p>
        </p:txBody>
      </p:sp>
      <p:sp>
        <p:nvSpPr>
          <p:cNvPr id="13" name="Text Placeholder 12"/>
          <p:cNvSpPr>
            <a:spLocks noGrp="1"/>
          </p:cNvSpPr>
          <p:nvPr>
            <p:ph type="body" sz="quarter" idx="27"/>
          </p:nvPr>
        </p:nvSpPr>
        <p:spPr/>
        <p:txBody>
          <a:bodyPr/>
          <a:p>
            <a:endParaRPr lang="en-US"/>
          </a:p>
        </p:txBody>
      </p:sp>
      <p:sp>
        <p:nvSpPr>
          <p:cNvPr id="14" name="Text Placeholder 13"/>
          <p:cNvSpPr>
            <a:spLocks noGrp="1"/>
          </p:cNvSpPr>
          <p:nvPr>
            <p:ph type="body" sz="quarter" idx="28"/>
          </p:nvPr>
        </p:nvSpPr>
        <p:spPr/>
        <p:txBody>
          <a:bodyPr/>
          <a:p>
            <a:endParaRPr lang="en-US"/>
          </a:p>
        </p:txBody>
      </p:sp>
      <p:sp>
        <p:nvSpPr>
          <p:cNvPr id="15" name="Footer Placeholder 14"/>
          <p:cNvSpPr>
            <a:spLocks noGrp="1"/>
          </p:cNvSpPr>
          <p:nvPr>
            <p:ph type="ftr" sz="quarter" idx="21"/>
          </p:nvPr>
        </p:nvSpPr>
        <p:spPr/>
        <p:txBody>
          <a:bodyPr/>
          <a:p>
            <a:r>
              <a:rPr lang="en-US" dirty="0"/>
              <a:t>Pitch deck</a:t>
            </a:r>
            <a:endParaRPr lang="en-US" dirty="0"/>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pic>
        <p:nvPicPr>
          <p:cNvPr id="17" name="Picture 16"/>
          <p:cNvPicPr/>
          <p:nvPr>
            <p:custDataLst>
              <p:tags r:id="rId1"/>
            </p:custDataLst>
          </p:nvPr>
        </p:nvPicPr>
        <p:blipFill>
          <a:blip r:embed="rId2"/>
        </p:blipFill>
        <p:spPr>
          <a:xfrm>
            <a:off x="914400" y="85725"/>
            <a:ext cx="9982200" cy="630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0"/>
          <p:cNvSpPr txBox="1"/>
          <p:nvPr/>
        </p:nvSpPr>
        <p:spPr>
          <a:xfrm>
            <a:off x="866140" y="2667635"/>
            <a:ext cx="11235055" cy="3696970"/>
          </a:xfrm>
          <a:prstGeom prst="rect">
            <a:avLst/>
          </a:prstGeom>
          <a:noFill/>
        </p:spPr>
        <p:txBody>
          <a:bodyPr wrap="square" rtlCol="0">
            <a:noAutofit/>
          </a:bodyPr>
          <a:p>
            <a:r>
              <a:rPr lang="en-US" b="1" u="sng">
                <a:solidFill>
                  <a:schemeClr val="accent3">
                    <a:lumMod val="75000"/>
                  </a:schemeClr>
                </a:solidFill>
              </a:rPr>
              <a:t>Usage:</a:t>
            </a:r>
            <a:endParaRPr lang="en-US" b="1" u="sng">
              <a:solidFill>
                <a:schemeClr val="accent3">
                  <a:lumMod val="75000"/>
                </a:schemeClr>
              </a:solidFill>
            </a:endParaRPr>
          </a:p>
          <a:p>
            <a:r>
              <a:rPr lang="en-US"/>
              <a:t>Scientific Computing: Used in simulations, modeling, and other scientific applications requiring numerical calculations.</a:t>
            </a:r>
            <a:endParaRPr lang="en-US"/>
          </a:p>
          <a:p>
            <a:r>
              <a:rPr lang="en-US"/>
              <a:t>Data Analysis: Underpins many data manipulation operations, providing the foundation for libraries like Pandas.</a:t>
            </a:r>
            <a:endParaRPr lang="en-US"/>
          </a:p>
          <a:p>
            <a:r>
              <a:rPr lang="en-US"/>
              <a:t>Machine Learning: Often used for pre-processing data, feature extraction, and implementing machine learning algorithms.</a:t>
            </a:r>
            <a:endParaRPr lang="en-US"/>
          </a:p>
          <a:p>
            <a:r>
              <a:rPr lang="en-US"/>
              <a:t>Mathematical Computations: Supports a wide range of mathematical functions for operations on arrays and matrices.</a:t>
            </a:r>
            <a:endParaRPr lang="en-US"/>
          </a:p>
          <a:p>
            <a:r>
              <a:rPr lang="en-US"/>
              <a:t>Performance Optimization: Enhances the performance of numerical operations through efficient implementations.</a:t>
            </a:r>
            <a:endParaRPr lang="en-US"/>
          </a:p>
          <a:p>
            <a:endParaRPr lang="en-US"/>
          </a:p>
          <a:p>
            <a:endParaRPr lang="en-US"/>
          </a:p>
          <a:p>
            <a:endParaRPr lang="en-US"/>
          </a:p>
          <a:p>
            <a:endParaRPr lang="en-US"/>
          </a:p>
        </p:txBody>
      </p:sp>
      <p:sp>
        <p:nvSpPr>
          <p:cNvPr id="33" name="Title 32"/>
          <p:cNvSpPr>
            <a:spLocks noGrp="1"/>
          </p:cNvSpPr>
          <p:nvPr>
            <p:ph type="title"/>
            <p:custDataLst>
              <p:tags r:id="rId1"/>
            </p:custDataLst>
          </p:nvPr>
        </p:nvSpPr>
        <p:spPr/>
        <p:txBody>
          <a:bodyPr/>
          <a:p>
            <a:r>
              <a:rPr lang="en-IN" altLang="en-US" u="sng"/>
              <a:t>numpy</a:t>
            </a:r>
            <a:endParaRPr lang="en-IN" altLang="en-US" u="sng"/>
          </a:p>
        </p:txBody>
      </p:sp>
      <p:sp>
        <p:nvSpPr>
          <p:cNvPr id="34" name="Text Box 33"/>
          <p:cNvSpPr txBox="1"/>
          <p:nvPr/>
        </p:nvSpPr>
        <p:spPr>
          <a:xfrm>
            <a:off x="866140" y="1798320"/>
            <a:ext cx="11325860" cy="975360"/>
          </a:xfrm>
          <a:prstGeom prst="rect">
            <a:avLst/>
          </a:prstGeom>
          <a:noFill/>
        </p:spPr>
        <p:txBody>
          <a:bodyPr wrap="square" rtlCol="0">
            <a:noAutofit/>
          </a:bodyPr>
          <a:p>
            <a:r>
              <a:rPr lang="en-US"/>
              <a:t>NumPy is a numerical computing library in Python that provides support for large, multi-dimensional arrays and matrices, along with a collection of mathematical functions to operate on these arrays.</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 Pandas</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563245" y="2896870"/>
            <a:ext cx="10409555" cy="3138170"/>
          </a:xfrm>
          <a:prstGeom prst="rect">
            <a:avLst/>
          </a:prstGeom>
          <a:noFill/>
        </p:spPr>
        <p:txBody>
          <a:bodyPr wrap="square" rtlCol="0">
            <a:spAutoFit/>
          </a:bodyPr>
          <a:p>
            <a:pPr marL="285750" indent="-285750">
              <a:buFont typeface="Wingdings" panose="05000000000000000000" charset="0"/>
              <a:buChar char="Ø"/>
            </a:pPr>
            <a:r>
              <a:rPr lang="en-US" b="1" u="sng">
                <a:solidFill>
                  <a:schemeClr val="accent3">
                    <a:lumMod val="75000"/>
                  </a:schemeClr>
                </a:solidFill>
              </a:rPr>
              <a:t>Usage:</a:t>
            </a:r>
            <a:endParaRPr lang="en-US" b="1" u="sng">
              <a:solidFill>
                <a:schemeClr val="accent3">
                  <a:lumMod val="75000"/>
                </a:schemeClr>
              </a:solidFill>
            </a:endParaRPr>
          </a:p>
          <a:p>
            <a:pPr marL="285750" indent="-285750">
              <a:buFont typeface="Wingdings" panose="05000000000000000000" charset="0"/>
              <a:buChar char="Ø"/>
            </a:pPr>
            <a:r>
              <a:rPr lang="en-US"/>
              <a:t>Data Analysis: Facilitates exploration and analysis of large datasets through descriptive statistics and data visualization.</a:t>
            </a:r>
            <a:endParaRPr lang="en-US"/>
          </a:p>
          <a:p>
            <a:pPr marL="285750" indent="-285750">
              <a:buFont typeface="Wingdings" panose="05000000000000000000" charset="0"/>
              <a:buChar char="Ø"/>
            </a:pPr>
            <a:r>
              <a:rPr lang="en-US"/>
              <a:t>Data Cleaning and Preparation: Tools for handling missing values, duplicates, and applying transformations to data.</a:t>
            </a:r>
            <a:endParaRPr lang="en-US"/>
          </a:p>
          <a:p>
            <a:pPr marL="285750" indent="-285750">
              <a:buFont typeface="Wingdings" panose="05000000000000000000" charset="0"/>
              <a:buChar char="Ø"/>
            </a:pPr>
            <a:r>
              <a:rPr lang="en-US"/>
              <a:t>Exploratory Data Analysis (EDA): Enables quick insights and summary statistics of datasets.</a:t>
            </a:r>
            <a:endParaRPr lang="en-US"/>
          </a:p>
          <a:p>
            <a:pPr marL="285750" indent="-285750">
              <a:buFont typeface="Wingdings" panose="05000000000000000000" charset="0"/>
              <a:buChar char="Ø"/>
            </a:pPr>
            <a:r>
              <a:rPr lang="en-US"/>
              <a:t>Time Series Analysis: Provides powerful capabilities for handling time-indexed data.</a:t>
            </a:r>
            <a:endParaRPr lang="en-US"/>
          </a:p>
          <a:p>
            <a:pPr marL="285750" indent="-285750">
              <a:buFont typeface="Wingdings" panose="05000000000000000000" charset="0"/>
              <a:buChar char="Ø"/>
            </a:pPr>
            <a:r>
              <a:rPr lang="en-US"/>
              <a:t>Data Merging and Joining: Functions for combining multiple datasets based on common keys or indices.</a:t>
            </a:r>
            <a:endParaRPr lang="en-US"/>
          </a:p>
          <a:p>
            <a:pPr marL="285750" indent="-285750">
              <a:buFont typeface="Wingdings" panose="05000000000000000000" charset="0"/>
              <a:buChar char="Ø"/>
            </a:pPr>
            <a:r>
              <a:rPr lang="en-US"/>
              <a:t>Data Exporting and Importing: Read from and write to various file formats (CSV, Excel, SQL databases, etc.).</a:t>
            </a:r>
            <a:endParaRPr lang="en-US"/>
          </a:p>
        </p:txBody>
      </p:sp>
      <p:sp>
        <p:nvSpPr>
          <p:cNvPr id="19" name="Text Box 18"/>
          <p:cNvSpPr txBox="1"/>
          <p:nvPr/>
        </p:nvSpPr>
        <p:spPr>
          <a:xfrm>
            <a:off x="628650" y="1968500"/>
            <a:ext cx="8632190" cy="928370"/>
          </a:xfrm>
          <a:prstGeom prst="rect">
            <a:avLst/>
          </a:prstGeom>
          <a:noFill/>
        </p:spPr>
        <p:txBody>
          <a:bodyPr wrap="square" rtlCol="0">
            <a:noAutofit/>
          </a:bodyPr>
          <a:p>
            <a:pPr marL="285750" indent="-285750">
              <a:buFont typeface="Wingdings" panose="05000000000000000000" charset="0"/>
              <a:buChar char="Ø"/>
            </a:pPr>
            <a:r>
              <a:rPr lang="en-US"/>
              <a:t>Pandas is a data manipulation and analysis library in Python that provides data structures and functions needed to manipulate structured data efficiently.</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Matplotlib</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862965" y="3234055"/>
            <a:ext cx="11266170" cy="2306955"/>
          </a:xfrm>
          <a:prstGeom prst="rect">
            <a:avLst/>
          </a:prstGeom>
          <a:noFill/>
        </p:spPr>
        <p:txBody>
          <a:bodyPr wrap="square" rtlCol="0">
            <a:spAutoFit/>
          </a:bodyPr>
          <a:p>
            <a:pPr marL="285750" indent="-285750">
              <a:buFont typeface="Wingdings" panose="05000000000000000000" charset="0"/>
              <a:buChar char="v"/>
            </a:pPr>
            <a:r>
              <a:rPr lang="en-US" b="1" u="sng">
                <a:solidFill>
                  <a:srgbClr val="80B731"/>
                </a:solidFill>
              </a:rPr>
              <a:t>Matplotlib Usage</a:t>
            </a:r>
            <a:endParaRPr lang="en-US" b="1" u="sng">
              <a:solidFill>
                <a:srgbClr val="80B731"/>
              </a:solidFill>
            </a:endParaRPr>
          </a:p>
          <a:p>
            <a:pPr marL="285750" indent="-285750">
              <a:buFont typeface="Wingdings" panose="05000000000000000000" charset="0"/>
              <a:buChar char="v"/>
            </a:pPr>
            <a:endParaRPr lang="en-US" b="1" u="sng"/>
          </a:p>
          <a:p>
            <a:pPr marL="285750" indent="-285750">
              <a:buFont typeface="Wingdings" panose="05000000000000000000" charset="0"/>
              <a:buChar char="Ø"/>
            </a:pPr>
            <a:r>
              <a:rPr lang="en-US" b="1" u="sng">
                <a:solidFill>
                  <a:srgbClr val="80B731"/>
                </a:solidFill>
              </a:rPr>
              <a:t>Data Visualization:</a:t>
            </a:r>
            <a:r>
              <a:rPr lang="en-US"/>
              <a:t> Create a wide range of static, animated, and interactive visualizations.</a:t>
            </a:r>
            <a:endParaRPr lang="en-US"/>
          </a:p>
          <a:p>
            <a:pPr marL="285750" indent="-285750">
              <a:buFont typeface="Wingdings" panose="05000000000000000000" charset="0"/>
              <a:buChar char="Ø"/>
            </a:pPr>
            <a:r>
              <a:rPr lang="en-US" b="1" u="sng">
                <a:solidFill>
                  <a:srgbClr val="80B731"/>
                </a:solidFill>
              </a:rPr>
              <a:t>Plot Types:</a:t>
            </a:r>
            <a:r>
              <a:rPr lang="en-US"/>
              <a:t> Supports line plots, scatter plots, bar charts, histograms, pie charts, and more.</a:t>
            </a:r>
            <a:endParaRPr lang="en-US"/>
          </a:p>
          <a:p>
            <a:pPr marL="285750" indent="-285750">
              <a:buFont typeface="Wingdings" panose="05000000000000000000" charset="0"/>
              <a:buChar char="Ø"/>
            </a:pPr>
            <a:r>
              <a:rPr lang="en-US" b="1" u="sng">
                <a:solidFill>
                  <a:srgbClr val="80B731"/>
                </a:solidFill>
              </a:rPr>
              <a:t>Customization:</a:t>
            </a:r>
            <a:r>
              <a:rPr lang="en-US"/>
              <a:t> Highly customizable with options to adjust colors, labels, legends, and axes.</a:t>
            </a:r>
            <a:endParaRPr lang="en-US"/>
          </a:p>
          <a:p>
            <a:pPr marL="285750" indent="-285750">
              <a:buFont typeface="Wingdings" panose="05000000000000000000" charset="0"/>
              <a:buChar char="Ø"/>
            </a:pPr>
            <a:r>
              <a:rPr lang="en-US" b="1" u="sng">
                <a:solidFill>
                  <a:srgbClr val="80B731"/>
                </a:solidFill>
              </a:rPr>
              <a:t>Integration:</a:t>
            </a:r>
            <a:r>
              <a:rPr lang="en-US"/>
              <a:t> Works well with other Python libraries like NumPy and Pandas.</a:t>
            </a:r>
            <a:endParaRPr lang="en-US"/>
          </a:p>
          <a:p>
            <a:pPr marL="285750" indent="-285750">
              <a:buFont typeface="Wingdings" panose="05000000000000000000" charset="0"/>
              <a:buChar char="Ø"/>
            </a:pPr>
            <a:r>
              <a:rPr lang="en-US" b="1" u="sng">
                <a:solidFill>
                  <a:srgbClr val="80B731"/>
                </a:solidFill>
              </a:rPr>
              <a:t>Interactive Plots:</a:t>
            </a:r>
            <a:r>
              <a:rPr lang="en-US"/>
              <a:t> Generate interactive plots in Jupyter Notebooks and other interactive environments.</a:t>
            </a:r>
            <a:endParaRPr lang="en-US"/>
          </a:p>
          <a:p>
            <a:pPr marL="285750" indent="-285750">
              <a:buFont typeface="Wingdings" panose="05000000000000000000" charset="0"/>
              <a:buChar char="Ø"/>
            </a:pPr>
            <a:r>
              <a:rPr lang="en-US" b="1" u="sng">
                <a:solidFill>
                  <a:srgbClr val="80B731"/>
                </a:solidFill>
              </a:rPr>
              <a:t>Publication Quality:</a:t>
            </a:r>
            <a:r>
              <a:rPr lang="en-US"/>
              <a:t> Produce high-quality figures suitable for publication in scientific journals and reports.</a:t>
            </a:r>
            <a:endParaRPr lang="en-US"/>
          </a:p>
        </p:txBody>
      </p:sp>
      <p:sp>
        <p:nvSpPr>
          <p:cNvPr id="19" name="Text Box 18"/>
          <p:cNvSpPr txBox="1"/>
          <p:nvPr/>
        </p:nvSpPr>
        <p:spPr>
          <a:xfrm>
            <a:off x="975995" y="1757680"/>
            <a:ext cx="9674860" cy="1198880"/>
          </a:xfrm>
          <a:prstGeom prst="rect">
            <a:avLst/>
          </a:prstGeom>
          <a:noFill/>
        </p:spPr>
        <p:txBody>
          <a:bodyPr wrap="square" rtlCol="0">
            <a:spAutoFit/>
          </a:bodyPr>
          <a:p>
            <a:r>
              <a:rPr lang="en-US"/>
              <a:t>Matplotlib is a Python library used for creating static, animated, and interactive visualizations in a wide range of formats. It provides tools for generating various types of plots and charts, including line plots, scatter plots, bar charts, histograms, and more. Matplotlib is highly customizable, allowing users to adjust colors, labels, legends, and other elements of the plot.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Univariate, bivariate &amp; multivariate analysis</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2035175"/>
            <a:ext cx="10515600" cy="4092575"/>
          </a:xfrm>
          <a:prstGeom prst="rect">
            <a:avLst/>
          </a:prstGeom>
        </p:spPr>
        <p:txBody>
          <a:bodyPr wrap="square">
            <a:spAutoFit/>
          </a:bodyPr>
          <a:p>
            <a:pPr marL="342900" indent="-342900">
              <a:buFont typeface="Wingdings" panose="05000000000000000000" charset="0"/>
              <a:buChar char="Ø"/>
            </a:pPr>
            <a:r>
              <a:rPr sz="2000" b="1" u="sng">
                <a:solidFill>
                  <a:srgbClr val="80B731"/>
                </a:solidFill>
              </a:rPr>
              <a:t>Univariate:</a:t>
            </a:r>
            <a:r>
              <a:rPr sz="2000"/>
              <a:t> Analysis or visualization involving a single variable. It focuses on understanding the distribution, central tendency, and dispersion of a single variable. Common univariate techniques include histogram, kernel density estimation (KDE) plots, box plots, and bar plots.</a:t>
            </a:r>
            <a:endParaRPr sz="2000"/>
          </a:p>
          <a:p>
            <a:endParaRPr sz="2000"/>
          </a:p>
          <a:p>
            <a:pPr marL="342900" indent="-342900">
              <a:buFont typeface="Wingdings" panose="05000000000000000000" charset="0"/>
              <a:buChar char="Ø"/>
            </a:pPr>
            <a:r>
              <a:rPr sz="2000" b="1" u="sng">
                <a:solidFill>
                  <a:srgbClr val="80B731"/>
                </a:solidFill>
              </a:rPr>
              <a:t>Bivariate:</a:t>
            </a:r>
            <a:r>
              <a:rPr sz="2000"/>
              <a:t> Analysis or visualization involving two variables. It explores the relationship between two variables, examining how changes in one variable may affect the other. Common bivariate techniques include scatter plots, line plots, and correlation analysis.</a:t>
            </a:r>
            <a:endParaRPr sz="2000"/>
          </a:p>
          <a:p>
            <a:endParaRPr sz="2000"/>
          </a:p>
          <a:p>
            <a:pPr marL="342900" indent="-342900">
              <a:buFont typeface="Wingdings" panose="05000000000000000000" charset="0"/>
              <a:buChar char="Ø"/>
            </a:pPr>
            <a:r>
              <a:rPr sz="2000" b="1" u="sng">
                <a:solidFill>
                  <a:srgbClr val="80B731"/>
                </a:solidFill>
              </a:rPr>
              <a:t>Multivariate:</a:t>
            </a:r>
            <a:r>
              <a:rPr sz="2000"/>
              <a:t> Analysis or visualization involving three or more variables. It examines relationships and patterns among multiple variables simultaneously. Multivariate techniques include heatmaps, pair plots, and 3D scatter plots. It's useful for understanding complex interactions and dependencies among variables.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data processing</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1034415" y="2035175"/>
            <a:ext cx="10433050" cy="4320540"/>
          </a:xfrm>
          <a:prstGeom prst="rect">
            <a:avLst/>
          </a:prstGeom>
          <a:noFill/>
        </p:spPr>
        <p:txBody>
          <a:bodyPr wrap="square" rtlCol="0">
            <a:noAutofit/>
          </a:bodyPr>
          <a:p>
            <a:pPr marL="285750" indent="-285750">
              <a:buFont typeface="Wingdings" panose="05000000000000000000" charset="0"/>
              <a:buChar char="o"/>
            </a:pPr>
            <a:r>
              <a:rPr lang="en-US"/>
              <a:t>Data processing is the conversion of raw data into a usable format through various steps like collection, cleaning, transformation, analysis, and interpretation.</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Data Collection:</a:t>
            </a:r>
            <a:r>
              <a:rPr lang="en-US"/>
              <a:t> Gathering raw data from various sources.</a:t>
            </a:r>
            <a:endParaRPr lang="en-US"/>
          </a:p>
          <a:p>
            <a:pPr marL="285750" indent="-285750">
              <a:buFont typeface="Wingdings" panose="05000000000000000000" charset="0"/>
              <a:buChar char="Ø"/>
            </a:pPr>
            <a:r>
              <a:rPr lang="en-US" b="1" u="sng">
                <a:solidFill>
                  <a:srgbClr val="80B731"/>
                </a:solidFill>
              </a:rPr>
              <a:t>Data Cleaning:</a:t>
            </a:r>
            <a:r>
              <a:rPr lang="en-US"/>
              <a:t> Identifying and rectifying errors in the data.</a:t>
            </a:r>
            <a:endParaRPr lang="en-US"/>
          </a:p>
          <a:p>
            <a:pPr marL="285750" indent="-285750">
              <a:buFont typeface="Wingdings" panose="05000000000000000000" charset="0"/>
              <a:buChar char="Ø"/>
            </a:pPr>
            <a:r>
              <a:rPr lang="en-US" b="1" u="sng">
                <a:solidFill>
                  <a:srgbClr val="80B731"/>
                </a:solidFill>
              </a:rPr>
              <a:t>Data Transformation:</a:t>
            </a:r>
            <a:r>
              <a:rPr lang="en-US"/>
              <a:t> Converting data into a suitable format for analysis.</a:t>
            </a:r>
            <a:endParaRPr lang="en-US"/>
          </a:p>
          <a:p>
            <a:pPr marL="285750" indent="-285750">
              <a:buFont typeface="Wingdings" panose="05000000000000000000" charset="0"/>
              <a:buChar char="Ø"/>
            </a:pPr>
            <a:r>
              <a:rPr lang="en-US" b="1" u="sng">
                <a:solidFill>
                  <a:srgbClr val="80B731"/>
                </a:solidFill>
              </a:rPr>
              <a:t>Data Integration:</a:t>
            </a:r>
            <a:r>
              <a:rPr lang="en-US"/>
              <a:t> Combining data from multiple sources into a unified dataset.</a:t>
            </a:r>
            <a:endParaRPr lang="en-US"/>
          </a:p>
          <a:p>
            <a:pPr marL="285750" indent="-285750">
              <a:buFont typeface="Wingdings" panose="05000000000000000000" charset="0"/>
              <a:buChar char="Ø"/>
            </a:pPr>
            <a:r>
              <a:rPr lang="en-US" b="1" u="sng">
                <a:solidFill>
                  <a:srgbClr val="80B731"/>
                </a:solidFill>
              </a:rPr>
              <a:t>Data Reduction:</a:t>
            </a:r>
            <a:r>
              <a:rPr lang="en-US"/>
              <a:t> Reducing the size of the dataset while preserving essential characteristics.</a:t>
            </a:r>
            <a:endParaRPr lang="en-US"/>
          </a:p>
          <a:p>
            <a:pPr marL="285750" indent="-285750">
              <a:buFont typeface="Wingdings" panose="05000000000000000000" charset="0"/>
              <a:buChar char="Ø"/>
            </a:pPr>
            <a:r>
              <a:rPr lang="en-US" b="1" u="sng">
                <a:solidFill>
                  <a:srgbClr val="80B731"/>
                </a:solidFill>
              </a:rPr>
              <a:t>Data Aggregation:</a:t>
            </a:r>
            <a:r>
              <a:rPr lang="en-US"/>
              <a:t> Summarizing and condensing data into more manageable forms.</a:t>
            </a:r>
            <a:endParaRPr lang="en-US"/>
          </a:p>
          <a:p>
            <a:pPr marL="285750" indent="-285750">
              <a:buFont typeface="Wingdings" panose="05000000000000000000" charset="0"/>
              <a:buChar char="Ø"/>
            </a:pPr>
            <a:r>
              <a:rPr lang="en-US" b="1" u="sng">
                <a:solidFill>
                  <a:srgbClr val="80B731"/>
                </a:solidFill>
              </a:rPr>
              <a:t>Data Analysis:</a:t>
            </a:r>
            <a:r>
              <a:rPr lang="en-US"/>
              <a:t> Applying analytical techniques to derive insights from the data.</a:t>
            </a:r>
            <a:endParaRPr lang="en-US"/>
          </a:p>
          <a:p>
            <a:pPr marL="285750" indent="-285750">
              <a:buFont typeface="Wingdings" panose="05000000000000000000" charset="0"/>
              <a:buChar char="Ø"/>
            </a:pPr>
            <a:r>
              <a:rPr lang="en-US" b="1" u="sng">
                <a:solidFill>
                  <a:srgbClr val="80B731"/>
                </a:solidFill>
              </a:rPr>
              <a:t>Data Visualization:</a:t>
            </a:r>
            <a:r>
              <a:rPr lang="en-US"/>
              <a:t> Presenting analyzed data visually for effective communication.</a:t>
            </a:r>
            <a:endParaRPr lang="en-US"/>
          </a:p>
          <a:p>
            <a:pPr marL="285750" indent="-285750">
              <a:buFont typeface="Wingdings" panose="05000000000000000000" charset="0"/>
              <a:buChar char="Ø"/>
            </a:pPr>
            <a:r>
              <a:rPr lang="en-US" b="1" u="sng">
                <a:solidFill>
                  <a:srgbClr val="80B731"/>
                </a:solidFill>
              </a:rPr>
              <a:t>Data Interpretation:</a:t>
            </a:r>
            <a:r>
              <a:rPr lang="en-US"/>
              <a:t> Drawing conclusions and making decisions based on data analysis.</a:t>
            </a:r>
            <a:endParaRPr lang="en-US"/>
          </a:p>
          <a:p>
            <a:pPr marL="285750" indent="-285750">
              <a:buFont typeface="Wingdings" panose="05000000000000000000" charset="0"/>
              <a:buChar char="Ø"/>
            </a:pPr>
            <a:r>
              <a:rPr lang="en-US" b="1" u="sng">
                <a:solidFill>
                  <a:srgbClr val="80B731"/>
                </a:solidFill>
              </a:rPr>
              <a:t>Data Storage and Management:</a:t>
            </a:r>
            <a:r>
              <a:rPr lang="en-US"/>
              <a:t> Storing processed data and managing access and security.</a:t>
            </a:r>
            <a:endParaRPr lang="en-US"/>
          </a:p>
          <a:p>
            <a:pPr marL="285750" indent="-285750">
              <a:buFont typeface="Wingdings" panose="05000000000000000000" charset="0"/>
              <a:buChar char="Ø"/>
            </a:pPr>
            <a:endParaRPr lang="en-US"/>
          </a:p>
          <a:p>
            <a:pPr marL="285750" indent="-285750">
              <a:buFont typeface="Wingdings" panose="05000000000000000000" charset="0"/>
              <a:buChar char="v"/>
            </a:pPr>
            <a:r>
              <a:rPr lang="en-US"/>
              <a:t>These steps collectively form the data processing pipeline, transforming raw data into actionable insights.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a:p>
            <a:pPr marL="285750" indent="-285750">
              <a:buFont typeface="Wingdings" panose="05000000000000000000" charset="0"/>
              <a:buChar char="Ø"/>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u="sng"/>
              <a:t>Topics</a:t>
            </a:r>
            <a:endParaRPr 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2035175"/>
            <a:ext cx="8504555" cy="2861310"/>
          </a:xfrm>
          <a:prstGeom prst="rect">
            <a:avLst/>
          </a:prstGeom>
          <a:noFill/>
        </p:spPr>
        <p:txBody>
          <a:bodyPr wrap="square" rtlCol="0">
            <a:spAutoFit/>
          </a:bodyPr>
          <a:p>
            <a:r>
              <a:rPr lang="en-US"/>
              <a:t>1. INTRODUCTION TO PYTHON</a:t>
            </a:r>
            <a:endParaRPr lang="en-US"/>
          </a:p>
          <a:p>
            <a:r>
              <a:rPr lang="en-US"/>
              <a:t>2. PYTHON DATA STRUCTURES</a:t>
            </a:r>
            <a:endParaRPr lang="en-US"/>
          </a:p>
          <a:p>
            <a:r>
              <a:rPr lang="en-US"/>
              <a:t>3. ERROR HANDLING IN PYTHON</a:t>
            </a:r>
            <a:endParaRPr lang="en-US"/>
          </a:p>
          <a:p>
            <a:r>
              <a:rPr lang="en-US"/>
              <a:t>4. PYTHON LIBRARIES (NUMPY, PANDAS, MATPLOTLIB</a:t>
            </a:r>
            <a:endParaRPr lang="en-US"/>
          </a:p>
          <a:p>
            <a:r>
              <a:rPr lang="en-US"/>
              <a:t>5. OOPs IN PYTHON</a:t>
            </a:r>
            <a:endParaRPr lang="en-US"/>
          </a:p>
          <a:p>
            <a:r>
              <a:rPr lang="en-US"/>
              <a:t>6. UNIVARIATE, BIVARIATE &amp; MULTIVARIATE ANALYSIS</a:t>
            </a:r>
            <a:endParaRPr lang="en-US"/>
          </a:p>
          <a:p>
            <a:r>
              <a:rPr lang="en-US"/>
              <a:t>7. DATA PROCESSING</a:t>
            </a:r>
            <a:endParaRPr lang="en-US"/>
          </a:p>
          <a:p>
            <a:r>
              <a:rPr lang="en-US"/>
              <a:t>8. MACHINE LEARNING PIPELINE</a:t>
            </a:r>
            <a:endParaRPr lang="en-US"/>
          </a:p>
          <a:p>
            <a:r>
              <a:rPr lang="en-US"/>
              <a:t>9. LOGISTIC REGRESSION</a:t>
            </a:r>
            <a:endParaRPr lang="en-US"/>
          </a:p>
          <a:p>
            <a:r>
              <a:rPr lang="en-US"/>
              <a:t>10. DECISION TREE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machine learning pipeline</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pic>
        <p:nvPicPr>
          <p:cNvPr id="18" name="Picture 17"/>
          <p:cNvPicPr/>
          <p:nvPr/>
        </p:nvPicPr>
        <p:blipFill>
          <a:blip r:embed="rId1"/>
        </p:blipFill>
        <p:spPr>
          <a:xfrm>
            <a:off x="3569970" y="1939925"/>
            <a:ext cx="4781550" cy="4781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logistic regression</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1034415" y="2110105"/>
            <a:ext cx="11157585" cy="4246245"/>
          </a:xfrm>
          <a:prstGeom prst="rect">
            <a:avLst/>
          </a:prstGeom>
          <a:noFill/>
        </p:spPr>
        <p:txBody>
          <a:bodyPr wrap="square" rtlCol="0">
            <a:spAutoFit/>
          </a:bodyPr>
          <a:p>
            <a:pPr marL="285750" indent="-285750">
              <a:buFont typeface="Wingdings" panose="05000000000000000000" charset="0"/>
              <a:buChar char="Ø"/>
            </a:pPr>
            <a:r>
              <a:rPr lang="en-US" b="1" u="sng">
                <a:solidFill>
                  <a:srgbClr val="80B731"/>
                </a:solidFill>
              </a:rPr>
              <a:t>Model Type:</a:t>
            </a:r>
            <a:r>
              <a:rPr lang="en-US"/>
              <a:t> Binary classification method modeling the probability of a binary outcome.</a:t>
            </a:r>
            <a:endParaRPr lang="en-US"/>
          </a:p>
          <a:p>
            <a:pPr marL="285750" indent="-285750">
              <a:buFont typeface="Wingdings" panose="05000000000000000000" charset="0"/>
              <a:buChar char="Ø"/>
            </a:pPr>
            <a:r>
              <a:rPr lang="en-US" b="1" u="sng">
                <a:solidFill>
                  <a:srgbClr val="80B731"/>
                </a:solidFill>
              </a:rPr>
              <a:t>Representation:</a:t>
            </a:r>
            <a:r>
              <a:rPr lang="en-US"/>
              <a:t> Uses the logistic function to map predicted values to probabilities between 0 and 1.</a:t>
            </a:r>
            <a:endParaRPr lang="en-US"/>
          </a:p>
          <a:p>
            <a:pPr marL="285750" indent="-285750">
              <a:buFont typeface="Wingdings" panose="05000000000000000000" charset="0"/>
              <a:buChar char="Ø"/>
            </a:pPr>
            <a:r>
              <a:rPr lang="en-US" b="1" u="sng">
                <a:solidFill>
                  <a:srgbClr val="80B731"/>
                </a:solidFill>
              </a:rPr>
              <a:t>Decision Boundary:</a:t>
            </a:r>
            <a:r>
              <a:rPr lang="en-US"/>
              <a:t> Calculates a linear decision boundary to separate classes.</a:t>
            </a:r>
            <a:endParaRPr lang="en-US"/>
          </a:p>
          <a:p>
            <a:pPr marL="285750" indent="-285750">
              <a:buFont typeface="Wingdings" panose="05000000000000000000" charset="0"/>
              <a:buChar char="Ø"/>
            </a:pPr>
            <a:r>
              <a:rPr lang="en-US" b="1" u="sng">
                <a:solidFill>
                  <a:srgbClr val="80B731"/>
                </a:solidFill>
              </a:rPr>
              <a:t>Cost Function:</a:t>
            </a:r>
            <a:r>
              <a:rPr lang="en-US"/>
              <a:t> Minimizes logistic loss function or binary cross-entropy loss during training.</a:t>
            </a:r>
            <a:endParaRPr lang="en-US"/>
          </a:p>
          <a:p>
            <a:pPr marL="285750" indent="-285750">
              <a:buFont typeface="Wingdings" panose="05000000000000000000" charset="0"/>
              <a:buChar char="Ø"/>
            </a:pPr>
            <a:r>
              <a:rPr lang="en-US" b="1" u="sng">
                <a:solidFill>
                  <a:srgbClr val="80B731"/>
                </a:solidFill>
              </a:rPr>
              <a:t>Training:</a:t>
            </a:r>
            <a:r>
              <a:rPr lang="en-US"/>
              <a:t> Optimizes model parameters (weights) using techniques like gradient descent.</a:t>
            </a:r>
            <a:endParaRPr lang="en-US"/>
          </a:p>
          <a:p>
            <a:pPr marL="285750" indent="-285750">
              <a:buFont typeface="Wingdings" panose="05000000000000000000" charset="0"/>
              <a:buChar char="Ø"/>
            </a:pPr>
            <a:r>
              <a:rPr lang="en-US" b="1" u="sng">
                <a:solidFill>
                  <a:srgbClr val="80B731"/>
                </a:solidFill>
              </a:rPr>
              <a:t>Prediction:</a:t>
            </a:r>
            <a:r>
              <a:rPr lang="en-US"/>
              <a:t> Assigns new inputs to classes based on probability thresholds.</a:t>
            </a:r>
            <a:endParaRPr lang="en-US"/>
          </a:p>
          <a:p>
            <a:pPr marL="285750" indent="-285750">
              <a:buFont typeface="Wingdings" panose="05000000000000000000" charset="0"/>
              <a:buChar char="Ø"/>
            </a:pPr>
            <a:endParaRPr lang="en-US"/>
          </a:p>
          <a:p>
            <a:pPr marL="285750" indent="-285750">
              <a:buFont typeface="Wingdings" panose="05000000000000000000" charset="0"/>
              <a:buChar char="o"/>
            </a:pPr>
            <a:r>
              <a:rPr lang="en-US" b="1" u="sng">
                <a:solidFill>
                  <a:srgbClr val="80B731"/>
                </a:solidFill>
              </a:rPr>
              <a:t>Analysis:</a:t>
            </a:r>
            <a:endParaRPr lang="en-US" b="1" u="sng">
              <a:solidFill>
                <a:srgbClr val="80B731"/>
              </a:solidFill>
            </a:endParaRPr>
          </a:p>
          <a:p>
            <a:pPr marL="285750" indent="-285750">
              <a:buFont typeface="Wingdings" panose="05000000000000000000" charset="0"/>
              <a:buChar char="o"/>
            </a:pPr>
            <a:endParaRPr lang="en-US" b="1" u="sng">
              <a:solidFill>
                <a:srgbClr val="80B731"/>
              </a:solidFill>
            </a:endParaRPr>
          </a:p>
          <a:p>
            <a:pPr marL="285750" indent="-285750">
              <a:buFont typeface="Wingdings" panose="05000000000000000000" charset="0"/>
              <a:buChar char="Ø"/>
            </a:pPr>
            <a:r>
              <a:rPr lang="en-US" b="1" u="sng">
                <a:solidFill>
                  <a:srgbClr val="80B731"/>
                </a:solidFill>
              </a:rPr>
              <a:t>Interpretability:</a:t>
            </a:r>
            <a:r>
              <a:rPr lang="en-US"/>
              <a:t> Provides interpretable results with feature coefficients.</a:t>
            </a:r>
            <a:endParaRPr lang="en-US"/>
          </a:p>
          <a:p>
            <a:pPr marL="285750" indent="-285750">
              <a:buFont typeface="Wingdings" panose="05000000000000000000" charset="0"/>
              <a:buChar char="Ø"/>
            </a:pPr>
            <a:r>
              <a:rPr lang="en-US" b="1" u="sng">
                <a:solidFill>
                  <a:srgbClr val="80B731"/>
                </a:solidFill>
              </a:rPr>
              <a:t>Linear Assumption:</a:t>
            </a:r>
            <a:r>
              <a:rPr lang="en-US"/>
              <a:t> Assumes linear relationship between features and target log-odds.</a:t>
            </a:r>
            <a:endParaRPr lang="en-US"/>
          </a:p>
          <a:p>
            <a:pPr marL="285750" indent="-285750">
              <a:buFont typeface="Wingdings" panose="05000000000000000000" charset="0"/>
              <a:buChar char="Ø"/>
            </a:pPr>
            <a:r>
              <a:rPr lang="en-US" b="1" u="sng">
                <a:solidFill>
                  <a:srgbClr val="80B731"/>
                </a:solidFill>
              </a:rPr>
              <a:t>Assumptions:</a:t>
            </a:r>
            <a:r>
              <a:rPr lang="en-US"/>
              <a:t> Requires independence of observations and linear relationship.</a:t>
            </a:r>
            <a:endParaRPr lang="en-US"/>
          </a:p>
          <a:p>
            <a:pPr marL="285750" indent="-285750">
              <a:buFont typeface="Wingdings" panose="05000000000000000000" charset="0"/>
              <a:buChar char="Ø"/>
            </a:pPr>
            <a:r>
              <a:rPr lang="en-US" b="1" u="sng">
                <a:solidFill>
                  <a:srgbClr val="80B731"/>
                </a:solidFill>
              </a:rPr>
              <a:t>Use Cases:</a:t>
            </a:r>
            <a:r>
              <a:rPr lang="en-US"/>
              <a:t> Widely used in various domains like healthcare, finance, and marketing.</a:t>
            </a:r>
            <a:endParaRPr lang="en-US"/>
          </a:p>
          <a:p>
            <a:pPr marL="285750" indent="-285750">
              <a:buFont typeface="Wingdings" panose="05000000000000000000" charset="0"/>
              <a:buChar char="Ø"/>
            </a:pPr>
            <a:r>
              <a:rPr lang="en-US" b="1" u="sng">
                <a:solidFill>
                  <a:srgbClr val="80B731"/>
                </a:solidFill>
              </a:rPr>
              <a:t>Performance:</a:t>
            </a:r>
            <a:r>
              <a:rPr lang="en-US"/>
              <a:t> Simple and effective, but may not capture complex relationships as well as more advanced models.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decision tree</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1034415" y="1921510"/>
            <a:ext cx="11157585" cy="4799965"/>
          </a:xfrm>
          <a:prstGeom prst="rect">
            <a:avLst/>
          </a:prstGeom>
          <a:noFill/>
        </p:spPr>
        <p:txBody>
          <a:bodyPr wrap="square" rtlCol="0">
            <a:spAutoFit/>
          </a:bodyPr>
          <a:p>
            <a:pPr marL="285750" indent="-285750">
              <a:buFont typeface="Wingdings" panose="05000000000000000000" charset="0"/>
              <a:buChar char="o"/>
            </a:pPr>
            <a:r>
              <a:rPr lang="en-US" b="1" u="sng">
                <a:solidFill>
                  <a:srgbClr val="80B731"/>
                </a:solidFill>
              </a:rPr>
              <a:t>Model Type:</a:t>
            </a:r>
            <a:r>
              <a:rPr lang="en-US"/>
              <a:t> Supervised learning algorithm used for classification and regression tasks.</a:t>
            </a:r>
            <a:endParaRPr lang="en-US"/>
          </a:p>
          <a:p>
            <a:pPr indent="0">
              <a:buFont typeface="Wingdings" panose="05000000000000000000" charset="0"/>
              <a:buNone/>
            </a:pPr>
            <a:endParaRPr lang="en-US"/>
          </a:p>
          <a:p>
            <a:pPr marL="285750" indent="-285750">
              <a:buFont typeface="Wingdings" panose="05000000000000000000" charset="0"/>
              <a:buChar char="Ø"/>
            </a:pPr>
            <a:r>
              <a:rPr lang="en-US" b="1" u="sng">
                <a:solidFill>
                  <a:srgbClr val="80B731"/>
                </a:solidFill>
              </a:rPr>
              <a:t>Representation:</a:t>
            </a:r>
            <a:r>
              <a:rPr lang="en-US"/>
              <a:t> Hierarchical tree structure with decision nodes and leaf nodes.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Splitting Criteria:</a:t>
            </a:r>
            <a:r>
              <a:rPr lang="en-US"/>
              <a:t> Chooses features and splits data at each node to maximize information gain (for classification) or minimize impurity (for regression).</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Decision Making:</a:t>
            </a:r>
            <a:r>
              <a:rPr lang="en-US"/>
              <a:t> Makes predictions by traversing the tree from the root to a leaf node based on feature values.</a:t>
            </a:r>
            <a:endParaRPr lang="en-US"/>
          </a:p>
          <a:p>
            <a:pPr marL="285750" indent="-285750">
              <a:buFont typeface="Wingdings" panose="05000000000000000000" charset="0"/>
              <a:buChar char="Ø"/>
            </a:pPr>
            <a:r>
              <a:rPr lang="en-US" b="1" u="sng">
                <a:solidFill>
                  <a:srgbClr val="80B731"/>
                </a:solidFill>
              </a:rPr>
              <a:t>Interpretability:</a:t>
            </a:r>
            <a:r>
              <a:rPr lang="en-US"/>
              <a:t> Provides interpretable rules for decision-making, easy to visualize.</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Handling Non-linearity:</a:t>
            </a:r>
            <a:r>
              <a:rPr lang="en-US"/>
              <a:t> Can capture non-linear relationships between features and target variable.</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Overfitting:</a:t>
            </a:r>
            <a:r>
              <a:rPr lang="en-US"/>
              <a:t> Prone to overfitting, especially with deep trees and noisy data.</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Ensemble Methods:</a:t>
            </a:r>
            <a:r>
              <a:rPr lang="en-US"/>
              <a:t> Can be combined with ensemble methods like Random Forests or Gradient Boosting to improve performance and reduce overfitting.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analysis of decision tree.</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1034415" y="2192655"/>
            <a:ext cx="11157585" cy="4523105"/>
          </a:xfrm>
          <a:prstGeom prst="rect">
            <a:avLst/>
          </a:prstGeom>
          <a:noFill/>
        </p:spPr>
        <p:txBody>
          <a:bodyPr wrap="square" rtlCol="0">
            <a:spAutoFit/>
          </a:bodyPr>
          <a:p>
            <a:pPr marL="285750" indent="-285750">
              <a:buFont typeface="Wingdings" panose="05000000000000000000" charset="0"/>
              <a:buChar char="Ø"/>
            </a:pPr>
            <a:r>
              <a:rPr lang="en-US" b="1" u="sng">
                <a:solidFill>
                  <a:srgbClr val="80B731"/>
                </a:solidFill>
              </a:rPr>
              <a:t>Interpretability:</a:t>
            </a:r>
            <a:r>
              <a:rPr lang="en-US"/>
              <a:t> Offers intuitive rules for decision-making, allowing stakeholders to understand and trust the model.</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Bias-Variance Tradeoff:</a:t>
            </a:r>
            <a:r>
              <a:rPr lang="en-US"/>
              <a:t> Balances the tradeoff between bias and variance by controlling tree depth or pruning.</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Feature Importance:</a:t>
            </a:r>
            <a:r>
              <a:rPr lang="en-US"/>
              <a:t> Provides insight into feature importance, helping identify key factors driving predictions.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Non-parametric:</a:t>
            </a:r>
            <a:r>
              <a:rPr lang="en-US"/>
              <a:t> Does not make assumptions about the distribution of data, suitable for non-linear relationships.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Data Preprocessing:</a:t>
            </a:r>
            <a:r>
              <a:rPr lang="en-US"/>
              <a:t> Less sensitive to feature scaling and outliers compared to some other algorithms.</a:t>
            </a:r>
            <a:endParaRPr lang="en-US"/>
          </a:p>
          <a:p>
            <a:pPr marL="285750" indent="-285750">
              <a:buFont typeface="Wingdings" panose="05000000000000000000" charset="0"/>
              <a:buChar char="Ø"/>
            </a:pPr>
            <a:endParaRPr lang="en-US"/>
          </a:p>
          <a:p>
            <a:pPr marL="285750" indent="-285750">
              <a:buFont typeface="Wingdings" panose="05000000000000000000" charset="0"/>
              <a:buChar char="Ø"/>
            </a:pPr>
            <a:r>
              <a:rPr lang="en-US" b="1" u="sng">
                <a:solidFill>
                  <a:srgbClr val="80B731"/>
                </a:solidFill>
              </a:rPr>
              <a:t>Performance</a:t>
            </a:r>
            <a:r>
              <a:rPr lang="en-US"/>
              <a:t>: Can perform well on both small and large datasets, but may not always achieve the highest accuracy compared to more complex models.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close up of a circuit board"/>
          <p:cNvPicPr>
            <a:picLocks noGrp="1" noChangeAspect="1"/>
          </p:cNvPicPr>
          <p:nvPr>
            <p:ph type="pic" sz="quarter" idx="28"/>
          </p:nvPr>
        </p:nvPicPr>
        <p:blipFill rotWithShape="1">
          <a:blip r:embed="rId1" cstate="screen"/>
          <a:srcRect/>
          <a:stretch>
            <a:fillRect/>
          </a:stretch>
        </p:blipFill>
        <p:spPr>
          <a:xfrm>
            <a:off x="6426578" y="0"/>
            <a:ext cx="5765422" cy="6858000"/>
          </a:xfrm>
        </p:spPr>
      </p:pic>
      <p:pic>
        <p:nvPicPr>
          <p:cNvPr id="12" name="Picture Placeholder 11" descr="young person writing on white board"/>
          <p:cNvPicPr>
            <a:picLocks noGrp="1" noChangeAspect="1"/>
          </p:cNvPicPr>
          <p:nvPr>
            <p:ph type="pic" sz="quarter" idx="27"/>
          </p:nvPr>
        </p:nvPicPr>
        <p:blipFill rotWithShape="1">
          <a:blip r:embed="rId2" cstate="screen"/>
          <a:srcRect/>
          <a:stretch>
            <a:fillRect/>
          </a:stretch>
        </p:blipFill>
        <p:spPr>
          <a:xfrm>
            <a:off x="-11657" y="-16298"/>
            <a:ext cx="5555640" cy="6874299"/>
          </a:xfrm>
        </p:spPr>
      </p:pic>
      <p:sp>
        <p:nvSpPr>
          <p:cNvPr id="9" name="Slide Number Placeholder 8"/>
          <p:cNvSpPr>
            <a:spLocks noGrp="1"/>
          </p:cNvSpPr>
          <p:nvPr>
            <p:ph type="sldNum" sz="quarter" idx="22"/>
          </p:nvPr>
        </p:nvSpPr>
        <p:spPr>
          <a:xfrm>
            <a:off x="8610600" y="6356350"/>
            <a:ext cx="2743200" cy="365125"/>
          </a:xfrm>
        </p:spPr>
        <p:txBody>
          <a:bodyPr/>
          <a:lstStyle/>
          <a:p>
            <a:fld id="{B5CEABB6-07DC-46E8-9B57-56EC44A396E5}" type="slidenum">
              <a:rPr lang="en-US" smtClean="0"/>
            </a:fld>
            <a:endParaRPr lang="en-US" dirty="0"/>
          </a:p>
        </p:txBody>
      </p:sp>
      <p:sp>
        <p:nvSpPr>
          <p:cNvPr id="2" name="Title 1"/>
          <p:cNvSpPr>
            <a:spLocks noGrp="1"/>
          </p:cNvSpPr>
          <p:nvPr>
            <p:ph type="title"/>
          </p:nvPr>
        </p:nvSpPr>
        <p:spPr>
          <a:xfrm>
            <a:off x="4898571" y="3363686"/>
            <a:ext cx="3907972" cy="555171"/>
          </a:xfrm>
        </p:spPr>
        <p:txBody>
          <a:bodyPr/>
          <a:lstStyle/>
          <a:p>
            <a:r>
              <a:rPr lang="en-US" dirty="0"/>
              <a:t>Thank you</a:t>
            </a:r>
            <a:endParaRPr lang="en-US" dirty="0"/>
          </a:p>
        </p:txBody>
      </p:sp>
      <p:sp>
        <p:nvSpPr>
          <p:cNvPr id="15" name="Text Placeholder 14"/>
          <p:cNvSpPr>
            <a:spLocks noGrp="1"/>
          </p:cNvSpPr>
          <p:nvPr>
            <p:ph type="body" sz="quarter" idx="15"/>
            <p:custDataLst>
              <p:tags r:id="rId3"/>
            </p:custDataLst>
          </p:nvPr>
        </p:nvSpPr>
        <p:spPr>
          <a:xfrm>
            <a:off x="4461510" y="4277995"/>
            <a:ext cx="3486785" cy="470535"/>
          </a:xfrm>
        </p:spPr>
        <p:txBody>
          <a:bodyPr>
            <a:noAutofit/>
          </a:bodyPr>
          <a:p>
            <a:r>
              <a:rPr lang="en-US" sz="1600" dirty="0">
                <a:hlinkClick r:id="rId4"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https://github.com/Amit123456777</a:t>
            </a:r>
            <a:endParaRPr lang="en-US" sz="1600" dirty="0">
              <a:hlinkClick r:id="rId4"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endParaRPr>
          </a:p>
        </p:txBody>
      </p:sp>
      <p:sp>
        <p:nvSpPr>
          <p:cNvPr id="16" name="Text Placeholder 5"/>
          <p:cNvSpPr>
            <a:spLocks noGrp="1"/>
          </p:cNvSpPr>
          <p:nvPr>
            <p:custDataLst>
              <p:tags r:id="rId5"/>
            </p:custDataLst>
          </p:nvPr>
        </p:nvSpPr>
        <p:spPr>
          <a:xfrm>
            <a:off x="4156710" y="4752340"/>
            <a:ext cx="4641850" cy="470535"/>
          </a:xfrm>
          <a:prstGeom prst="rect">
            <a:avLst/>
          </a:prstGeom>
        </p:spPr>
        <p:txBody>
          <a:bodyPr vert="horz" lIns="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hlinkClick r:id="rId6"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https://www.linkedin.com/in/amit-sharma-868b3a23a/</a:t>
            </a:r>
            <a:endParaRPr lang="en-US" sz="1500" dirty="0">
              <a:hlinkClick r:id="rId6"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endParaRPr>
          </a:p>
        </p:txBody>
      </p:sp>
      <p:sp>
        <p:nvSpPr>
          <p:cNvPr id="17" name="Text Placeholder 7"/>
          <p:cNvSpPr>
            <a:spLocks noGrp="1"/>
          </p:cNvSpPr>
          <p:nvPr>
            <p:custDataLst>
              <p:tags r:id="rId7"/>
            </p:custDataLst>
          </p:nvPr>
        </p:nvSpPr>
        <p:spPr>
          <a:xfrm>
            <a:off x="3869690" y="5217795"/>
            <a:ext cx="3049270" cy="470535"/>
          </a:xfrm>
          <a:prstGeom prst="rect">
            <a:avLst/>
          </a:prstGeom>
        </p:spPr>
        <p:txBody>
          <a:bodyPr vert="horz" lIns="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1600" dirty="0"/>
              <a:t>amsharma2607@gmail.com</a:t>
            </a:r>
            <a:endParaRPr lang="en-I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introduction to python</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2035175"/>
            <a:ext cx="11094085" cy="2245360"/>
          </a:xfrm>
          <a:prstGeom prst="rect">
            <a:avLst/>
          </a:prstGeom>
        </p:spPr>
        <p:txBody>
          <a:bodyPr wrap="square">
            <a:spAutoFit/>
          </a:bodyPr>
          <a:p>
            <a:pPr marL="342900" indent="-342900">
              <a:buFont typeface="Wingdings" panose="05000000000000000000" charset="0"/>
              <a:buChar char="Ø"/>
            </a:pPr>
            <a:r>
              <a:rPr sz="2000"/>
              <a:t>Python is a dynamically typed, general purpose programming language that supports an object-oriented programming approach as well as a functional programming approach.</a:t>
            </a:r>
            <a:endParaRPr sz="2000"/>
          </a:p>
          <a:p>
            <a:pPr marL="342900" indent="-342900">
              <a:buFont typeface="Wingdings" panose="05000000000000000000" charset="0"/>
              <a:buChar char="Ø"/>
            </a:pPr>
            <a:endParaRPr sz="2000"/>
          </a:p>
          <a:p>
            <a:pPr marL="342900" indent="-342900">
              <a:buFont typeface="Wingdings" panose="05000000000000000000" charset="0"/>
              <a:buChar char="Ø"/>
            </a:pPr>
            <a:r>
              <a:rPr sz="2000"/>
              <a:t>Python is an interpreted and a high-level programming language.</a:t>
            </a:r>
            <a:endParaRPr sz="2000"/>
          </a:p>
          <a:p>
            <a:pPr marL="342900" indent="-342900">
              <a:buFont typeface="Wingdings" panose="05000000000000000000" charset="0"/>
              <a:buChar char="Ø"/>
            </a:pPr>
            <a:endParaRPr sz="2000"/>
          </a:p>
          <a:p>
            <a:pPr marL="342900" indent="-342900">
              <a:buFont typeface="Wingdings" panose="05000000000000000000" charset="0"/>
              <a:buChar char="Ø"/>
            </a:pPr>
            <a:r>
              <a:rPr sz="2000"/>
              <a:t>It was created by Guido Van Rossum in 1989.</a:t>
            </a:r>
            <a:endParaRPr sz="2000"/>
          </a:p>
          <a:p>
            <a:pPr marL="342900" indent="-342900">
              <a:buFont typeface="Wingdings" panose="05000000000000000000" charset="0"/>
              <a:buChar char="Ø"/>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key features of python</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8" name="Text Box 17"/>
          <p:cNvSpPr txBox="1"/>
          <p:nvPr/>
        </p:nvSpPr>
        <p:spPr>
          <a:xfrm>
            <a:off x="973455" y="2035175"/>
            <a:ext cx="8686800" cy="2861310"/>
          </a:xfrm>
          <a:prstGeom prst="rect">
            <a:avLst/>
          </a:prstGeom>
          <a:noFill/>
        </p:spPr>
        <p:txBody>
          <a:bodyPr wrap="square" rtlCol="0">
            <a:spAutoFit/>
          </a:bodyPr>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b="1" u="sng">
                <a:solidFill>
                  <a:srgbClr val="80B731"/>
                </a:solidFill>
              </a:rPr>
              <a:t>Readable and Simple Syntax:</a:t>
            </a:r>
            <a:r>
              <a:rPr lang="en-US" sz="2000"/>
              <a:t> Easy to read and write.</a:t>
            </a:r>
            <a:endParaRPr lang="en-US" sz="2000"/>
          </a:p>
          <a:p>
            <a:pPr marL="342900" indent="-342900">
              <a:buFont typeface="Wingdings" panose="05000000000000000000" charset="0"/>
              <a:buChar char="Ø"/>
            </a:pPr>
            <a:r>
              <a:rPr lang="en-US" sz="2000" b="1" u="sng">
                <a:solidFill>
                  <a:srgbClr val="80B731"/>
                </a:solidFill>
              </a:rPr>
              <a:t>Interpreted:</a:t>
            </a:r>
            <a:r>
              <a:rPr lang="en-US" sz="2000"/>
              <a:t> Code is executed line-by-line.</a:t>
            </a:r>
            <a:endParaRPr lang="en-US" sz="2000"/>
          </a:p>
          <a:p>
            <a:pPr marL="342900" indent="-342900">
              <a:buFont typeface="Wingdings" panose="05000000000000000000" charset="0"/>
              <a:buChar char="Ø"/>
            </a:pPr>
            <a:r>
              <a:rPr lang="en-US" sz="2000" b="1" u="sng">
                <a:solidFill>
                  <a:srgbClr val="80B731"/>
                </a:solidFill>
              </a:rPr>
              <a:t>Dynamically Typed:</a:t>
            </a:r>
            <a:r>
              <a:rPr lang="en-US" sz="2000"/>
              <a:t> No need to declare variable types.</a:t>
            </a:r>
            <a:endParaRPr lang="en-US" sz="2000"/>
          </a:p>
          <a:p>
            <a:pPr marL="342900" indent="-342900">
              <a:buFont typeface="Wingdings" panose="05000000000000000000" charset="0"/>
              <a:buChar char="Ø"/>
            </a:pPr>
            <a:r>
              <a:rPr lang="en-US" sz="2000" b="1" u="sng">
                <a:solidFill>
                  <a:srgbClr val="80B731"/>
                </a:solidFill>
              </a:rPr>
              <a:t>Extensive Standard Library:</a:t>
            </a:r>
            <a:r>
              <a:rPr lang="en-US" sz="2000"/>
              <a:t> Many built-in modules and functions.</a:t>
            </a:r>
            <a:endParaRPr lang="en-US" sz="2000"/>
          </a:p>
          <a:p>
            <a:pPr marL="342900" indent="-342900">
              <a:buFont typeface="Wingdings" panose="05000000000000000000" charset="0"/>
              <a:buChar char="Ø"/>
            </a:pPr>
            <a:r>
              <a:rPr lang="en-US" sz="2000" b="1" u="sng">
                <a:solidFill>
                  <a:srgbClr val="80B731"/>
                </a:solidFill>
              </a:rPr>
              <a:t>Cross-Platform:</a:t>
            </a:r>
            <a:r>
              <a:rPr lang="en-US" sz="2000"/>
              <a:t> Runs on multiple operating systems.</a:t>
            </a:r>
            <a:endParaRPr lang="en-US" sz="2000"/>
          </a:p>
          <a:p>
            <a:pPr marL="342900" indent="-342900">
              <a:buFont typeface="Wingdings" panose="05000000000000000000" charset="0"/>
              <a:buChar char="Ø"/>
            </a:pPr>
            <a:r>
              <a:rPr lang="en-US" sz="2000" b="1" u="sng">
                <a:solidFill>
                  <a:srgbClr val="80B731"/>
                </a:solidFill>
              </a:rPr>
              <a:t>Community Support:</a:t>
            </a:r>
            <a:r>
              <a:rPr lang="en-US" sz="2000"/>
              <a:t> Active community for help and development.</a:t>
            </a:r>
            <a:endParaRPr lang="en-US" sz="2000"/>
          </a:p>
          <a:p>
            <a:pPr marL="342900" indent="-342900">
              <a:buFont typeface="Wingdings" panose="05000000000000000000" charset="0"/>
              <a:buChar char="Ø"/>
            </a:pPr>
            <a:r>
              <a:rPr lang="en-US" sz="2000" b="1" u="sng">
                <a:solidFill>
                  <a:srgbClr val="80B731"/>
                </a:solidFill>
              </a:rPr>
              <a:t>Object-Oriented:</a:t>
            </a:r>
            <a:r>
              <a:rPr lang="en-US" sz="2000"/>
              <a:t> Supports object-oriented programming principles.</a:t>
            </a:r>
            <a:endParaRPr lang="en-US" sz="2000"/>
          </a:p>
          <a:p>
            <a:pPr marL="342900" indent="-342900">
              <a:buFont typeface="Wingdings" panose="05000000000000000000" charset="0"/>
              <a:buChar char="Ø"/>
            </a:pPr>
            <a:r>
              <a:rPr lang="en-US" sz="2000" b="1" u="sng">
                <a:solidFill>
                  <a:srgbClr val="80B731"/>
                </a:solidFill>
              </a:rPr>
              <a:t>Versatile:</a:t>
            </a:r>
            <a:r>
              <a:rPr lang="en-US" sz="2000"/>
              <a:t> Used for web development, data analysis, AI, etc.</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python lists</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2035175"/>
            <a:ext cx="9992995" cy="4399915"/>
          </a:xfrm>
          <a:prstGeom prst="rect">
            <a:avLst/>
          </a:prstGeom>
        </p:spPr>
        <p:txBody>
          <a:bodyPr wrap="square">
            <a:spAutoFit/>
          </a:bodyPr>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    Lists are </a:t>
            </a:r>
            <a:r>
              <a:rPr sz="2000" b="0" i="0" u="sng">
                <a:solidFill>
                  <a:schemeClr val="tx1"/>
                </a:solidFill>
                <a:latin typeface="Calibri" panose="020F0502020204030204"/>
                <a:ea typeface="Calibri" panose="020F0502020204030204"/>
              </a:rPr>
              <a:t>ordered collection</a:t>
            </a:r>
            <a:r>
              <a:rPr sz="2000" b="0" i="0">
                <a:solidFill>
                  <a:schemeClr val="tx1"/>
                </a:solidFill>
                <a:latin typeface="Calibri" panose="020F0502020204030204"/>
                <a:ea typeface="Calibri" panose="020F0502020204030204"/>
              </a:rPr>
              <a:t> of data items.</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    They </a:t>
            </a:r>
            <a:r>
              <a:rPr sz="2000" b="0" i="0" u="sng">
                <a:solidFill>
                  <a:schemeClr val="tx1"/>
                </a:solidFill>
                <a:latin typeface="Calibri" panose="020F0502020204030204"/>
                <a:ea typeface="Calibri" panose="020F0502020204030204"/>
              </a:rPr>
              <a:t>store multiple items</a:t>
            </a:r>
            <a:r>
              <a:rPr sz="2000" b="0" i="0">
                <a:solidFill>
                  <a:schemeClr val="tx1"/>
                </a:solidFill>
                <a:latin typeface="Calibri" panose="020F0502020204030204"/>
                <a:ea typeface="Calibri" panose="020F0502020204030204"/>
              </a:rPr>
              <a:t> in a single variable.</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    List items are separated by commas and enclosed within square brackets [].</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    Lists are changeable meaning we can alter them after creation.</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0" i="0" u="sng">
                <a:solidFill>
                  <a:schemeClr val="accent3">
                    <a:lumMod val="75000"/>
                  </a:schemeClr>
                </a:solidFill>
                <a:latin typeface="Calibri" panose="020F0502020204030204"/>
                <a:ea typeface="Calibri" panose="020F0502020204030204"/>
              </a:rPr>
              <a:t>Example 1:</a:t>
            </a:r>
            <a:endParaRPr sz="2000" b="0" i="0" u="sng">
              <a:solidFill>
                <a:schemeClr val="accent3">
                  <a:lumMod val="75000"/>
                </a:schemeClr>
              </a:solidFill>
              <a:latin typeface="Calibri" panose="020F0502020204030204"/>
              <a:ea typeface="Calibri" panose="020F0502020204030204"/>
            </a:endParaRPr>
          </a:p>
          <a:p>
            <a:pPr marL="114300" indent="0" fontAlgn="base">
              <a:spcAft>
                <a:spcPct val="0"/>
              </a:spcAft>
              <a:buFont typeface="Arial" panose="020B0604020202020204"/>
              <a:buNone/>
            </a:pPr>
            <a:endParaRPr sz="2000" b="0" i="0" u="sng">
              <a:solidFill>
                <a:schemeClr val="tx1"/>
              </a:solidFill>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lst1 = [1,2,2,3,5,4,6]</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lst2 = ["Red", "Green", "Blue"]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print(lst1)</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print(lst2)</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Output:</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[1, 2, 2, 3, 5, 4, 6]</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['Red', 'Green', 'Blue']</a:t>
            </a:r>
            <a:endParaRPr sz="2000" b="0" i="0">
              <a:solidFill>
                <a:schemeClr val="accent2">
                  <a:lumMod val="60000"/>
                  <a:lumOff val="40000"/>
                </a:schemeClr>
              </a:solidFill>
              <a:highlight>
                <a:srgbClr val="000000"/>
              </a:highlight>
              <a:latin typeface="Calibri" panose="020F0502020204030204"/>
              <a:ea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python tuples</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1790065"/>
            <a:ext cx="10129520" cy="5015865"/>
          </a:xfrm>
          <a:prstGeom prst="rect">
            <a:avLst/>
          </a:prstGeom>
        </p:spPr>
        <p:txBody>
          <a:bodyPr wrap="square">
            <a:spAutoFit/>
          </a:bodyPr>
          <a:p>
            <a:pPr marL="393700" indent="-342900" fontAlgn="base">
              <a:spcAft>
                <a:spcPct val="0"/>
              </a:spcAft>
              <a:buFont typeface="Wingdings" panose="05000000000000000000" charset="0"/>
              <a:buChar char="Ø"/>
            </a:pPr>
            <a:r>
              <a:rPr sz="2000" b="0" i="0">
                <a:solidFill>
                  <a:schemeClr val="tx1"/>
                </a:solidFill>
                <a:latin typeface="Calibri" panose="020F0502020204030204"/>
                <a:ea typeface="Calibri" panose="020F0502020204030204"/>
              </a:rPr>
              <a:t>Tuples are ordered collection of data items. They store multiple items in a single variable. Tuple items are separated by commas and enclosed within round brackets (). </a:t>
            </a:r>
            <a:endParaRPr sz="2000" b="0" i="0">
              <a:solidFill>
                <a:schemeClr val="tx1"/>
              </a:solidFill>
              <a:latin typeface="Calibri" panose="020F0502020204030204"/>
              <a:ea typeface="Calibri" panose="020F0502020204030204"/>
            </a:endParaRPr>
          </a:p>
          <a:p>
            <a:pPr marL="457200" indent="-342900" fontAlgn="base">
              <a:spcAft>
                <a:spcPct val="0"/>
              </a:spcAft>
              <a:buFont typeface="Wingdings" panose="05000000000000000000" charset="0"/>
              <a:buChar char="Ø"/>
            </a:pPr>
            <a:r>
              <a:rPr sz="2000" b="0" i="0">
                <a:solidFill>
                  <a:schemeClr val="tx1"/>
                </a:solidFill>
                <a:latin typeface="Calibri" panose="020F0502020204030204"/>
                <a:ea typeface="Calibri" panose="020F0502020204030204"/>
              </a:rPr>
              <a:t>Tuples are </a:t>
            </a:r>
            <a:r>
              <a:rPr sz="2000" b="0" i="0" u="sng">
                <a:solidFill>
                  <a:schemeClr val="tx1"/>
                </a:solidFill>
                <a:latin typeface="Calibri" panose="020F0502020204030204"/>
                <a:ea typeface="Calibri" panose="020F0502020204030204"/>
              </a:rPr>
              <a:t>unchangeable</a:t>
            </a:r>
            <a:r>
              <a:rPr sz="2000" b="0" i="0">
                <a:solidFill>
                  <a:schemeClr val="tx1"/>
                </a:solidFill>
                <a:latin typeface="Calibri" panose="020F0502020204030204"/>
                <a:ea typeface="Calibri" panose="020F0502020204030204"/>
              </a:rPr>
              <a:t> meaning we can not alter them after creation.</a:t>
            </a:r>
            <a:endParaRPr sz="2000" b="0" i="0">
              <a:solidFill>
                <a:schemeClr val="tx1"/>
              </a:solidFill>
              <a:latin typeface="Calibri" panose="020F0502020204030204"/>
              <a:ea typeface="Calibri" panose="020F0502020204030204"/>
            </a:endParaRPr>
          </a:p>
          <a:p>
            <a:pPr marL="457200" indent="-342900" fontAlgn="base">
              <a:spcAft>
                <a:spcPct val="0"/>
              </a:spcAft>
              <a:buFont typeface="Wingdings" panose="05000000000000000000" charset="0"/>
              <a:buChar char="v"/>
            </a:pPr>
            <a:r>
              <a:rPr sz="2000" b="0" i="0" u="sng">
                <a:solidFill>
                  <a:schemeClr val="accent3">
                    <a:lumMod val="75000"/>
                  </a:schemeClr>
                </a:solidFill>
                <a:highlight>
                  <a:srgbClr val="000000"/>
                </a:highlight>
                <a:latin typeface="Calibri" panose="020F0502020204030204"/>
                <a:ea typeface="Calibri" panose="020F0502020204030204"/>
              </a:rPr>
              <a:t>Example 1:</a:t>
            </a:r>
            <a:endParaRPr sz="2000" b="0" i="0" u="sng">
              <a:solidFill>
                <a:schemeClr val="accent3">
                  <a:lumMod val="75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tuple1 = (1,2,2,3,5,4,6)</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tuple2 = ("Red", "Green", "Blue")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print(tuple1)</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print(tuple2)</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Output:</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(1, 2, 2, 3, 5, 4, 6)</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('Red', 'Green', 'Blue')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marL="457200" indent="-342900" fontAlgn="base">
              <a:spcAft>
                <a:spcPct val="0"/>
              </a:spcAft>
              <a:buFont typeface="Wingdings" panose="05000000000000000000" charset="0"/>
              <a:buChar char="v"/>
            </a:pPr>
            <a:r>
              <a:rPr sz="2000" b="0" i="0" u="sng">
                <a:solidFill>
                  <a:schemeClr val="accent3">
                    <a:lumMod val="75000"/>
                  </a:schemeClr>
                </a:solidFill>
                <a:highlight>
                  <a:srgbClr val="000000"/>
                </a:highlight>
                <a:latin typeface="Calibri" panose="020F0502020204030204"/>
                <a:ea typeface="Calibri" panose="020F0502020204030204"/>
              </a:rPr>
              <a:t>Example 2:</a:t>
            </a:r>
            <a:endParaRPr sz="2000" b="0" i="0" u="sng">
              <a:solidFill>
                <a:schemeClr val="accent3">
                  <a:lumMod val="75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details = ("Abhijeet", 18, "FYBScIT", 9.8)</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print(details)</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Output:</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('Abhijeet', 18, 'FYBScIT', 9.8)</a:t>
            </a:r>
            <a:endParaRPr sz="2000" b="0" i="0">
              <a:solidFill>
                <a:schemeClr val="accent2">
                  <a:lumMod val="60000"/>
                  <a:lumOff val="40000"/>
                </a:schemeClr>
              </a:solidFill>
              <a:highlight>
                <a:srgbClr val="000000"/>
              </a:highlight>
              <a:latin typeface="Calibri" panose="020F0502020204030204"/>
              <a:ea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dictionary</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1818005"/>
            <a:ext cx="11158220" cy="5039360"/>
          </a:xfrm>
          <a:prstGeom prst="rect">
            <a:avLst/>
          </a:prstGeom>
        </p:spPr>
        <p:txBody>
          <a:bodyPr wrap="square">
            <a:noAutofit/>
          </a:bodyPr>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Dictionaries are </a:t>
            </a:r>
            <a:r>
              <a:rPr sz="2000" b="0" i="0" u="sng">
                <a:solidFill>
                  <a:schemeClr val="tx1"/>
                </a:solidFill>
                <a:latin typeface="Calibri" panose="020F0502020204030204"/>
                <a:ea typeface="Calibri" panose="020F0502020204030204"/>
              </a:rPr>
              <a:t>ordered collection</a:t>
            </a:r>
            <a:r>
              <a:rPr sz="2000" b="0" i="0">
                <a:solidFill>
                  <a:schemeClr val="tx1"/>
                </a:solidFill>
                <a:latin typeface="Calibri" panose="020F0502020204030204"/>
                <a:ea typeface="Calibri" panose="020F0502020204030204"/>
              </a:rPr>
              <a:t> of data items. They store multiple items in a single variable. Dictionary items are </a:t>
            </a:r>
            <a:r>
              <a:rPr sz="2000" b="0" i="0" u="sng">
                <a:solidFill>
                  <a:schemeClr val="tx1"/>
                </a:solidFill>
                <a:latin typeface="Calibri" panose="020F0502020204030204"/>
                <a:ea typeface="Calibri" panose="020F0502020204030204"/>
              </a:rPr>
              <a:t>key-valuepairs</a:t>
            </a:r>
            <a:r>
              <a:rPr sz="2000" b="0" i="0">
                <a:solidFill>
                  <a:schemeClr val="tx1"/>
                </a:solidFill>
                <a:latin typeface="Calibri" panose="020F0502020204030204"/>
                <a:ea typeface="Calibri" panose="020F0502020204030204"/>
              </a:rPr>
              <a:t> that are separated by commas and enclosed within </a:t>
            </a:r>
            <a:r>
              <a:rPr sz="2000" b="0" i="0" u="sng">
                <a:solidFill>
                  <a:schemeClr val="tx1"/>
                </a:solidFill>
                <a:latin typeface="Calibri" panose="020F0502020204030204"/>
                <a:ea typeface="Calibri" panose="020F0502020204030204"/>
              </a:rPr>
              <a:t>curly brackets {}</a:t>
            </a:r>
            <a:r>
              <a:rPr sz="2000" b="0" i="0">
                <a:solidFill>
                  <a:schemeClr val="tx1"/>
                </a:solidFill>
                <a:latin typeface="Calibri" panose="020F0502020204030204"/>
                <a:ea typeface="Calibri" panose="020F0502020204030204"/>
              </a:rPr>
              <a:t>.</a:t>
            </a:r>
            <a:endParaRPr sz="2000" b="0" i="0">
              <a:solidFill>
                <a:schemeClr val="tx1"/>
              </a:solidFill>
              <a:latin typeface="Calibri" panose="020F0502020204030204"/>
              <a:ea typeface="Calibri" panose="020F0502020204030204"/>
            </a:endParaRPr>
          </a:p>
          <a:p>
            <a:pPr marL="457200" indent="-342900" fontAlgn="base">
              <a:spcAft>
                <a:spcPct val="0"/>
              </a:spcAft>
              <a:buFont typeface="Wingdings" panose="05000000000000000000" charset="0"/>
              <a:buChar char="v"/>
            </a:pPr>
            <a:r>
              <a:rPr sz="2000" b="0" i="0" u="sng">
                <a:solidFill>
                  <a:schemeClr val="accent3">
                    <a:lumMod val="75000"/>
                  </a:schemeClr>
                </a:solidFill>
                <a:highlight>
                  <a:srgbClr val="000000"/>
                </a:highlight>
                <a:latin typeface="Calibri" panose="020F0502020204030204"/>
                <a:ea typeface="Calibri" panose="020F0502020204030204"/>
              </a:rPr>
              <a:t>Example:</a:t>
            </a:r>
            <a:endParaRPr sz="2000" b="0" i="0" u="sng">
              <a:solidFill>
                <a:schemeClr val="accent3">
                  <a:lumMod val="75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info = {'name':'Karan', 'age':19, 'eligible':True}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print(info)</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Output:</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{'name': 'Karan', 'age': 19, 'eligible': True}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endParaRPr sz="2000" b="0" i="0">
              <a:solidFill>
                <a:schemeClr val="accent2">
                  <a:lumMod val="60000"/>
                  <a:lumOff val="40000"/>
                </a:schemeClr>
              </a:solidFill>
              <a:highlight>
                <a:srgbClr val="000000"/>
              </a:highlight>
              <a:latin typeface="Calibri" panose="020F0502020204030204"/>
              <a:ea typeface="Calibri" panose="020F0502020204030204"/>
            </a:endParaRPr>
          </a:p>
          <a:p>
            <a:pPr marL="342900" indent="-342900" fontAlgn="base">
              <a:spcAft>
                <a:spcPct val="0"/>
              </a:spcAft>
              <a:buFont typeface="Wingdings" panose="05000000000000000000" charset="0"/>
              <a:buChar char="v"/>
            </a:pPr>
            <a:r>
              <a:rPr lang="en-US" sz="2000" b="0" i="0">
                <a:solidFill>
                  <a:schemeClr val="accent3">
                    <a:lumMod val="75000"/>
                  </a:schemeClr>
                </a:solidFill>
                <a:highlight>
                  <a:srgbClr val="000000"/>
                </a:highlight>
                <a:latin typeface="Calibri" panose="020F0502020204030204"/>
                <a:ea typeface="Calibri" panose="020F0502020204030204"/>
              </a:rPr>
              <a:t>Accessing items:</a:t>
            </a:r>
            <a:endParaRPr sz="2000" b="0" i="0">
              <a:solidFill>
                <a:schemeClr val="accent3">
                  <a:lumMod val="75000"/>
                </a:schemeClr>
              </a:solidFill>
              <a:highlight>
                <a:srgbClr val="000000"/>
              </a:highlight>
              <a:latin typeface="Calibri" panose="020F0502020204030204"/>
              <a:ea typeface="Calibri" panose="020F0502020204030204"/>
            </a:endParaRPr>
          </a:p>
          <a:p>
            <a:pPr marL="457200" indent="-342900" fontAlgn="base">
              <a:spcAft>
                <a:spcPct val="0"/>
              </a:spcAft>
              <a:buFont typeface="Wingdings" panose="05000000000000000000" charset="0"/>
              <a:buChar char="v"/>
            </a:pPr>
            <a:r>
              <a:rPr sz="2000" b="0" i="0" u="sng">
                <a:solidFill>
                  <a:schemeClr val="accent3">
                    <a:lumMod val="75000"/>
                  </a:schemeClr>
                </a:solidFill>
                <a:highlight>
                  <a:srgbClr val="000000"/>
                </a:highlight>
                <a:latin typeface="Calibri" panose="020F0502020204030204"/>
                <a:ea typeface="Calibri" panose="020F0502020204030204"/>
              </a:rPr>
              <a:t>Example:</a:t>
            </a:r>
            <a:endParaRPr sz="2000" b="0" i="0" u="sng">
              <a:solidFill>
                <a:schemeClr val="accent3">
                  <a:lumMod val="75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info = {'name':'Karan', 'age':19, 'eligible':True}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print(info['name'])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print(info.get('eligible'))</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Output:</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Karan</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True</a:t>
            </a:r>
            <a:endParaRPr sz="2000" b="0" i="0">
              <a:solidFill>
                <a:schemeClr val="accent2">
                  <a:lumMod val="60000"/>
                  <a:lumOff val="40000"/>
                </a:schemeClr>
              </a:solidFill>
              <a:highlight>
                <a:srgbClr val="000000"/>
              </a:highlight>
              <a:latin typeface="Calibri" panose="020F0502020204030204"/>
              <a:ea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p:txBody>
          <a:bodyPr/>
          <a:p>
            <a:endParaRPr lang="en-US"/>
          </a:p>
        </p:txBody>
      </p:sp>
      <p:sp>
        <p:nvSpPr>
          <p:cNvPr id="3" name="Text Placeholder 2"/>
          <p:cNvSpPr>
            <a:spLocks noGrp="1"/>
          </p:cNvSpPr>
          <p:nvPr>
            <p:ph type="body" sz="quarter" idx="15"/>
          </p:nvPr>
        </p:nvSpPr>
        <p:spPr/>
        <p:txBody>
          <a:bodyPr/>
          <a:p>
            <a:endParaRPr lang="en-US"/>
          </a:p>
        </p:txBody>
      </p:sp>
      <p:sp>
        <p:nvSpPr>
          <p:cNvPr id="4" name="Text Placeholder 3"/>
          <p:cNvSpPr>
            <a:spLocks noGrp="1"/>
          </p:cNvSpPr>
          <p:nvPr>
            <p:ph type="body" sz="quarter" idx="16"/>
          </p:nvPr>
        </p:nvSpPr>
        <p:spPr/>
        <p:txBody>
          <a:bodyPr/>
          <a:p>
            <a:endParaRPr lang="en-US"/>
          </a:p>
        </p:txBody>
      </p:sp>
      <p:sp>
        <p:nvSpPr>
          <p:cNvPr id="5" name="Text Placeholder 4"/>
          <p:cNvSpPr>
            <a:spLocks noGrp="1"/>
          </p:cNvSpPr>
          <p:nvPr>
            <p:ph type="body" sz="quarter" idx="17"/>
          </p:nvPr>
        </p:nvSpPr>
        <p:spPr/>
        <p:txBody>
          <a:bodyPr/>
          <a:p>
            <a:endParaRPr lang="en-US"/>
          </a:p>
        </p:txBody>
      </p:sp>
      <p:sp>
        <p:nvSpPr>
          <p:cNvPr id="6" name="Text Placeholder 5"/>
          <p:cNvSpPr>
            <a:spLocks noGrp="1"/>
          </p:cNvSpPr>
          <p:nvPr>
            <p:ph type="body" sz="quarter" idx="18"/>
          </p:nvPr>
        </p:nvSpPr>
        <p:spPr/>
        <p:txBody>
          <a:bodyPr/>
          <a:p>
            <a:endParaRPr lang="en-US"/>
          </a:p>
        </p:txBody>
      </p:sp>
      <p:sp>
        <p:nvSpPr>
          <p:cNvPr id="7" name="Text Placeholder 6"/>
          <p:cNvSpPr>
            <a:spLocks noGrp="1"/>
          </p:cNvSpPr>
          <p:nvPr>
            <p:ph type="body" sz="quarter" idx="19"/>
          </p:nvPr>
        </p:nvSpPr>
        <p:spPr/>
        <p:txBody>
          <a:bodyPr/>
          <a:p>
            <a:endParaRPr lang="en-US"/>
          </a:p>
        </p:txBody>
      </p:sp>
      <p:sp>
        <p:nvSpPr>
          <p:cNvPr id="8" name="Title 7"/>
          <p:cNvSpPr>
            <a:spLocks noGrp="1"/>
          </p:cNvSpPr>
          <p:nvPr>
            <p:ph type="title"/>
          </p:nvPr>
        </p:nvSpPr>
        <p:spPr/>
        <p:txBody>
          <a:bodyPr/>
          <a:p>
            <a:endParaRPr lang="en-US"/>
          </a:p>
        </p:txBody>
      </p:sp>
      <p:sp>
        <p:nvSpPr>
          <p:cNvPr id="9" name="Text Placeholder 8"/>
          <p:cNvSpPr>
            <a:spLocks noGrp="1"/>
          </p:cNvSpPr>
          <p:nvPr>
            <p:ph type="body" sz="quarter" idx="23"/>
          </p:nvPr>
        </p:nvSpPr>
        <p:spPr/>
        <p:txBody>
          <a:bodyPr/>
          <a:p>
            <a:endParaRPr lang="en-US"/>
          </a:p>
        </p:txBody>
      </p:sp>
      <p:sp>
        <p:nvSpPr>
          <p:cNvPr id="10" name="Text Placeholder 9"/>
          <p:cNvSpPr>
            <a:spLocks noGrp="1"/>
          </p:cNvSpPr>
          <p:nvPr>
            <p:ph type="body" sz="quarter" idx="24"/>
          </p:nvPr>
        </p:nvSpPr>
        <p:spPr/>
        <p:txBody>
          <a:bodyPr/>
          <a:p>
            <a:endParaRPr lang="en-US"/>
          </a:p>
        </p:txBody>
      </p:sp>
      <p:sp>
        <p:nvSpPr>
          <p:cNvPr id="11" name="Text Placeholder 10"/>
          <p:cNvSpPr>
            <a:spLocks noGrp="1"/>
          </p:cNvSpPr>
          <p:nvPr>
            <p:ph type="body" sz="quarter" idx="25"/>
          </p:nvPr>
        </p:nvSpPr>
        <p:spPr/>
        <p:txBody>
          <a:bodyPr/>
          <a:p>
            <a:endParaRPr lang="en-US"/>
          </a:p>
        </p:txBody>
      </p:sp>
      <p:sp>
        <p:nvSpPr>
          <p:cNvPr id="12" name="Text Placeholder 11"/>
          <p:cNvSpPr>
            <a:spLocks noGrp="1"/>
          </p:cNvSpPr>
          <p:nvPr>
            <p:ph type="body" sz="quarter" idx="26"/>
          </p:nvPr>
        </p:nvSpPr>
        <p:spPr/>
        <p:txBody>
          <a:bodyPr/>
          <a:p>
            <a:endParaRPr lang="en-US"/>
          </a:p>
        </p:txBody>
      </p:sp>
      <p:sp>
        <p:nvSpPr>
          <p:cNvPr id="13" name="Text Placeholder 12"/>
          <p:cNvSpPr>
            <a:spLocks noGrp="1"/>
          </p:cNvSpPr>
          <p:nvPr>
            <p:ph type="body" sz="quarter" idx="27"/>
          </p:nvPr>
        </p:nvSpPr>
        <p:spPr/>
        <p:txBody>
          <a:bodyPr/>
          <a:p>
            <a:endParaRPr lang="en-US"/>
          </a:p>
        </p:txBody>
      </p:sp>
      <p:sp>
        <p:nvSpPr>
          <p:cNvPr id="14" name="Text Placeholder 13"/>
          <p:cNvSpPr>
            <a:spLocks noGrp="1"/>
          </p:cNvSpPr>
          <p:nvPr>
            <p:ph type="body" sz="quarter" idx="28"/>
          </p:nvPr>
        </p:nvSpPr>
        <p:spPr/>
        <p:txBody>
          <a:bodyPr/>
          <a:p>
            <a:endParaRPr lang="en-US"/>
          </a:p>
        </p:txBody>
      </p:sp>
      <p:sp>
        <p:nvSpPr>
          <p:cNvPr id="15" name="Footer Placeholder 14"/>
          <p:cNvSpPr>
            <a:spLocks noGrp="1"/>
          </p:cNvSpPr>
          <p:nvPr>
            <p:ph type="ftr" sz="quarter" idx="21"/>
          </p:nvPr>
        </p:nvSpPr>
        <p:spPr/>
        <p:txBody>
          <a:bodyPr/>
          <a:p>
            <a:r>
              <a:rPr lang="en-US" dirty="0"/>
              <a:t>Pitch deck</a:t>
            </a:r>
            <a:endParaRPr lang="en-US" dirty="0"/>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pic>
        <p:nvPicPr>
          <p:cNvPr id="17" name="Picture 16"/>
          <p:cNvPicPr/>
          <p:nvPr>
            <p:custDataLst>
              <p:tags r:id="rId1"/>
            </p:custDataLst>
          </p:nvPr>
        </p:nvPicPr>
        <p:blipFill>
          <a:blip r:embed="rId2"/>
        </p:blipFill>
        <p:spPr>
          <a:xfrm>
            <a:off x="0" y="0"/>
            <a:ext cx="12191365"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IN" altLang="en-US" u="sng"/>
              <a:t>error and exception in python</a:t>
            </a:r>
            <a:endParaRPr lang="en-IN" altLang="en-US" u="sng"/>
          </a:p>
        </p:txBody>
      </p:sp>
      <p:sp>
        <p:nvSpPr>
          <p:cNvPr id="16" name="Slide Number Placeholder 15"/>
          <p:cNvSpPr>
            <a:spLocks noGrp="1"/>
          </p:cNvSpPr>
          <p:nvPr>
            <p:ph type="sldNum" sz="quarter" idx="22"/>
          </p:nvPr>
        </p:nvSpPr>
        <p:spPr/>
        <p:txBody>
          <a:bodyPr/>
          <a:p>
            <a:fld id="{B5CEABB6-07DC-46E8-9B57-56EC44A396E5}" type="slidenum">
              <a:rPr lang="en-US" smtClean="0"/>
            </a:fld>
            <a:endParaRPr lang="en-US" dirty="0"/>
          </a:p>
        </p:txBody>
      </p:sp>
      <p:sp>
        <p:nvSpPr>
          <p:cNvPr id="17" name="Text Box 16"/>
          <p:cNvSpPr txBox="1"/>
          <p:nvPr/>
        </p:nvSpPr>
        <p:spPr>
          <a:xfrm>
            <a:off x="1034415" y="2035175"/>
            <a:ext cx="11158220" cy="4399915"/>
          </a:xfrm>
          <a:prstGeom prst="rect">
            <a:avLst/>
          </a:prstGeom>
        </p:spPr>
        <p:txBody>
          <a:bodyPr wrap="square">
            <a:spAutoFit/>
          </a:bodyPr>
          <a:p>
            <a:pPr marL="114300" indent="0" fontAlgn="base">
              <a:spcAft>
                <a:spcPct val="0"/>
              </a:spcAft>
              <a:buFont typeface="Arial" panose="020B0604020202020204"/>
              <a:buChar char="•"/>
            </a:pPr>
            <a:r>
              <a:rPr sz="2000" b="1" i="0" u="sng">
                <a:solidFill>
                  <a:schemeClr val="accent3">
                    <a:lumMod val="75000"/>
                  </a:schemeClr>
                </a:solidFill>
                <a:latin typeface="Calibri" panose="020F0502020204030204"/>
                <a:ea typeface="Calibri" panose="020F0502020204030204"/>
              </a:rPr>
              <a:t>Errors:</a:t>
            </a:r>
            <a:r>
              <a:rPr sz="2000" b="0" i="0">
                <a:solidFill>
                  <a:schemeClr val="tx1"/>
                </a:solidFill>
                <a:latin typeface="Calibri" panose="020F0502020204030204"/>
                <a:ea typeface="Calibri" panose="020F0502020204030204"/>
              </a:rPr>
              <a:t> Errors in Python are typically categorized as syntax errors or runtime errors.</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1" i="0" u="sng">
                <a:solidFill>
                  <a:schemeClr val="accent3">
                    <a:lumMod val="75000"/>
                  </a:schemeClr>
                </a:solidFill>
                <a:latin typeface="Calibri" panose="020F0502020204030204"/>
                <a:ea typeface="Calibri" panose="020F0502020204030204"/>
              </a:rPr>
              <a:t>Syntax Errors:</a:t>
            </a:r>
            <a:r>
              <a:rPr sz="2000" b="0" i="0">
                <a:solidFill>
                  <a:schemeClr val="tx1"/>
                </a:solidFill>
                <a:latin typeface="Calibri" panose="020F0502020204030204"/>
                <a:ea typeface="Calibri" panose="020F0502020204030204"/>
              </a:rPr>
              <a:t> Syntax errors occur when the Python parser encounters code that violates the language syntax rules. These errors are detected during the parsing stage before the code is executed. Common examples include missing parentheses, incorrect indentation, or misspelled keywords.</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1" i="0" u="sng">
                <a:solidFill>
                  <a:schemeClr val="accent3">
                    <a:lumMod val="75000"/>
                  </a:schemeClr>
                </a:solidFill>
                <a:latin typeface="Calibri" panose="020F0502020204030204"/>
                <a:ea typeface="Calibri" panose="020F0502020204030204"/>
              </a:rPr>
              <a:t>Example of a syntax error:</a:t>
            </a:r>
            <a:endParaRPr sz="2000" b="1" i="0" u="sng">
              <a:solidFill>
                <a:schemeClr val="accent3">
                  <a:lumMod val="75000"/>
                </a:schemeClr>
              </a:solidFill>
              <a:latin typeface="Calibri" panose="020F0502020204030204"/>
              <a:ea typeface="Calibri" panose="020F0502020204030204"/>
            </a:endParaRPr>
          </a:p>
          <a:p>
            <a:pPr fontAlgn="base">
              <a:spcAft>
                <a:spcPct val="0"/>
              </a:spcAft>
            </a:pPr>
            <a:r>
              <a:rPr lang="en-US" sz="2000" b="0" i="0">
                <a:solidFill>
                  <a:schemeClr val="tx1"/>
                </a:solidFill>
                <a:latin typeface="Calibri" panose="020F0502020204030204"/>
                <a:ea typeface="Calibri" panose="020F0502020204030204"/>
              </a:rPr>
              <a:t>   	</a:t>
            </a:r>
            <a:r>
              <a:rPr sz="2000" b="0" i="0">
                <a:solidFill>
                  <a:schemeClr val="accent2">
                    <a:lumMod val="60000"/>
                    <a:lumOff val="40000"/>
                  </a:schemeClr>
                </a:solidFill>
                <a:highlight>
                  <a:srgbClr val="000000"/>
                </a:highlight>
                <a:latin typeface="Calibri" panose="020F0502020204030204"/>
                <a:ea typeface="Calibri" panose="020F0502020204030204"/>
              </a:rPr>
              <a:t>print("Hello world" # Missing closing parenthesis</a:t>
            </a:r>
            <a:endParaRPr sz="2000" b="0" i="0">
              <a:solidFill>
                <a:schemeClr val="accent2">
                  <a:lumMod val="60000"/>
                  <a:lumOff val="40000"/>
                </a:schemeClr>
              </a:solidFill>
              <a:highlight>
                <a:srgbClr val="000000"/>
              </a:highlight>
              <a:latin typeface="Calibri" panose="020F0502020204030204"/>
              <a:ea typeface="Calibri" panose="020F0502020204030204"/>
            </a:endParaRPr>
          </a:p>
          <a:p>
            <a:pPr marL="114300" indent="0" fontAlgn="base">
              <a:spcAft>
                <a:spcPct val="0"/>
              </a:spcAft>
              <a:buFont typeface="Arial" panose="020B0604020202020204"/>
              <a:buChar char="•"/>
            </a:pPr>
            <a:r>
              <a:rPr sz="2000" b="0" i="0">
                <a:solidFill>
                  <a:schemeClr val="tx1"/>
                </a:solidFill>
                <a:latin typeface="Calibri" panose="020F0502020204030204"/>
                <a:ea typeface="Calibri" panose="020F0502020204030204"/>
              </a:rPr>
              <a:t>Runtime Errors (Exceptions): Runtime errors, also known as exceptions, occur during the execution of a program. These errors interrupt the normal flow of the program. Runtime errors can be caused by various factors, such as invalid input, division by zero, or accessing an index out of range. Python provides mechanisms to handle exceptions gracefully using try, except, else, and finally blocks.</a:t>
            </a:r>
            <a:endParaRPr sz="2000" b="0" i="0">
              <a:solidFill>
                <a:schemeClr val="tx1"/>
              </a:solidFill>
              <a:latin typeface="Calibri" panose="020F0502020204030204"/>
              <a:ea typeface="Calibri" panose="020F0502020204030204"/>
            </a:endParaRPr>
          </a:p>
          <a:p>
            <a:pPr marL="114300" indent="0" fontAlgn="base">
              <a:spcAft>
                <a:spcPct val="0"/>
              </a:spcAft>
              <a:buFont typeface="Arial" panose="020B0604020202020204"/>
              <a:buChar char="•"/>
            </a:pPr>
            <a:r>
              <a:rPr sz="2000" b="1" i="0" u="sng">
                <a:solidFill>
                  <a:schemeClr val="accent2">
                    <a:lumMod val="60000"/>
                    <a:lumOff val="40000"/>
                  </a:schemeClr>
                </a:solidFill>
                <a:highlight>
                  <a:srgbClr val="000000"/>
                </a:highlight>
                <a:latin typeface="Calibri" panose="020F0502020204030204"/>
                <a:ea typeface="Calibri" panose="020F0502020204030204"/>
              </a:rPr>
              <a:t>Example</a:t>
            </a:r>
            <a:endParaRPr sz="2000" b="1" i="0" u="sng">
              <a:solidFill>
                <a:schemeClr val="accent2">
                  <a:lumMod val="60000"/>
                  <a:lumOff val="40000"/>
                </a:schemeClr>
              </a:solidFill>
              <a:highlight>
                <a:srgbClr val="000000"/>
              </a:highlight>
              <a:latin typeface="Calibri" panose="020F0502020204030204"/>
              <a:ea typeface="Calibri" panose="020F0502020204030204"/>
            </a:endParaRPr>
          </a:p>
          <a:p>
            <a:pPr fontAlgn="base">
              <a:spcAft>
                <a:spcPct val="0"/>
              </a:spcAft>
            </a:pPr>
            <a:r>
              <a:rPr sz="2000" b="0" i="0">
                <a:solidFill>
                  <a:schemeClr val="accent2">
                    <a:lumMod val="60000"/>
                    <a:lumOff val="40000"/>
                  </a:schemeClr>
                </a:solidFill>
                <a:highlight>
                  <a:srgbClr val="000000"/>
                </a:highlight>
                <a:latin typeface="Calibri" panose="020F0502020204030204"/>
                <a:ea typeface="Calibri" panose="020F0502020204030204"/>
              </a:rPr>
              <a:t>result = 10 / 0 # ZeroDivisionError: division by zero</a:t>
            </a:r>
            <a:endParaRPr sz="2000" b="0" i="0">
              <a:solidFill>
                <a:schemeClr val="accent2">
                  <a:lumMod val="60000"/>
                  <a:lumOff val="40000"/>
                </a:schemeClr>
              </a:solidFill>
              <a:highlight>
                <a:srgbClr val="000000"/>
              </a:highlight>
              <a:latin typeface="Calibri" panose="020F0502020204030204"/>
              <a:ea typeface="Calibri" panose="020F0502020204030204"/>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174">
      <a:dk1>
        <a:srgbClr val="1E1E1E"/>
      </a:dk1>
      <a:lt1>
        <a:sysClr val="window" lastClr="FFFFFF"/>
      </a:lt1>
      <a:dk2>
        <a:srgbClr val="44546A"/>
      </a:dk2>
      <a:lt2>
        <a:srgbClr val="E7E6E6"/>
      </a:lt2>
      <a:accent1>
        <a:srgbClr val="81CC48"/>
      </a:accent1>
      <a:accent2>
        <a:srgbClr val="45BEAD"/>
      </a:accent2>
      <a:accent3>
        <a:srgbClr val="BFFF4B"/>
      </a:accent3>
      <a:accent4>
        <a:srgbClr val="B001FF"/>
      </a:accent4>
      <a:accent5>
        <a:srgbClr val="5B9BD5"/>
      </a:accent5>
      <a:accent6>
        <a:srgbClr val="70AD47"/>
      </a:accent6>
      <a:hlink>
        <a:srgbClr val="0563C1"/>
      </a:hlink>
      <a:folHlink>
        <a:srgbClr val="954F72"/>
      </a:folHlink>
    </a:clrScheme>
    <a:fontScheme name="Custom 60">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11.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7 9 F 1 1 1 E D 3 5 F 8 C C 4 7 9 4 4 9 6 0 9 E 8 A 0 9 2 3 A 6 "   m a : c o n t e n t T y p e V e r s i o n = " 2 1 "   m a : c o n t e n t T y p e D e s c r i p t i o n = " C r e a t e   a   n e w   d o c u m e n t . "   m a : c o n t e n t T y p e S c o p e = " "   m a : v e r s i o n I D = " 6 4 d f b 1 5 5 5 6 8 7 e 0 8 7 4 b 4 3 0 4 b 7 9 6 b 5 b 0 c 7 "   x m l n s : c t = " h t t p : / / s c h e m a s . m i c r o s o f t . c o m / o f f i c e / 2 0 0 6 / m e t a d a t a / c o n t e n t T y p e "   x m l n s : m a = " h t t p : / / s c h e m a s . m i c r o s o f t . c o m / o f f i c e / 2 0 0 6 / m e t a d a t a / p r o p e r t i e s / m e t a A t t r i b u t e s " >  
 < x s d : s c h e m a   t a r g e t N a m e s p a c e = " h t t p : / / s c h e m a s . m i c r o s o f t . c o m / o f f i c e / 2 0 0 6 / m e t a d a t a / p r o p e r t i e s "   m a : r o o t = " t r u e "   m a : f i e l d s I D = " e 6 e 4 c 5 5 5 b 5 e 1 9 4 d 0 5 b 7 2 0 3 d e 9 c 4 5 6 7 b 3 " 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e l e m e n t   r e f = " n s 1 : _ i p _ U n i f i e d C o m p l i a n c e P o l i c y P r o p e r t i e s "   m i n O c c u r s = " 0 " / >  
 < x s d : e l e m e n t   r e f = " n s 1 : _ i p _ U n i f i e d C o m p l i a n c e P o l i c y U I A c t i o n "   m i n O c c u r s = " 0 " / >  
 < x s d : e l e m e n t   r e f = " n s 2 : I m a g e "   m i n O c c u r s = " 0 " / >  
 < x s d : e l e m e n t   r e f = " n s 4 : T a x C a t c h A l l "   m i n O c c u r s = " 0 " / >  
 < x s d : e l e m e n t   r e f = " n s 2 : I m a g e T a g s T a x H T F i e l d "   m i n O c c u r s = " 0 " / >  
 < x s d : e l e m e n t   r e f = " n s 2 : M e d i a S e r v i c e L o c a t i o n " 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
 < x s d : s i m p l e T y p e >  
 < x s d : r e s t r i c t i o n   b a s e = " d m s : N o t e " / >  
 < / x s d : s i m p l e T y p e >  
 < / x s d : e l e m e n t >  
 < x s d : e l e m e n t   n a m e = " _ i p _ U n i f i e d C o m p l i a n c e P o l i c y U I A c t i o n "   m a : i n d e x = " 2 1 "   n i l l a b l e = " t r u e "   m a : d i s p l a y N a m e = " U n i f i e d   C o m p l i a n c e   P o l i c y   U I   A c t i o n "   m a : h i d d e n = " t r u e "   m a : i n t e r n a l N a m e = " _ i p _ U n i f i e d C o m p l i a n c e P o l i c y U I A c t i o n " > 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e l e m e n t   n a m e = " I m a g e "   m a : i n d e x = " 2 2 "   n i l l a b l e = " t r u e "   m a : d i s p l a y N a m e = " I m a g e "   m a : f o r m a t = " I m a g e "   m a : i n t e r n a l N a m e = " I m a g 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i n t e r n a l N a m e = " M e d i a S e r v i c e L o c a t i o 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S t a t u s   x m l n s = " 7 1 a f 3 2 4 3 - 3 d d 4 - 4 a 8 d - 8 c 0 d - d d 7 6 d a 1 f 0 2 a 5 " > N o t   s t a r t e d < / S t a t u s > < _ i p _ U n i f i e d C o m p l i a n c e P o l i c y U I A c t i o n   x m l n s = " h t t p : / / s c h e m a s . m i c r o s o f t . c o m / s h a r e p o i n t / v 3 "   x s i : n i l = " t r u e " / > < I m a g e   x m l n s = " 7 1 a f 3 2 4 3 - 3 d d 4 - 4 a 8 d - 8 c 0 d - d d 7 6 d a 1 f 0 2 a 5 " > < U r l   x s i : n i l = " t r u e " > < / U r l > < D e s c r i p t i o n   x s i : n i l = " t r u e " > < / D e s c r i p t i o n > < / I m a g e > < 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M e d i a S e r v i c e K e y P o i n t s   x m l n s = " 7 1 a f 3 2 4 3 - 3 d d 4 - 4 a 8 d - 8 c 0 d - d d 7 6 d a 1 f 0 2 a 5 "   x s i : n i l = " t r u e " / > < / d o c u m e n t M a n a g e m e n t > < / p : p r o p e r t i e s > 
</file>

<file path=customXml/itemProps10.xml><?xml version="1.0" encoding="utf-8"?>
<ds:datastoreItem xmlns:ds="http://schemas.openxmlformats.org/officeDocument/2006/customXml" ds:itemID="{472B6A28-7094-4F7C-9CE6-FEFFCFA7E15D}">
  <ds:schemaRefs/>
</ds:datastoreItem>
</file>

<file path=customXml/itemProps11.xml><?xml version="1.0" encoding="utf-8"?>
<ds:datastoreItem xmlns:ds="http://schemas.openxmlformats.org/officeDocument/2006/customXml" ds:itemID="{8D126E60-8824-40C8-9624-5890E719C527}">
  <ds:schemaRefs/>
</ds:datastoreItem>
</file>

<file path=customXml/itemProps9.xml><?xml version="1.0" encoding="utf-8"?>
<ds:datastoreItem xmlns:ds="http://schemas.openxmlformats.org/officeDocument/2006/customXml" ds:itemID="{7817B950-985C-4D79-B0A3-FA5D2FD7806B}">
  <ds:schemaRefs/>
</ds:datastoreItem>
</file>

<file path=docProps/app.xml><?xml version="1.0" encoding="utf-8"?>
<Properties xmlns="http://schemas.openxmlformats.org/officeDocument/2006/extended-properties" xmlns:vt="http://schemas.openxmlformats.org/officeDocument/2006/docPropsVTypes">
  <TotalTime>0</TotalTime>
  <Words>12527</Words>
  <Application>WPS Presentation</Application>
  <PresentationFormat>Widescreen</PresentationFormat>
  <Paragraphs>331</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Times New Roman</vt:lpstr>
      <vt:lpstr>Quattrocento Sans</vt:lpstr>
      <vt:lpstr>Arial</vt:lpstr>
      <vt:lpstr>Yu Gothic UI</vt:lpstr>
      <vt:lpstr>Wingdings</vt:lpstr>
      <vt:lpstr>Calibri</vt:lpstr>
      <vt:lpstr>Source Sans Pro</vt:lpstr>
      <vt:lpstr>Microsoft YaHei</vt:lpstr>
      <vt:lpstr>Arial Unicode MS</vt:lpstr>
      <vt:lpstr>Office Theme</vt:lpstr>
      <vt:lpstr>                                     PRACTICAL SUBMISSION                                       Python for Data Science</vt:lpstr>
      <vt:lpstr>PowerPoint 演示文稿</vt:lpstr>
      <vt:lpstr>introduction to python</vt:lpstr>
      <vt:lpstr>key features of python</vt:lpstr>
      <vt:lpstr>python lists</vt:lpstr>
      <vt:lpstr>python tuples</vt:lpstr>
      <vt:lpstr>dictionary</vt:lpstr>
      <vt:lpstr>PowerPoint 演示文稿</vt:lpstr>
      <vt:lpstr>error and exception in python</vt:lpstr>
      <vt:lpstr>PowerPoint 演示文稿</vt:lpstr>
      <vt:lpstr>exception handling</vt:lpstr>
      <vt:lpstr>finally clause</vt:lpstr>
      <vt:lpstr>PowerPoint 演示文稿</vt:lpstr>
      <vt:lpstr>PowerPoint 演示文稿</vt:lpstr>
      <vt:lpstr>numpy</vt:lpstr>
      <vt:lpstr> Pandas</vt:lpstr>
      <vt:lpstr>Matplotlib</vt:lpstr>
      <vt:lpstr>Univariate, bivariate &amp; multivariate analysis</vt:lpstr>
      <vt:lpstr>data processing</vt:lpstr>
      <vt:lpstr>machine learning pipeline</vt:lpstr>
      <vt:lpstr>logistic regression</vt:lpstr>
      <vt:lpstr>decision tree</vt:lpstr>
      <vt:lpstr>analysis of decision tree.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11</cp:revision>
  <dcterms:created xsi:type="dcterms:W3CDTF">2021-07-29T04:12:00Z</dcterms:created>
  <dcterms:modified xsi:type="dcterms:W3CDTF">2024-06-15T07:04:48Z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BCBA70AB83AA41A5869A0BE895AC570A_13</vt:lpwstr>
  </property>
  <property fmtid="{D5CDD505-2E9C-101B-9397-08002B2CF9AE}" pid="4" name="KSOProductBuildVer">
    <vt:lpwstr>1033-12.2.0.17119</vt:lpwstr>
  </property>
</Properties>
</file>