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Amit123456777/Python-Internship" TargetMode="Externa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hyperlink" Target="https://github.com/Amit123456777/1-Kaun-Banega-Crorepati-KBC-game" TargetMode="External"/><Relationship Id="rId5" Type="http://schemas.openxmlformats.org/officeDocument/2006/relationships/hyperlink" Target="https://github.com/Amit123456777/FINDING-OUTLIERS-USING-PYTHON" TargetMode="External"/><Relationship Id="rId4" Type="http://schemas.openxmlformats.org/officeDocument/2006/relationships/hyperlink" Target="https://github.com/Amit123456777/ALGERIAN_FOREST_FIRE_DATASET" TargetMode="External"/><Relationship Id="rId3" Type="http://schemas.openxmlformats.org/officeDocument/2006/relationships/hyperlink" Target="https://www.linkedin.com/in/amit-sharma-868b3a23a" TargetMode="External"/><Relationship Id="rId2" Type="http://schemas.openxmlformats.org/officeDocument/2006/relationships/hyperlink" Target="https://github.com/Amit123456777" TargetMode="External"/><Relationship Id="rId10" Type="http://schemas.openxmlformats.org/officeDocument/2006/relationships/slideLayout" Target="../slideLayouts/slideLayout5.xml"/><Relationship Id="rId1" Type="http://schemas.openxmlformats.org/officeDocument/2006/relationships/hyperlink" Target="mailto:amsharma260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7" y="832231"/>
            <a:ext cx="5746750" cy="2337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Amit</a:t>
            </a:r>
            <a:r>
              <a:rPr sz="1400" b="1" spc="-65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Sharma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493395" algn="ctr">
              <a:lnSpc>
                <a:spcPct val="100000"/>
              </a:lnSpc>
              <a:spcBef>
                <a:spcPts val="10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amsharma2607@gmail.com</a:t>
            </a:r>
            <a:r>
              <a:rPr sz="1200" spc="-6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|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(+91)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8527850441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libri" panose="020F0502020204030204"/>
              <a:cs typeface="Calibri" panose="020F0502020204030204"/>
            </a:endParaRPr>
          </a:p>
          <a:p>
            <a:pPr marL="347980">
              <a:lnSpc>
                <a:spcPct val="100000"/>
              </a:lnSpc>
              <a:tabLst>
                <a:tab pos="2908935" algn="l"/>
              </a:tabLst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1053CC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https://github.com/Amit123456777</a:t>
            </a:r>
            <a:r>
              <a:rPr sz="10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1053CC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https://www.linkedin.com/in/amit-sharma-868b3a23a</a:t>
            </a:r>
            <a:r>
              <a:rPr sz="1000" spc="-15" dirty="0">
                <a:solidFill>
                  <a:srgbClr val="656565"/>
                </a:solidFill>
                <a:latin typeface="Calibri" panose="020F0502020204030204"/>
                <a:cs typeface="Calibri" panose="020F0502020204030204"/>
              </a:rPr>
              <a:t>/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SKILLS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spcBef>
                <a:spcPts val="600"/>
              </a:spcBef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 dirty="0">
                <a:latin typeface="Calibri" panose="020F0502020204030204"/>
                <a:cs typeface="Calibri" panose="020F0502020204030204"/>
              </a:rPr>
              <a:t>Python,</a:t>
            </a:r>
            <a:r>
              <a:rPr lang="en-IN" sz="1200" b="1" dirty="0">
                <a:latin typeface="Calibri" panose="020F0502020204030204"/>
                <a:cs typeface="Calibri" panose="020F0502020204030204"/>
              </a:rPr>
              <a:t> R,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 Machine</a:t>
            </a:r>
            <a:r>
              <a:rPr sz="12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Learning,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 spc="1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B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Q</a:t>
            </a:r>
            <a:r>
              <a:rPr sz="1200" b="1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ee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q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Y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Q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Py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hon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ec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ti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v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200" b="1" spc="-65" dirty="0">
                <a:latin typeface="Calibri" panose="020F0502020204030204"/>
                <a:cs typeface="Calibri" panose="020F0502020204030204"/>
              </a:rPr>
              <a:t>y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q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li</a:t>
            </a:r>
            <a:r>
              <a:rPr sz="1200" b="1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ng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1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B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ump</a:t>
            </a:r>
            <a:r>
              <a:rPr sz="1200" b="1" spc="-90" dirty="0">
                <a:latin typeface="Calibri" panose="020F0502020204030204"/>
                <a:cs typeface="Calibri" panose="020F0502020204030204"/>
              </a:rPr>
              <a:t>y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nd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s,</a:t>
            </a:r>
            <a:r>
              <a:rPr sz="12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Ma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tli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b,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bo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n,</a:t>
            </a:r>
            <a:r>
              <a:rPr sz="12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tl</a:t>
            </a:r>
            <a:r>
              <a:rPr sz="1200" b="1" spc="-65" dirty="0">
                <a:latin typeface="Calibri" panose="020F0502020204030204"/>
                <a:cs typeface="Calibri" panose="020F0502020204030204"/>
              </a:rPr>
              <a:t>y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,</a:t>
            </a:r>
            <a:endParaRPr sz="1200" b="1" dirty="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>
                <a:latin typeface="Calibri" panose="020F0502020204030204"/>
                <a:cs typeface="Calibri" panose="020F0502020204030204"/>
              </a:rPr>
              <a:t>Microsoft Office Suite: Advanced skills in Excel and PowerPoint.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03555" indent="-262890">
              <a:lnSpc>
                <a:spcPct val="100000"/>
              </a:lnSpc>
              <a:buFont typeface="MS PGothic" panose="020B0600070205080204" charset="-128"/>
              <a:buChar char="❖"/>
              <a:tabLst>
                <a:tab pos="504190" algn="l"/>
              </a:tabLst>
            </a:pPr>
            <a:r>
              <a:rPr sz="1200" b="1" spc="-10" dirty="0">
                <a:latin typeface="Calibri" panose="020F0502020204030204"/>
                <a:cs typeface="Calibri" panose="020F0502020204030204"/>
              </a:rPr>
              <a:t>Java(Basic)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397" y="3012641"/>
            <a:ext cx="4178935" cy="7264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spc="-35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EDUCATION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spcBef>
                <a:spcPts val="600"/>
              </a:spcBef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BSC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Science|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Asian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Academy</a:t>
            </a:r>
            <a:r>
              <a:rPr sz="1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File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Television,</a:t>
            </a:r>
            <a:r>
              <a:rPr sz="12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Noida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XII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(CBSE)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|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Government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Boys</a:t>
            </a:r>
            <a:r>
              <a:rPr sz="1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Senior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Secondary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School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397" y="3759199"/>
            <a:ext cx="5048250" cy="1955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b="1" spc="-10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ACADEMIC</a:t>
            </a:r>
            <a:r>
              <a:rPr sz="1200" b="1" spc="-45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PROJECTS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 spc="-30" dirty="0">
                <a:latin typeface="Calibri" panose="020F0502020204030204"/>
                <a:cs typeface="Calibri" panose="020F0502020204030204"/>
              </a:rPr>
              <a:t>ALGERIAN_FOREST_FIRE_DATASET</a:t>
            </a:r>
            <a:r>
              <a:rPr sz="1200" b="1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60" dirty="0">
                <a:latin typeface="Cambria" panose="02040503050406030204"/>
                <a:cs typeface="Cambria" panose="02040503050406030204"/>
              </a:rPr>
              <a:t>(USING</a:t>
            </a:r>
            <a:r>
              <a:rPr sz="1200" i="1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i="1" spc="55" dirty="0">
                <a:latin typeface="Cambria" panose="02040503050406030204"/>
                <a:cs typeface="Cambria" panose="02040503050406030204"/>
              </a:rPr>
              <a:t>PYTHON)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latin typeface="Arial MT"/>
                <a:cs typeface="Arial MT"/>
              </a:rPr>
              <a:t>Exploratory</a:t>
            </a:r>
            <a:r>
              <a:rPr sz="1100" spc="-1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Analysis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(EDA)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Feature</a:t>
            </a:r>
            <a:r>
              <a:rPr sz="1100" spc="-1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Engineering</a:t>
            </a:r>
            <a:endParaRPr sz="11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1053CC"/>
                  </a:solidFill>
                </a:uFill>
                <a:latin typeface="Calibri" panose="020F0502020204030204"/>
                <a:cs typeface="Calibri" panose="020F0502020204030204"/>
                <a:hlinkClick r:id="rId4"/>
              </a:rPr>
              <a:t>https://github.com/Amit123456777/ALGERIAN_FOREST_FIRE_DATASET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 indent="-229235">
              <a:lnSpc>
                <a:spcPct val="100000"/>
              </a:lnSpc>
              <a:spcBef>
                <a:spcPts val="960"/>
              </a:spcBef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 spc="-5" dirty="0">
                <a:latin typeface="Calibri" panose="020F0502020204030204"/>
                <a:cs typeface="Calibri" panose="020F0502020204030204"/>
              </a:rPr>
              <a:t>FINDING</a:t>
            </a:r>
            <a:r>
              <a:rPr sz="1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OUTLIERS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USING</a:t>
            </a:r>
            <a:r>
              <a:rPr sz="12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PYTHON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1053CC"/>
                  </a:solidFill>
                </a:uFill>
                <a:latin typeface="Arial MT"/>
                <a:cs typeface="Arial MT"/>
                <a:hlinkClick r:id="rId5"/>
              </a:rPr>
              <a:t>https://github.com/Amit123456777/FINDING-OUTLIERS-USING-PYTHON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buFont typeface="MS PGothic" panose="020B0600070205080204" charset="-128"/>
              <a:buChar char="❖"/>
              <a:tabLst>
                <a:tab pos="469900" algn="l"/>
              </a:tabLst>
            </a:pPr>
            <a:r>
              <a:rPr sz="1200" b="1" spc="-5" dirty="0">
                <a:latin typeface="Calibri" panose="020F0502020204030204"/>
                <a:cs typeface="Calibri" panose="020F0502020204030204"/>
              </a:rPr>
              <a:t>KBC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GAME</a:t>
            </a:r>
            <a:r>
              <a:rPr sz="12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USING</a:t>
            </a:r>
            <a:r>
              <a:rPr sz="12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PYTHON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1053CC"/>
                  </a:solidFill>
                </a:uFill>
                <a:latin typeface="Arial MT"/>
                <a:cs typeface="Arial MT"/>
                <a:hlinkClick r:id="rId6"/>
              </a:rPr>
              <a:t>https://github.com/Amit123456777/1-Kaun-Banega-Crorepati-KBC-game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8511" y="1432560"/>
            <a:ext cx="143256" cy="1432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8832" y="1432560"/>
            <a:ext cx="143256" cy="1432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442" y="6257289"/>
            <a:ext cx="3751579" cy="7600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spc="-5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Experience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9885" indent="-204470">
              <a:lnSpc>
                <a:spcPct val="100000"/>
              </a:lnSpc>
              <a:spcBef>
                <a:spcPts val="735"/>
              </a:spcBef>
              <a:buFont typeface="Wingdings" panose="05000000000000000000"/>
              <a:buChar char=""/>
              <a:tabLst>
                <a:tab pos="350520" algn="l"/>
              </a:tabLst>
            </a:pPr>
            <a:r>
              <a:rPr sz="1200" b="1" dirty="0">
                <a:latin typeface="Calibri" panose="020F0502020204030204"/>
                <a:cs typeface="Calibri" panose="020F0502020204030204"/>
              </a:rPr>
              <a:t>Python</a:t>
            </a:r>
            <a:r>
              <a:rPr sz="1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Internship</a:t>
            </a:r>
            <a:r>
              <a:rPr sz="1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at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IIT</a:t>
            </a:r>
            <a:r>
              <a:rPr sz="12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Kanpur.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56235">
              <a:lnSpc>
                <a:spcPct val="100000"/>
              </a:lnSpc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9"/>
              </a:rPr>
              <a:t>https://github.com/Amit123456777/Python-Internship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6665" y="7036434"/>
            <a:ext cx="1280160" cy="543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rgbClr val="4A85E7"/>
                </a:solidFill>
                <a:latin typeface="Calibri" panose="020F0502020204030204"/>
                <a:cs typeface="Calibri" panose="020F0502020204030204"/>
              </a:rPr>
              <a:t>HOBBIES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78460" indent="-170815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"/>
              <a:tabLst>
                <a:tab pos="378460" algn="l"/>
              </a:tabLst>
            </a:pPr>
            <a:r>
              <a:rPr sz="1200" spc="-60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od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latin typeface="Calibri" panose="020F0502020204030204"/>
                <a:cs typeface="Calibri" panose="020F0502020204030204"/>
              </a:rPr>
              <a:t>g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0342" y="6836487"/>
            <a:ext cx="7061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|May</a:t>
            </a:r>
            <a:r>
              <a:rPr sz="1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2024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0342" y="3179840"/>
            <a:ext cx="751205" cy="4826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|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2023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2026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|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022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2023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Presentation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Times New Roman</vt:lpstr>
      <vt:lpstr>MS PGothic</vt:lpstr>
      <vt:lpstr>Cambria</vt:lpstr>
      <vt:lpstr>Arial MT</vt:lpstr>
      <vt:lpstr>Wingdings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3</cp:revision>
  <dcterms:created xsi:type="dcterms:W3CDTF">2024-07-19T18:28:00Z</dcterms:created>
  <dcterms:modified xsi:type="dcterms:W3CDTF">2024-07-22T08:01:14Z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2024-07-19T11:00:00Z</vt:filetime>
  </property>
  <property fmtid="{D5CDD505-2E9C-101B-9397-08002B2CF9AE}" pid="5" name="ICV">
    <vt:lpwstr>0152AB58C1594CDFA7A44728918C821F_13</vt:lpwstr>
  </property>
  <property fmtid="{D5CDD505-2E9C-101B-9397-08002B2CF9AE}" pid="6" name="KSOProductBuildVer">
    <vt:lpwstr>1033-12.2.0.17153</vt:lpwstr>
  </property>
</Properties>
</file>