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67" r:id="rId3"/>
    <p:sldId id="268" r:id="rId4"/>
    <p:sldId id="266" r:id="rId5"/>
    <p:sldId id="259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9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07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1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6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3365"/>
            <a:ext cx="8825658" cy="3329581"/>
          </a:xfrm>
        </p:spPr>
        <p:txBody>
          <a:bodyPr/>
          <a:lstStyle/>
          <a:p>
            <a:r>
              <a:rPr lang="en-US" sz="5400" dirty="0" smtClean="0"/>
              <a:t>Term Project – Phase </a:t>
            </a:r>
            <a:r>
              <a:rPr lang="en-US" sz="5400" dirty="0" smtClean="0"/>
              <a:t>4 </a:t>
            </a:r>
            <a:r>
              <a:rPr lang="en-US" sz="5400" dirty="0" smtClean="0"/>
              <a:t>:</a:t>
            </a:r>
            <a:br>
              <a:rPr lang="en-US" sz="5400" dirty="0" smtClean="0"/>
            </a:br>
            <a:r>
              <a:rPr lang="en-US" sz="5400" dirty="0"/>
              <a:t>D</a:t>
            </a:r>
            <a:r>
              <a:rPr lang="en-US" sz="5400" dirty="0" smtClean="0"/>
              <a:t>ata Analytics on Airlines Traffic	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dirty="0" smtClean="0"/>
              <a:t>MapReduce &amp; Hive DEMO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algn="r"/>
            <a:r>
              <a:rPr lang="en-US" dirty="0" smtClean="0"/>
              <a:t>-Santosh thapa</a:t>
            </a:r>
          </a:p>
          <a:p>
            <a:pPr algn="r"/>
            <a:r>
              <a:rPr lang="en-US" dirty="0" smtClean="0"/>
              <a:t>0997148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75"/>
    </mc:Choice>
    <mc:Fallback xmlns="">
      <p:transition spd="slow" advTm="1727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700265"/>
            <a:ext cx="8946541" cy="61577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3 main datasets of year 2013,2014 and 2015 with supplementary datasets: Carriers, Planedata and Airports.</a:t>
            </a:r>
          </a:p>
          <a:p>
            <a:r>
              <a:rPr lang="en-US" dirty="0" smtClean="0"/>
              <a:t>Includes the domestic flights from year 2013 to 2015.</a:t>
            </a:r>
          </a:p>
          <a:p>
            <a:r>
              <a:rPr lang="en-US" dirty="0" smtClean="0"/>
              <a:t>Main Attributes:-</a:t>
            </a:r>
          </a:p>
          <a:p>
            <a:pPr lvl="1"/>
            <a:r>
              <a:rPr lang="en-US" dirty="0" smtClean="0"/>
              <a:t>Year, Month, DayOfMonth, DayOfWeek</a:t>
            </a:r>
          </a:p>
          <a:p>
            <a:pPr lvl="1"/>
            <a:r>
              <a:rPr lang="en-US" dirty="0"/>
              <a:t>DepTime – Actual departure time (hhmm)</a:t>
            </a:r>
          </a:p>
          <a:p>
            <a:pPr lvl="1"/>
            <a:r>
              <a:rPr lang="en-US" dirty="0"/>
              <a:t>CRSDepTime – Scheduled departure time (hhmm)</a:t>
            </a:r>
          </a:p>
          <a:p>
            <a:pPr lvl="1"/>
            <a:r>
              <a:rPr lang="en-US" dirty="0"/>
              <a:t>ArrTime – Actual arrival time (hhmm)</a:t>
            </a:r>
          </a:p>
          <a:p>
            <a:pPr lvl="1"/>
            <a:r>
              <a:rPr lang="en-US" dirty="0"/>
              <a:t>CRSArrTime – Scheduled arrival time (hhmm)</a:t>
            </a:r>
          </a:p>
          <a:p>
            <a:pPr lvl="1"/>
            <a:r>
              <a:rPr lang="en-US" dirty="0"/>
              <a:t>UniqueCarrier – Unique Carrier code</a:t>
            </a:r>
          </a:p>
          <a:p>
            <a:pPr lvl="1"/>
            <a:r>
              <a:rPr lang="en-US" dirty="0"/>
              <a:t>TailNum – Plane tail number</a:t>
            </a:r>
          </a:p>
          <a:p>
            <a:pPr lvl="1"/>
            <a:r>
              <a:rPr lang="en-US" dirty="0"/>
              <a:t>FlightNum – Flight Number</a:t>
            </a:r>
          </a:p>
          <a:p>
            <a:pPr lvl="1"/>
            <a:r>
              <a:rPr lang="en-US" dirty="0" smtClean="0"/>
              <a:t>AirTime </a:t>
            </a:r>
            <a:r>
              <a:rPr lang="en-US" dirty="0"/>
              <a:t>– In Minutes </a:t>
            </a:r>
          </a:p>
          <a:p>
            <a:pPr lvl="1"/>
            <a:r>
              <a:rPr lang="en-US" dirty="0"/>
              <a:t>ArrDelay – Arrival Delay(In Minutes)</a:t>
            </a:r>
          </a:p>
          <a:p>
            <a:pPr lvl="1"/>
            <a:r>
              <a:rPr lang="en-US" dirty="0"/>
              <a:t>DepDelay – Departure Delay(In Minutes)</a:t>
            </a:r>
          </a:p>
          <a:p>
            <a:pPr lvl="1"/>
            <a:r>
              <a:rPr lang="en-US" dirty="0"/>
              <a:t>Origin, Dest – origin (IATA airport code), destination(IATA code)</a:t>
            </a:r>
          </a:p>
          <a:p>
            <a:pPr lvl="1"/>
            <a:r>
              <a:rPr lang="en-US" dirty="0" smtClean="0"/>
              <a:t>Cancelled </a:t>
            </a:r>
            <a:r>
              <a:rPr lang="en-US" dirty="0"/>
              <a:t>– (0-NO or 1-YES)</a:t>
            </a:r>
          </a:p>
          <a:p>
            <a:pPr lvl="1"/>
            <a:r>
              <a:rPr lang="en-US" dirty="0"/>
              <a:t>CancellationCode – Reason for cancellation (A-carrier, B-weather, C-NAS, D-security)</a:t>
            </a:r>
          </a:p>
          <a:p>
            <a:pPr lvl="1"/>
            <a:r>
              <a:rPr lang="en-US" dirty="0"/>
              <a:t>Diverted – 1: yes, 0: no</a:t>
            </a:r>
          </a:p>
          <a:p>
            <a:pPr lvl="1"/>
            <a:r>
              <a:rPr lang="en-US" dirty="0"/>
              <a:t>CarrierDelay, WeatherDelay, NASDelay, SecurityDelay, LateAircraftDelay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19"/>
    </mc:Choice>
    <mc:Fallback xmlns="">
      <p:transition spd="slow" advTm="4911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6481"/>
            <a:ext cx="8946541" cy="4195481"/>
          </a:xfrm>
        </p:spPr>
        <p:txBody>
          <a:bodyPr/>
          <a:lstStyle/>
          <a:p>
            <a:r>
              <a:rPr lang="en-US" dirty="0" smtClean="0"/>
              <a:t>Supplementary datasets:</a:t>
            </a:r>
          </a:p>
          <a:p>
            <a:pPr lvl="1"/>
            <a:r>
              <a:rPr lang="en-US" dirty="0" smtClean="0"/>
              <a:t>Carriers (2 attributes- UniqueCarrier, Description)</a:t>
            </a:r>
          </a:p>
          <a:p>
            <a:pPr lvl="1"/>
            <a:r>
              <a:rPr lang="en-US" dirty="0" smtClean="0"/>
              <a:t>Planedata (9 attributes- TailNum, Type, Manufacturer, Issue_date, Model, status, Aircraft_type, Engine_type and year)</a:t>
            </a:r>
          </a:p>
          <a:p>
            <a:pPr lvl="1"/>
            <a:r>
              <a:rPr lang="en-US" dirty="0" smtClean="0"/>
              <a:t>Airports (7 attributes- IATA, Airport, City, State, Country, Latitude, Longitude)</a:t>
            </a:r>
          </a:p>
          <a:p>
            <a:pPr lvl="1"/>
            <a:endParaRPr lang="en-US" dirty="0"/>
          </a:p>
          <a:p>
            <a:r>
              <a:rPr lang="en-US" dirty="0" smtClean="0"/>
              <a:t>UniqueCarrier, TailNum and Origin, Dest are the foreign key for datasets Carriers, Planedata and Airports,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1954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20"/>
    </mc:Choice>
    <mc:Fallback xmlns="">
      <p:transition spd="slow" advTm="3102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87" y="1673090"/>
            <a:ext cx="8946541" cy="4195481"/>
          </a:xfrm>
        </p:spPr>
        <p:txBody>
          <a:bodyPr/>
          <a:lstStyle/>
          <a:p>
            <a:r>
              <a:rPr lang="en-US" dirty="0" smtClean="0"/>
              <a:t>Basically five findings to be made on this project. One will be executed using MapReduce and one by Spark and others by Hive. </a:t>
            </a:r>
          </a:p>
          <a:p>
            <a:pPr lvl="1"/>
            <a:r>
              <a:rPr lang="en-US" dirty="0" smtClean="0"/>
              <a:t>MapReduce</a:t>
            </a:r>
          </a:p>
          <a:p>
            <a:pPr lvl="1"/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8"/>
    </mc:Choice>
    <mc:Fallback xmlns="">
      <p:transition spd="slow" advTm="1894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52384"/>
            <a:ext cx="8946541" cy="5950274"/>
          </a:xfrm>
        </p:spPr>
        <p:txBody>
          <a:bodyPr/>
          <a:lstStyle/>
          <a:p>
            <a:r>
              <a:rPr lang="en-US" dirty="0" smtClean="0"/>
              <a:t>Get the flight departures which were delayed by greater than 15 mintues </a:t>
            </a:r>
            <a:r>
              <a:rPr lang="en-US" dirty="0" smtClean="0"/>
              <a:t>on the basis of the Airports.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u="sng" dirty="0" smtClean="0"/>
              <a:t>Mapper</a:t>
            </a:r>
            <a:r>
              <a:rPr lang="en-US" dirty="0" smtClean="0"/>
              <a:t>: Map(flights, DepartureDelay)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/>
              <a:t>TimePeriod_DepTime;</a:t>
            </a:r>
          </a:p>
          <a:p>
            <a:pPr marL="0" indent="0">
              <a:buNone/>
            </a:pPr>
            <a:r>
              <a:rPr lang="en-US" dirty="0" smtClean="0"/>
              <a:t>	TimePeriod_DepTime </a:t>
            </a:r>
            <a:r>
              <a:rPr lang="en-US" dirty="0"/>
              <a:t>= actualDepTime – ScheduledDepTime;</a:t>
            </a:r>
          </a:p>
          <a:p>
            <a:pPr marL="0" indent="0">
              <a:buNone/>
            </a:pPr>
            <a:r>
              <a:rPr lang="en-US" dirty="0" smtClean="0"/>
              <a:t>	If(TimePeriod_DepTime </a:t>
            </a:r>
            <a:r>
              <a:rPr lang="en-US" dirty="0"/>
              <a:t>&gt; 15){ delayed = 1;}</a:t>
            </a:r>
          </a:p>
          <a:p>
            <a:pPr marL="0" indent="0">
              <a:buNone/>
            </a:pPr>
            <a:r>
              <a:rPr lang="en-US" dirty="0" smtClean="0"/>
              <a:t>	Emit(new </a:t>
            </a:r>
            <a:r>
              <a:rPr lang="en-US" dirty="0"/>
              <a:t>Text, new IntWritable); //send it to Reducer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Reducer</a:t>
            </a:r>
            <a:r>
              <a:rPr lang="en-US" dirty="0" smtClean="0"/>
              <a:t>: Reduce(Fflights, DepartureDelay&gt;15)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While(value.Next()){</a:t>
            </a:r>
          </a:p>
          <a:p>
            <a:pPr marL="0" indent="0">
              <a:buNone/>
            </a:pPr>
            <a:r>
              <a:rPr lang="en-US" dirty="0"/>
              <a:t>			Int delay = value.next().get();</a:t>
            </a:r>
          </a:p>
          <a:p>
            <a:pPr marL="0" indent="0">
              <a:buNone/>
            </a:pPr>
            <a:r>
              <a:rPr lang="en-US" dirty="0"/>
              <a:t>			Fflights = Fflights +1;</a:t>
            </a:r>
          </a:p>
          <a:p>
            <a:pPr marL="0" indent="0">
              <a:buNone/>
            </a:pPr>
            <a:r>
              <a:rPr lang="en-US" dirty="0"/>
              <a:t>		}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33"/>
    </mc:Choice>
    <mc:Fallback xmlns="">
      <p:transition spd="slow" advTm="10093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71368"/>
            <a:ext cx="8946541" cy="5303520"/>
          </a:xfrm>
        </p:spPr>
        <p:txBody>
          <a:bodyPr>
            <a:normAutofit/>
          </a:bodyPr>
          <a:lstStyle/>
          <a:p>
            <a:r>
              <a:rPr lang="en-US" dirty="0" smtClean="0"/>
              <a:t>Find out the average departure delay for all flights in minutes: 9.58 min.</a:t>
            </a:r>
          </a:p>
          <a:p>
            <a:r>
              <a:rPr lang="en-US" dirty="0" smtClean="0"/>
              <a:t>To find out the flights performance by state on the basis of the flights with delays greater than twice the average departure delay.</a:t>
            </a:r>
            <a:endParaRPr lang="en-US" dirty="0" smtClean="0"/>
          </a:p>
          <a:p>
            <a:r>
              <a:rPr lang="en-US" dirty="0" smtClean="0"/>
              <a:t>Delay flights performance by carrier relative to twice the average departure delay.</a:t>
            </a:r>
          </a:p>
          <a:p>
            <a:r>
              <a:rPr lang="en-US" dirty="0" smtClean="0"/>
              <a:t>Top 100 arrival and departure composed delays to </a:t>
            </a:r>
            <a:r>
              <a:rPr lang="en-US" dirty="0"/>
              <a:t>detect the cascading or relational failure delays such that one delay airport creating delay on another</a:t>
            </a:r>
          </a:p>
          <a:p>
            <a:r>
              <a:rPr lang="en-US" dirty="0" smtClean="0"/>
              <a:t>Top 50 Arrival delays to detect if the oldplanes are prominent to causing flight delays.</a:t>
            </a:r>
          </a:p>
          <a:p>
            <a:r>
              <a:rPr lang="en-US" dirty="0" smtClean="0"/>
              <a:t>Top 10 weather delays to know if the weather </a:t>
            </a:r>
            <a:r>
              <a:rPr lang="en-US" dirty="0"/>
              <a:t>has any effect on the flight delays or </a:t>
            </a:r>
            <a:r>
              <a:rPr lang="en-US" dirty="0" smtClean="0"/>
              <a:t>cancellation.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79"/>
    </mc:Choice>
    <mc:Fallback xmlns="">
      <p:transition spd="slow" advTm="9237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723" y="2807606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5582" y="608915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000" i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5463" y="600085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Presentation video’s link</a:t>
            </a:r>
            <a:r>
              <a:rPr lang="en-US" sz="2000" i="1" dirty="0" smtClean="0"/>
              <a:t>: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7623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8"/>
    </mc:Choice>
    <mc:Fallback xmlns="">
      <p:transition spd="slow" advTm="831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2363</TotalTime>
  <Words>406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Term Project – Phase 4 : Data Analytics on Airlines Traffic  MapReduce &amp; Hive DEMO</vt:lpstr>
      <vt:lpstr>Dataset</vt:lpstr>
      <vt:lpstr>Dataset </vt:lpstr>
      <vt:lpstr>Data Analytic Techniques</vt:lpstr>
      <vt:lpstr>MapReduce</vt:lpstr>
      <vt:lpstr>Hive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on Traffic Violations</dc:title>
  <dc:creator>santos</dc:creator>
  <cp:lastModifiedBy>santos</cp:lastModifiedBy>
  <cp:revision>120</cp:revision>
  <dcterms:created xsi:type="dcterms:W3CDTF">2016-02-05T17:03:20Z</dcterms:created>
  <dcterms:modified xsi:type="dcterms:W3CDTF">2017-04-14T06:28:19Z</dcterms:modified>
</cp:coreProperties>
</file>