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7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46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72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54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82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32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54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4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3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83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001C-C677-42AD-B1BE-DCA7123BBB64}" type="datetimeFigureOut">
              <a:rPr lang="sv-SE" smtClean="0"/>
              <a:t>2015-02-25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F5CF-8D1D-476C-BD18-4943A56713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4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Tuning</a:t>
            </a:r>
            <a:r>
              <a:rPr lang="sv-SE" dirty="0" smtClean="0"/>
              <a:t>-parameters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Integrating</a:t>
            </a:r>
            <a:r>
              <a:rPr lang="sv-SE" dirty="0" smtClean="0"/>
              <a:t> process – the 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77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03" y="389384"/>
            <a:ext cx="9065050" cy="6213124"/>
          </a:xfrm>
          <a:prstGeom prst="rect">
            <a:avLst/>
          </a:prstGeom>
        </p:spPr>
      </p:pic>
      <p:cxnSp>
        <p:nvCxnSpPr>
          <p:cNvPr id="6" name="Rak 5"/>
          <p:cNvCxnSpPr/>
          <p:nvPr/>
        </p:nvCxnSpPr>
        <p:spPr>
          <a:xfrm flipV="1">
            <a:off x="3683358" y="1120463"/>
            <a:ext cx="1197735" cy="5482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>
            <a:off x="1352282" y="2665927"/>
            <a:ext cx="83455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 flipV="1">
            <a:off x="4829578" y="1978992"/>
            <a:ext cx="0" cy="462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ruta 1"/>
          <p:cNvSpPr txBox="1"/>
          <p:nvPr/>
        </p:nvSpPr>
        <p:spPr>
          <a:xfrm>
            <a:off x="6747721" y="1187622"/>
            <a:ext cx="333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seen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is the PV </a:t>
            </a:r>
            <a:r>
              <a:rPr lang="sv-SE" dirty="0" err="1" smtClean="0"/>
              <a:t>dynamics</a:t>
            </a:r>
            <a:r>
              <a:rPr lang="sv-SE" dirty="0" smtClean="0"/>
              <a:t> </a:t>
            </a:r>
            <a:r>
              <a:rPr lang="sv-SE" dirty="0" err="1" smtClean="0"/>
              <a:t>after</a:t>
            </a:r>
            <a:r>
              <a:rPr lang="sv-SE" dirty="0" smtClean="0"/>
              <a:t> a step </a:t>
            </a:r>
            <a:r>
              <a:rPr lang="sv-SE" dirty="0" err="1" smtClean="0"/>
              <a:t>made</a:t>
            </a:r>
            <a:r>
              <a:rPr lang="sv-SE" dirty="0" smtClean="0"/>
              <a:t> in the CO (Controller output). The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from 400 to 1000, i.e. </a:t>
            </a:r>
            <a:r>
              <a:rPr lang="sv-SE" dirty="0" err="1" smtClean="0"/>
              <a:t>dCO</a:t>
            </a:r>
            <a:r>
              <a:rPr lang="sv-SE" dirty="0" smtClean="0"/>
              <a:t> = 1000 – 400 = 600</a:t>
            </a:r>
          </a:p>
          <a:p>
            <a:r>
              <a:rPr lang="sv-SE" dirty="0" err="1" smtClean="0"/>
              <a:t>dPV</a:t>
            </a:r>
            <a:r>
              <a:rPr lang="sv-SE" dirty="0" smtClean="0"/>
              <a:t> = 290 – 284 = 6</a:t>
            </a:r>
          </a:p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constant</a:t>
            </a:r>
            <a:r>
              <a:rPr lang="sv-SE" dirty="0" smtClean="0"/>
              <a:t> T = 5 s</a:t>
            </a:r>
            <a:endParaRPr lang="sv-SE" dirty="0"/>
          </a:p>
          <a:p>
            <a:r>
              <a:rPr lang="sv-SE" dirty="0" err="1" smtClean="0"/>
              <a:t>Dead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L = </a:t>
            </a:r>
            <a:r>
              <a:rPr lang="sv-SE" dirty="0" err="1" smtClean="0"/>
              <a:t>zero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get the </a:t>
            </a:r>
            <a:r>
              <a:rPr lang="sv-SE" dirty="0" err="1" smtClean="0"/>
              <a:t>following</a:t>
            </a:r>
            <a:r>
              <a:rPr lang="sv-SE" dirty="0" smtClean="0"/>
              <a:t> PID parameters (moderate lambda, i.e. 2*T)</a:t>
            </a:r>
          </a:p>
          <a:p>
            <a:r>
              <a:rPr lang="sv-SE" dirty="0" smtClean="0"/>
              <a:t>Kp = 50</a:t>
            </a:r>
          </a:p>
          <a:p>
            <a:r>
              <a:rPr lang="sv-SE" dirty="0" smtClean="0"/>
              <a:t>Ti = 10</a:t>
            </a:r>
          </a:p>
          <a:p>
            <a:r>
              <a:rPr lang="sv-SE" dirty="0" err="1" smtClean="0"/>
              <a:t>Td</a:t>
            </a:r>
            <a:r>
              <a:rPr lang="sv-SE" smtClean="0"/>
              <a:t> = 0</a:t>
            </a:r>
            <a:endParaRPr lang="sv-SE" dirty="0"/>
          </a:p>
        </p:txBody>
      </p:sp>
      <p:cxnSp>
        <p:nvCxnSpPr>
          <p:cNvPr id="5" name="Rak pil 4"/>
          <p:cNvCxnSpPr/>
          <p:nvPr/>
        </p:nvCxnSpPr>
        <p:spPr>
          <a:xfrm>
            <a:off x="3825025" y="6027313"/>
            <a:ext cx="10045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ruta 6"/>
          <p:cNvSpPr txBox="1"/>
          <p:nvPr/>
        </p:nvSpPr>
        <p:spPr>
          <a:xfrm>
            <a:off x="1169389" y="22965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63%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2225457" y="381799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Temperature</a:t>
            </a:r>
            <a:r>
              <a:rPr lang="sv-SE" dirty="0" smtClean="0"/>
              <a:t> [K]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9836464" y="58426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Time</a:t>
            </a:r>
            <a:r>
              <a:rPr lang="sv-SE" dirty="0" smtClean="0"/>
              <a:t> [s]</a:t>
            </a:r>
            <a:endParaRPr lang="sv-SE" dirty="0"/>
          </a:p>
        </p:txBody>
      </p:sp>
      <p:cxnSp>
        <p:nvCxnSpPr>
          <p:cNvPr id="15" name="Rak pil 14"/>
          <p:cNvCxnSpPr/>
          <p:nvPr/>
        </p:nvCxnSpPr>
        <p:spPr>
          <a:xfrm>
            <a:off x="3335628" y="751131"/>
            <a:ext cx="0" cy="52761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/>
          <p:cNvSpPr txBox="1"/>
          <p:nvPr/>
        </p:nvSpPr>
        <p:spPr>
          <a:xfrm>
            <a:off x="3554569" y="1120463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dPV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4881093" y="5657981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constant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57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99</Words>
  <Application>Microsoft Office PowerPoint</Application>
  <PresentationFormat>Bredbild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Tuning-parameters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Alexander Jaworowski</dc:creator>
  <cp:lastModifiedBy>Alexander Jaworowski</cp:lastModifiedBy>
  <cp:revision>6</cp:revision>
  <dcterms:created xsi:type="dcterms:W3CDTF">2015-02-23T21:50:57Z</dcterms:created>
  <dcterms:modified xsi:type="dcterms:W3CDTF">2015-02-25T18:18:39Z</dcterms:modified>
</cp:coreProperties>
</file>