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62" r:id="rId4"/>
  </p:sldMasterIdLst>
  <p:sldIdLst>
    <p:sldId id="256" r:id="rId5"/>
    <p:sldId id="258" r:id="rId6"/>
    <p:sldId id="275" r:id="rId7"/>
    <p:sldId id="277" r:id="rId8"/>
    <p:sldId id="260" r:id="rId9"/>
    <p:sldId id="264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64" d="100"/>
          <a:sy n="64" d="100"/>
        </p:scale>
        <p:origin x="74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6.svg"/><Relationship Id="rId1" Type="http://schemas.openxmlformats.org/officeDocument/2006/relationships/image" Target="../media/image2.png"/><Relationship Id="rId6" Type="http://schemas.openxmlformats.org/officeDocument/2006/relationships/image" Target="../media/image10.svg"/><Relationship Id="rId5" Type="http://schemas.openxmlformats.org/officeDocument/2006/relationships/image" Target="../media/image4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6.svg"/><Relationship Id="rId1" Type="http://schemas.openxmlformats.org/officeDocument/2006/relationships/image" Target="../media/image2.png"/><Relationship Id="rId6" Type="http://schemas.openxmlformats.org/officeDocument/2006/relationships/image" Target="../media/image10.svg"/><Relationship Id="rId5" Type="http://schemas.openxmlformats.org/officeDocument/2006/relationships/image" Target="../media/image4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 smtClean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 smtClean="0"/>
            <a:t>Machine learning</a:t>
          </a:r>
          <a:endParaRPr lang="en-US" dirty="0"/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 smtClean="0"/>
            <a:t>Exploratory analysis</a:t>
          </a:r>
          <a:endParaRPr lang="en-US" dirty="0"/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 smtClean="0"/>
            <a:t>Inferential analysis</a:t>
          </a:r>
          <a:endParaRPr lang="en-US" dirty="0"/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  <dgm:t>
        <a:bodyPr/>
        <a:lstStyle/>
        <a:p>
          <a:endParaRPr lang="en-US"/>
        </a:p>
      </dgm:t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  <dgm:t>
        <a:bodyPr/>
        <a:lstStyle/>
        <a:p>
          <a:endParaRPr lang="en-US"/>
        </a:p>
      </dgm:t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  <dgm:t>
        <a:bodyPr/>
        <a:lstStyle/>
        <a:p>
          <a:endParaRPr lang="en-US"/>
        </a:p>
      </dgm:t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  <dgm:t>
        <a:bodyPr/>
        <a:lstStyle/>
        <a:p>
          <a:endParaRPr lang="en-US"/>
        </a:p>
      </dgm:t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2970703" y="2938375"/>
          <a:ext cx="1562222" cy="4572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282528" y="1832186"/>
          <a:ext cx="739742" cy="4572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31359" y="698056"/>
          <a:ext cx="1633092" cy="4572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0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l="25423" t="15288" r="26424" b="36559"/>
          </a:stretch>
        </a:blipFill>
        <a:ln w="635" cap="flat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64275" y="2758781"/>
          <a:ext cx="2148149" cy="18523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Recommender System</a:t>
          </a:r>
        </a:p>
      </dsp:txBody>
      <dsp:txXfrm>
        <a:off x="564275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44679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51624" y="146324"/>
          <a:ext cx="998029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Machine learning</a:t>
          </a:r>
          <a:endParaRPr lang="en-US" sz="1900" kern="1200" dirty="0"/>
        </a:p>
      </dsp:txBody>
      <dsp:txXfrm>
        <a:off x="5551624" y="146324"/>
        <a:ext cx="998029" cy="1006945"/>
      </dsp:txXfrm>
    </dsp:sp>
    <dsp:sp modelId="{1603A9FB-E8BE-4A12-940B-4A7281FB6C9B}">
      <dsp:nvSpPr>
        <dsp:cNvPr id="0" name=""/>
        <dsp:cNvSpPr/>
      </dsp:nvSpPr>
      <dsp:spPr>
        <a:xfrm>
          <a:off x="4061345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068290" y="1321093"/>
          <a:ext cx="1274624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Exploratory analysis</a:t>
          </a:r>
          <a:endParaRPr lang="en-US" sz="1900" kern="1200" dirty="0"/>
        </a:p>
      </dsp:txBody>
      <dsp:txXfrm>
        <a:off x="5068290" y="1321093"/>
        <a:ext cx="1274624" cy="1006945"/>
      </dsp:txXfrm>
    </dsp:sp>
    <dsp:sp modelId="{4A9742AD-B577-4378-AF83-DC5ECD325381}">
      <dsp:nvSpPr>
        <dsp:cNvPr id="0" name=""/>
        <dsp:cNvSpPr/>
      </dsp:nvSpPr>
      <dsp:spPr>
        <a:xfrm>
          <a:off x="4544679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51624" y="2495863"/>
          <a:ext cx="1161343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Inferential analysis</a:t>
          </a:r>
          <a:endParaRPr lang="en-US" sz="1900" kern="1200" dirty="0"/>
        </a:p>
      </dsp:txBody>
      <dsp:txXfrm>
        <a:off x="5551624" y="2495863"/>
        <a:ext cx="1161343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4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3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6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58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0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5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5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4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90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57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MSIPCMContentMarking" descr="{&quot;HashCode&quot;:-867948802,&quot;Placement&quot;:&quot;Footer&quot;}"/>
          <p:cNvSpPr txBox="1"/>
          <p:nvPr userDrawn="1"/>
        </p:nvSpPr>
        <p:spPr>
          <a:xfrm>
            <a:off x="0" y="6595656"/>
            <a:ext cx="58112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 smtClean="0">
                <a:solidFill>
                  <a:srgbClr val="000000"/>
                </a:solidFill>
                <a:latin typeface="Calibri" panose="020F0502020204030204" pitchFamily="34" charset="0"/>
              </a:rPr>
              <a:t>Public</a:t>
            </a:r>
            <a:endParaRPr lang="en-US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10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Restaurant recommender system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Capstone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project.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endParaRPr lang="ru-RU" dirty="0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035055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9" y="4025900"/>
            <a:ext cx="4277051" cy="2832100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1" y="-3864"/>
            <a:ext cx="4597400" cy="373766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" y="109538"/>
            <a:ext cx="5279863" cy="6608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13" y="109538"/>
            <a:ext cx="5962650" cy="66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527844"/>
            <a:ext cx="10973334" cy="5707856"/>
          </a:xfrm>
        </p:spPr>
      </p:pic>
    </p:spTree>
    <p:extLst>
      <p:ext uri="{BB962C8B-B14F-4D97-AF65-F5344CB8AC3E}">
        <p14:creationId xmlns:p14="http://schemas.microsoft.com/office/powerpoint/2010/main" val="29391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34"/>
          <a:stretch/>
        </p:blipFill>
        <p:spPr>
          <a:xfrm>
            <a:off x="633002" y="2368937"/>
            <a:ext cx="7591425" cy="10302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79"/>
          <a:stretch/>
        </p:blipFill>
        <p:spPr>
          <a:xfrm>
            <a:off x="633002" y="4787900"/>
            <a:ext cx="4205698" cy="11855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643"/>
          <a:stretch/>
        </p:blipFill>
        <p:spPr>
          <a:xfrm>
            <a:off x="8295864" y="3881231"/>
            <a:ext cx="3486149" cy="1992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06"/>
          <a:stretch/>
        </p:blipFill>
        <p:spPr>
          <a:xfrm>
            <a:off x="8224427" y="392011"/>
            <a:ext cx="3629025" cy="134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4" y="2269066"/>
            <a:ext cx="5689510" cy="4028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01" y="2246840"/>
            <a:ext cx="5970522" cy="4028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84" y="384004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Mapping and clustering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conclusion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35"/>
          <a:stretch/>
        </p:blipFill>
        <p:spPr>
          <a:xfrm>
            <a:off x="7070723" y="1286241"/>
            <a:ext cx="5121277" cy="1400566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4616450"/>
            <a:ext cx="11664949" cy="1985433"/>
          </a:xfrm>
        </p:spPr>
      </p:pic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5274BF-C111-4B7A-8D90-F7666D37C131}">
  <ds:schemaRefs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dcmitype/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25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Metropolitan</vt:lpstr>
      <vt:lpstr>Restaurant recommender system</vt:lpstr>
      <vt:lpstr>Methodology</vt:lpstr>
      <vt:lpstr>PowerPoint Presentation</vt:lpstr>
      <vt:lpstr>PowerPoint Presentation</vt:lpstr>
      <vt:lpstr>Datasets</vt:lpstr>
      <vt:lpstr>Mapping and clustering</vt:lpstr>
      <vt:lpstr>Results and conclusion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2019-02-05T19:54:25Z</dcterms:created>
  <dcterms:modified xsi:type="dcterms:W3CDTF">2021-07-28T07:43:01Z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a3599e32-523d-45cf-80c8-50d522cc3338_Enabled">
    <vt:lpwstr>True</vt:lpwstr>
  </property>
  <property fmtid="{D5CDD505-2E9C-101B-9397-08002B2CF9AE}" pid="4" name="MSIP_Label_a3599e32-523d-45cf-80c8-50d522cc3338_SiteId">
    <vt:lpwstr>258ac4e4-146a-411e-9dc8-79a9e12fd6da</vt:lpwstr>
  </property>
  <property fmtid="{D5CDD505-2E9C-101B-9397-08002B2CF9AE}" pid="5" name="MSIP_Label_a3599e32-523d-45cf-80c8-50d522cc3338_Owner">
    <vt:lpwstr>AM20198986@wipro.com</vt:lpwstr>
  </property>
  <property fmtid="{D5CDD505-2E9C-101B-9397-08002B2CF9AE}" pid="6" name="MSIP_Label_a3599e32-523d-45cf-80c8-50d522cc3338_SetDate">
    <vt:lpwstr>2021-07-28T07:37:53.9620135Z</vt:lpwstr>
  </property>
  <property fmtid="{D5CDD505-2E9C-101B-9397-08002B2CF9AE}" pid="7" name="MSIP_Label_a3599e32-523d-45cf-80c8-50d522cc3338_Name">
    <vt:lpwstr>Public</vt:lpwstr>
  </property>
  <property fmtid="{D5CDD505-2E9C-101B-9397-08002B2CF9AE}" pid="8" name="MSIP_Label_a3599e32-523d-45cf-80c8-50d522cc3338_Application">
    <vt:lpwstr>Microsoft Azure Information Protection</vt:lpwstr>
  </property>
  <property fmtid="{D5CDD505-2E9C-101B-9397-08002B2CF9AE}" pid="9" name="MSIP_Label_a3599e32-523d-45cf-80c8-50d522cc3338_ActionId">
    <vt:lpwstr>1bfda816-ee56-489a-afe2-764345675cca</vt:lpwstr>
  </property>
  <property fmtid="{D5CDD505-2E9C-101B-9397-08002B2CF9AE}" pid="10" name="MSIP_Label_a3599e32-523d-45cf-80c8-50d522cc3338_Extended_MSFT_Method">
    <vt:lpwstr>Manual</vt:lpwstr>
  </property>
  <property fmtid="{D5CDD505-2E9C-101B-9397-08002B2CF9AE}" pid="11" name="Sensitivity">
    <vt:lpwstr>Public</vt:lpwstr>
  </property>
</Properties>
</file>