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3" r:id="rId2"/>
    <p:sldId id="379" r:id="rId3"/>
    <p:sldId id="329" r:id="rId4"/>
    <p:sldId id="361" r:id="rId5"/>
    <p:sldId id="362" r:id="rId6"/>
    <p:sldId id="283" r:id="rId7"/>
    <p:sldId id="381" r:id="rId8"/>
    <p:sldId id="378" r:id="rId9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/>
        </p14:section>
        <p14:section name="SLIDE STARTERS" id="{ACC24B29-0CC7-491A-A98A-CF7CBDBE501E}">
          <p14:sldIdLst>
            <p14:sldId id="383"/>
            <p14:sldId id="379"/>
            <p14:sldId id="329"/>
            <p14:sldId id="361"/>
            <p14:sldId id="362"/>
            <p14:sldId id="283"/>
            <p14:sldId id="381"/>
          </p14:sldIdLst>
        </p14:section>
        <p14:section name="THANK YOU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D1FF"/>
    <a:srgbClr val="E6E6E6"/>
    <a:srgbClr val="DC5924"/>
    <a:srgbClr val="B7472A"/>
    <a:srgbClr val="000000"/>
    <a:srgbClr val="FFFF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3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792" y="66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xmlns="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xmlns="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xmlns="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xmlns="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xmlns="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Rectangle 3"/>
          <p:cNvSpPr/>
          <p:nvPr/>
        </p:nvSpPr>
        <p:spPr>
          <a:xfrm>
            <a:off x="31016" y="27494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9667" y="2138979"/>
            <a:ext cx="8804365" cy="1311128"/>
          </a:xfrm>
        </p:spPr>
        <p:txBody>
          <a:bodyPr/>
          <a:lstStyle/>
          <a:p>
            <a:r>
              <a:rPr lang="en-US" dirty="0"/>
              <a:t>SMART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396266" y="3162946"/>
            <a:ext cx="9461500" cy="1311128"/>
          </a:xfrm>
        </p:spPr>
        <p:txBody>
          <a:bodyPr/>
          <a:lstStyle/>
          <a:p>
            <a:r>
              <a:rPr lang="en-US" sz="8800" spc="-300" dirty="0"/>
              <a:t>VEHICLE SEARCH!</a:t>
            </a:r>
            <a:r>
              <a:rPr lang="en-US" dirty="0"/>
              <a:t> 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7173003" y="4446632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rgbClr val="75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xmlns="" id="{F29328E2-F4D7-4544-AC08-F929929DB0BA}"/>
              </a:ext>
            </a:extLst>
          </p:cNvPr>
          <p:cNvSpPr/>
          <p:nvPr/>
        </p:nvSpPr>
        <p:spPr>
          <a:xfrm>
            <a:off x="7723163" y="4361548"/>
            <a:ext cx="3072571" cy="618415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 On The Go!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xmlns="" id="{DB10C7FB-73EA-4115-8FDA-52E261F9347B}"/>
              </a:ext>
            </a:extLst>
          </p:cNvPr>
          <p:cNvSpPr/>
          <p:nvPr/>
        </p:nvSpPr>
        <p:spPr>
          <a:xfrm>
            <a:off x="10701058" y="4361548"/>
            <a:ext cx="673065" cy="618415"/>
          </a:xfrm>
          <a:prstGeom prst="chevron">
            <a:avLst/>
          </a:prstGeom>
          <a:solidFill>
            <a:srgbClr val="FFC000"/>
          </a:solidFill>
          <a:ln>
            <a:solidFill>
              <a:srgbClr val="75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9" grpId="0" animBg="1"/>
      <p:bldP spid="13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04800" y="2939635"/>
            <a:ext cx="11887200" cy="978729"/>
          </a:xfrm>
        </p:spPr>
        <p:txBody>
          <a:bodyPr/>
          <a:lstStyle/>
          <a:p>
            <a:r>
              <a:rPr lang="en-US" sz="3200" b="1" dirty="0"/>
              <a:t>A digital, smart and cost-efficient solution to find </a:t>
            </a:r>
          </a:p>
          <a:p>
            <a:r>
              <a:rPr lang="en-US" sz="3200" b="1" dirty="0"/>
              <a:t>Lost/Stolen Vehicles in minimal time.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977574" y="5276808"/>
            <a:ext cx="4985825" cy="923330"/>
          </a:xfrm>
        </p:spPr>
        <p:txBody>
          <a:bodyPr/>
          <a:lstStyle/>
          <a:p>
            <a:r>
              <a:rPr lang="en-US" dirty="0"/>
              <a:t>—Developed By </a:t>
            </a:r>
          </a:p>
          <a:p>
            <a:r>
              <a:rPr lang="en-US" dirty="0"/>
              <a:t>BITS PLEASE</a:t>
            </a:r>
          </a:p>
          <a:p>
            <a:r>
              <a:rPr lang="en-US" dirty="0"/>
              <a:t>Lovely Professional University, Punjab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5740" y="440358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02678" y="2599497"/>
            <a:ext cx="4316436" cy="1421928"/>
          </a:xfrm>
        </p:spPr>
        <p:txBody>
          <a:bodyPr/>
          <a:lstStyle/>
          <a:p>
            <a:pPr algn="ctr"/>
            <a:r>
              <a:rPr lang="en-US" sz="3200" dirty="0">
                <a:latin typeface="+mn-lt"/>
                <a:cs typeface="Segoe UI Semilight" panose="020B0402040204020203" pitchFamily="34" charset="0"/>
              </a:rPr>
              <a:t>Hassle-free monitoring and searching of vehicles on the road.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441780"/>
            <a:ext cx="5671764" cy="1972408"/>
          </a:xfrm>
        </p:spPr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To help people and the government by providing a smart tech-based solution for searching missing vehicles on the road, providing E-payment options and for enhanced traffic management by doing traffic report analysis.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INTRODUCTION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00" y="3153665"/>
            <a:ext cx="5671764" cy="397032"/>
          </a:xfrm>
        </p:spPr>
        <p:txBody>
          <a:bodyPr/>
          <a:lstStyle/>
          <a:p>
            <a:r>
              <a:rPr lang="en-US" dirty="0"/>
              <a:t>What do we offer? 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C591FC2-7B7A-4916-B2E1-FB482537E2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3678591"/>
            <a:ext cx="5671764" cy="3299365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/>
              <a:t>Online Portal to file a theft report.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/>
              <a:t>Vehicle Detection and Search.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0" dirty="0"/>
              <a:t>E-Payment options to pay at highway tolls and </a:t>
            </a:r>
            <a:r>
              <a:rPr lang="en-IN" b="0" dirty="0" err="1"/>
              <a:t>parkings</a:t>
            </a:r>
            <a:r>
              <a:rPr lang="en-IN" b="0" dirty="0"/>
              <a:t>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0" dirty="0"/>
              <a:t>Traffic Report Generation.</a:t>
            </a:r>
            <a:endParaRPr lang="en-IN" dirty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0" dirty="0"/>
              <a:t>Customer Feedback Portal.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39 -0.00625 L 4.16667E-7 7.40741E-7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  <p:bldP spid="21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555080" y="1786169"/>
            <a:ext cx="5540919" cy="4333277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u="sng" dirty="0"/>
              <a:t>USER PANEL</a:t>
            </a:r>
          </a:p>
          <a:p>
            <a:pPr>
              <a:spcAft>
                <a:spcPts val="2400"/>
              </a:spcAft>
            </a:pPr>
            <a:endParaRPr lang="en-US" u="sng" dirty="0"/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6457799" y="1786166"/>
            <a:ext cx="5540919" cy="4529989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u="sng" dirty="0"/>
              <a:t>ADMIN PANEL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VEIWS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8853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USER PANEL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ADMINISTRATOR PANEL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10" y="2866029"/>
            <a:ext cx="5215385" cy="29451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63" y="2944751"/>
            <a:ext cx="5075983" cy="286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3693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C1FF19-3798-4129-8CAC-D54EE67AEF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61843" y="471780"/>
            <a:ext cx="2899576" cy="1106970"/>
          </a:xfrm>
        </p:spPr>
        <p:txBody>
          <a:bodyPr/>
          <a:lstStyle/>
          <a:p>
            <a:r>
              <a:rPr lang="en-IN" sz="3200" dirty="0"/>
              <a:t>TECHNOLOGY</a:t>
            </a:r>
          </a:p>
          <a:p>
            <a:r>
              <a:rPr lang="en-IN" sz="3200" dirty="0"/>
              <a:t>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4F4D026-95F8-42B3-A7F2-A1E57E5424CF}"/>
              </a:ext>
            </a:extLst>
          </p:cNvPr>
          <p:cNvSpPr txBox="1"/>
          <p:nvPr/>
        </p:nvSpPr>
        <p:spPr>
          <a:xfrm>
            <a:off x="309489" y="2124223"/>
            <a:ext cx="118825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>
                    <a:lumMod val="95000"/>
                  </a:schemeClr>
                </a:solidFill>
              </a:rPr>
              <a:t>Machine Learning Techniques 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:	Image Processing and Data Analytics</a:t>
            </a:r>
          </a:p>
          <a:p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800" b="1" dirty="0">
                <a:solidFill>
                  <a:schemeClr val="bg1">
                    <a:lumMod val="95000"/>
                  </a:schemeClr>
                </a:solidFill>
              </a:rPr>
              <a:t>Front End    :	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HTML, CSS, JavaScript, </a:t>
            </a:r>
            <a:r>
              <a:rPr lang="en-IN" sz="2800" dirty="0" err="1">
                <a:solidFill>
                  <a:schemeClr val="bg1">
                    <a:lumMod val="95000"/>
                  </a:schemeClr>
                </a:solidFill>
              </a:rPr>
              <a:t>BootStrap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, PHP</a:t>
            </a:r>
          </a:p>
          <a:p>
            <a:endParaRPr lang="en-IN" sz="28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800" b="1" dirty="0">
                <a:solidFill>
                  <a:schemeClr val="bg1">
                    <a:lumMod val="95000"/>
                  </a:schemeClr>
                </a:solidFill>
              </a:rPr>
              <a:t>Back End     :	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Python 3.6.0, PHP 5.2</a:t>
            </a:r>
          </a:p>
          <a:p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800" b="1" dirty="0">
                <a:solidFill>
                  <a:schemeClr val="bg1">
                    <a:lumMod val="95000"/>
                  </a:schemeClr>
                </a:solidFill>
              </a:rPr>
              <a:t>Libraries      :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IN" sz="2800" dirty="0" err="1">
                <a:solidFill>
                  <a:schemeClr val="bg1">
                    <a:lumMod val="95000"/>
                  </a:schemeClr>
                </a:solidFill>
              </a:rPr>
              <a:t>PyTessaract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, NumPy, OpenCV, Twilio, Matplotlib</a:t>
            </a:r>
          </a:p>
          <a:p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800" b="1" dirty="0">
                <a:solidFill>
                  <a:schemeClr val="bg1">
                    <a:lumMod val="95000"/>
                  </a:schemeClr>
                </a:solidFill>
              </a:rPr>
              <a:t>API’s Used   :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	Twilio Messaging API</a:t>
            </a:r>
          </a:p>
          <a:p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800" b="1" dirty="0">
                <a:solidFill>
                  <a:schemeClr val="bg1">
                    <a:lumMod val="95000"/>
                  </a:schemeClr>
                </a:solidFill>
              </a:rPr>
              <a:t>Database     :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	MySQL</a:t>
            </a:r>
          </a:p>
          <a:p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311128"/>
          </a:xfrm>
        </p:spPr>
        <p:txBody>
          <a:bodyPr/>
          <a:lstStyle/>
          <a:p>
            <a:r>
              <a:rPr lang="en-US" dirty="0"/>
              <a:t>User/Admin makes a request to perform vehicle search.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311128"/>
          </a:xfrm>
        </p:spPr>
        <p:txBody>
          <a:bodyPr/>
          <a:lstStyle/>
          <a:p>
            <a:r>
              <a:rPr lang="en-US" dirty="0"/>
              <a:t>Live Recording Video is broken into number of Frames.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658164"/>
          </a:xfrm>
        </p:spPr>
        <p:txBody>
          <a:bodyPr/>
          <a:lstStyle/>
          <a:p>
            <a:r>
              <a:rPr lang="en-US" dirty="0"/>
              <a:t>The Number Plate Detection Algorithm detects the number plate of the vehicle in the frame.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962862"/>
          </a:xfrm>
        </p:spPr>
        <p:txBody>
          <a:bodyPr/>
          <a:lstStyle/>
          <a:p>
            <a:r>
              <a:rPr lang="en-US" dirty="0"/>
              <a:t>The Optical Character Recognition Algorithm extracts the number plate as a string of characters.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615827"/>
          </a:xfrm>
        </p:spPr>
        <p:txBody>
          <a:bodyPr/>
          <a:lstStyle/>
          <a:p>
            <a:r>
              <a:rPr lang="en-US" dirty="0"/>
              <a:t>If a match is found, an Alert Message is sent to the owner and  the authorities.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470361"/>
            <a:ext cx="12192000" cy="978729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8438" y="6450449"/>
            <a:ext cx="74975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Reference : The basics you can find anywhere 5 Steps To Successful Storytelling Published on April 5, 2014 Featured in: Marketing &amp; Advertising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107BF59-8D7E-4003-86E2-BC49C22B9CC9}"/>
              </a:ext>
            </a:extLst>
          </p:cNvPr>
          <p:cNvSpPr txBox="1"/>
          <p:nvPr/>
        </p:nvSpPr>
        <p:spPr>
          <a:xfrm>
            <a:off x="1561514" y="211014"/>
            <a:ext cx="942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/>
              <a:t>HOW DOES IT WORK ?</a:t>
            </a:r>
          </a:p>
        </p:txBody>
      </p:sp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933991" y="318757"/>
            <a:ext cx="2398412" cy="996170"/>
          </a:xfrm>
        </p:spPr>
        <p:txBody>
          <a:bodyPr/>
          <a:lstStyle/>
          <a:p>
            <a:r>
              <a:rPr lang="en-US" sz="2800" dirty="0"/>
              <a:t>ADDITIONAL</a:t>
            </a:r>
          </a:p>
          <a:p>
            <a:r>
              <a:rPr lang="en-US" sz="2800" dirty="0"/>
              <a:t> MODULES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D7F76E3-6406-43C3-AB8F-908EF55F2ABB}"/>
              </a:ext>
            </a:extLst>
          </p:cNvPr>
          <p:cNvSpPr txBox="1"/>
          <p:nvPr/>
        </p:nvSpPr>
        <p:spPr>
          <a:xfrm>
            <a:off x="780439" y="2536105"/>
            <a:ext cx="1070551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>
                    <a:lumMod val="95000"/>
                  </a:schemeClr>
                </a:solidFill>
              </a:rPr>
              <a:t>SMART E-PAYMENT SYSTEM</a:t>
            </a:r>
          </a:p>
          <a:p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	Makes it easier to make payments at a Toll-Tax Area and at authorized vehicle 	parking's.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B0EA87C-2569-42A6-ADF2-AEE75E43C097}"/>
              </a:ext>
            </a:extLst>
          </p:cNvPr>
          <p:cNvSpPr txBox="1"/>
          <p:nvPr/>
        </p:nvSpPr>
        <p:spPr>
          <a:xfrm>
            <a:off x="780440" y="4509098"/>
            <a:ext cx="1070551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>
                    <a:lumMod val="95000"/>
                  </a:schemeClr>
                </a:solidFill>
              </a:rPr>
              <a:t>TRAFFIC REPORT GENERATOR</a:t>
            </a:r>
          </a:p>
          <a:p>
            <a:r>
              <a:rPr lang="en-IN" sz="3200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Bar Graphs/Histograms are generated after detecting no. of vehicles that pass from a specific road, traffic signal or a toll tax.</a:t>
            </a:r>
            <a:endParaRPr lang="en-IN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xmlns="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33852" y="4256429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tf16401425</Template>
  <TotalTime>332</TotalTime>
  <Words>272</Words>
  <Application>Microsoft Office PowerPoint</Application>
  <PresentationFormat>Widescreen</PresentationFormat>
  <Paragraphs>66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SMART</vt:lpstr>
      <vt:lpstr>PowerPoint Presentation</vt:lpstr>
      <vt:lpstr>INTRODUCTION</vt:lpstr>
      <vt:lpstr>VEIWS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</dc:title>
  <dc:subject/>
  <dc:creator>Soban Khan</dc:creator>
  <cp:keywords/>
  <dc:description/>
  <cp:lastModifiedBy>Amit Singh Sansoya</cp:lastModifiedBy>
  <cp:revision>20</cp:revision>
  <dcterms:created xsi:type="dcterms:W3CDTF">2018-03-20T14:45:06Z</dcterms:created>
  <dcterms:modified xsi:type="dcterms:W3CDTF">2018-03-20T21:05:35Z</dcterms:modified>
  <cp:category/>
</cp:coreProperties>
</file>