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F252-BBAE-BD27-2D59-11A3CC4C9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D27A2-4D15-94E8-C2E5-C076678ED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1055-56D7-0A03-C5C3-CB1356A4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87C1-DA81-4D5A-BA5E-7093F0001B3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E2D7F-ED9D-66EA-47D6-C35E4841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8B976-3CFA-1274-36CD-C85EE292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6E4E-993C-433F-8126-33F963502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C498-E59C-49CD-7BD7-C82C79E9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02371-3030-2E21-C50E-17405C705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03FFE-A2EF-5B36-60F6-3984F2B4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87C1-DA81-4D5A-BA5E-7093F0001B3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404D6-802E-DA4E-37A8-776F66AC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8D944-FB19-EFFA-F4C3-8525C1D0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6E4E-993C-433F-8126-33F963502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05E5E-3EDD-9365-69DA-AD73512D7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9FF72-0731-4D1C-E3E8-28FBD5CC8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8F23-6C80-C437-6307-D9BBEE12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87C1-DA81-4D5A-BA5E-7093F0001B3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1F92C-56B2-6C26-4CE9-5B7CD82E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60CFE-C8F3-E8BE-F6E9-DD60674F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6E4E-993C-433F-8126-33F963502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9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F3B4-7BBC-AA20-D48A-29F9DA5D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59EB-B3B7-4AE2-144A-C5CD6BFC3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9DF14-D3B1-32C8-CAA9-E0AACABC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87C1-DA81-4D5A-BA5E-7093F0001B3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1955D-B8B3-20E0-88FD-54318122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68D2-BEE0-A280-C12B-B82D7BAB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6E4E-993C-433F-8126-33F963502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1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3263-A5E3-A885-88C2-7BDFF303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BEAAD-FEB4-7420-3EAC-2731727D7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6562-1EBA-4C76-D3D6-043DB731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87C1-DA81-4D5A-BA5E-7093F0001B3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734CA-07F6-8D82-2179-22BA07FF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68BC7-BB75-1442-B266-CA8577D7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6E4E-993C-433F-8126-33F963502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E62F-66DB-9683-81D8-C49A7FCF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4C219-06E7-EC1C-9BC0-2ACA84A1C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3F622-44E9-9EF9-09C0-0DE2FB3B6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7B957-4193-1B6D-BE79-659A658D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87C1-DA81-4D5A-BA5E-7093F0001B3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B35C2-9551-ACBF-BE49-84727A03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D5BA4-B85E-EEAB-533B-1B704914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6E4E-993C-433F-8126-33F963502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D6E5-5047-F8D1-EE20-B614B3E2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EECBB-906F-947B-2880-5DA6781D3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55FC6-DF75-09A6-FC28-B8E7E79A9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3B726-A7E2-A9C6-FEA3-A2C8B9647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43032-3C67-69D1-B82A-005AC70E3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A2009-81F5-889B-5D59-DD5E7EB9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87C1-DA81-4D5A-BA5E-7093F0001B3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C19B6-6CD5-8135-F497-890D8E12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27731-9E51-4D0D-C64F-04E73623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6E4E-993C-433F-8126-33F963502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9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5177-8414-DF91-0732-2B9820DD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F26A1-1B16-0929-5419-1934C1E4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87C1-DA81-4D5A-BA5E-7093F0001B3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3EEF4-1F1B-2535-BA18-0E74E616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32909-696D-481D-E9AA-24BF6E76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6E4E-993C-433F-8126-33F963502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5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E0A1A-1505-C0AE-FE54-361C0338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87C1-DA81-4D5A-BA5E-7093F0001B3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3A75A-487E-7FB1-F297-883C0B9A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77D81-9A3B-F696-7316-7733ED10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6E4E-993C-433F-8126-33F963502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6BF8-BCB1-36D1-35B0-3187E48A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A251-8863-6548-69F7-FBBD43CA4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BE800-8D87-71E8-BBA3-B6950349A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2DCC4-826C-419A-2E9F-E71AC343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87C1-DA81-4D5A-BA5E-7093F0001B3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47613-A84C-75D9-9C28-A38E26EE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6BD89-2C5D-ADAA-3B46-ACCED2F4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6E4E-993C-433F-8126-33F963502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2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6E89-56B5-212D-1D42-810C91D1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179A9-087C-1E04-08E0-0019D2C89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409A3-B8CA-F2E1-0D96-7A418825F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D300F-CE8F-44E9-8B58-400EC32D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87C1-DA81-4D5A-BA5E-7093F0001B3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2EA32-4A06-EE9D-B5A6-66014D58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5C969-988D-AE7E-C7C2-9760946D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6E4E-993C-433F-8126-33F963502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5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73F6A-DEF5-D101-3C91-BD838C2A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A4D32-4379-FA35-2351-CD4270420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03B40-1CF9-F607-B8AF-30CF85410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87C1-DA81-4D5A-BA5E-7093F0001B3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05E2-3927-0502-B007-11B1F98AD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744E2-8530-3EA0-4E6A-209F4E875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F6E4E-993C-433F-8126-33F963502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AC1E-8896-0CCF-FDEE-2D598F7BE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B361F-A6EE-59C9-0A39-2782B5FA9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D9CED-B8B0-DE73-B4DE-465C205C7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52" y="740553"/>
            <a:ext cx="9869761" cy="553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79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35831-1DFF-BF5E-C85B-E41CBCF58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484"/>
            <a:ext cx="12015018" cy="659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1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272C1E-9504-75E5-BC0E-D655E901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485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24CEF6-2F85-554B-E2D3-E347F9DC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28" y="2367814"/>
            <a:ext cx="2294176" cy="1061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F96024-55EB-2966-F896-5E67B13B5BA0}"/>
              </a:ext>
            </a:extLst>
          </p:cNvPr>
          <p:cNvSpPr txBox="1"/>
          <p:nvPr/>
        </p:nvSpPr>
        <p:spPr>
          <a:xfrm>
            <a:off x="5611528" y="1773659"/>
            <a:ext cx="414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REFERENCE FOR DATASETS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868A5-AA36-08CA-CAE6-51003BC0045E}"/>
              </a:ext>
            </a:extLst>
          </p:cNvPr>
          <p:cNvSpPr txBox="1"/>
          <p:nvPr/>
        </p:nvSpPr>
        <p:spPr>
          <a:xfrm>
            <a:off x="5804033" y="3298874"/>
            <a:ext cx="453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https://www.kaggle.com/datasets/saisaathvik/used-bikes-prices-in-india</a:t>
            </a:r>
          </a:p>
        </p:txBody>
      </p:sp>
    </p:spTree>
    <p:extLst>
      <p:ext uri="{BB962C8B-B14F-4D97-AF65-F5344CB8AC3E}">
        <p14:creationId xmlns:p14="http://schemas.microsoft.com/office/powerpoint/2010/main" val="65865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71A2A-B123-33D3-D3C1-7CE91F89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0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2D11AC-6F27-71EF-EC39-CFEB2EE40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4"/>
            <a:ext cx="11759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91B27-1282-EC9E-7F78-FEAC54B72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87" y="0"/>
            <a:ext cx="12325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0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5E935-70EF-644E-1425-E73F13BE5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5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48149B-58AF-413E-E735-E026DD4C0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3468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9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027B4-21E8-624E-01B9-47D6B972C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6"/>
            <a:ext cx="12054348" cy="66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9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6BF84-003B-B558-EF6F-F508B145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3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5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530C77-49AC-8D74-3D62-60032A33E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5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7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54C74A-B5A2-4582-1F1E-CDA91FB40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9" y="68826"/>
            <a:ext cx="11936362" cy="67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4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Gupta</dc:creator>
  <cp:lastModifiedBy>Rahul prajapati</cp:lastModifiedBy>
  <cp:revision>3</cp:revision>
  <dcterms:created xsi:type="dcterms:W3CDTF">2024-08-03T04:45:19Z</dcterms:created>
  <dcterms:modified xsi:type="dcterms:W3CDTF">2024-08-03T05:24:36Z</dcterms:modified>
</cp:coreProperties>
</file>