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6C0D3F-68FD-5246-8B05-8D3965AF5B73}" v="17" dt="2024-05-06T14:41:22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757"/>
  </p:normalViewPr>
  <p:slideViewPr>
    <p:cSldViewPr snapToGrid="0">
      <p:cViewPr varScale="1">
        <p:scale>
          <a:sx n="73" d="100"/>
          <a:sy n="73" d="100"/>
        </p:scale>
        <p:origin x="208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t gedj" userId="7c8b8e66f90a1a01" providerId="LiveId" clId="{4B6C0D3F-68FD-5246-8B05-8D3965AF5B73}"/>
    <pc:docChg chg="undo custSel addSld modSld">
      <pc:chgData name="amit gedj" userId="7c8b8e66f90a1a01" providerId="LiveId" clId="{4B6C0D3F-68FD-5246-8B05-8D3965AF5B73}" dt="2024-05-06T14:41:22.573" v="50"/>
      <pc:docMkLst>
        <pc:docMk/>
      </pc:docMkLst>
      <pc:sldChg chg="addSp delSp modSp new mod">
        <pc:chgData name="amit gedj" userId="7c8b8e66f90a1a01" providerId="LiveId" clId="{4B6C0D3F-68FD-5246-8B05-8D3965AF5B73}" dt="2024-04-19T10:20:59.078" v="10" actId="14100"/>
        <pc:sldMkLst>
          <pc:docMk/>
          <pc:sldMk cId="3766117845" sldId="259"/>
        </pc:sldMkLst>
        <pc:spChg chg="del">
          <ac:chgData name="amit gedj" userId="7c8b8e66f90a1a01" providerId="LiveId" clId="{4B6C0D3F-68FD-5246-8B05-8D3965AF5B73}" dt="2024-04-19T10:15:58.836" v="1" actId="478"/>
          <ac:spMkLst>
            <pc:docMk/>
            <pc:sldMk cId="3766117845" sldId="259"/>
            <ac:spMk id="2" creationId="{91F670A3-A1E3-0592-EBEC-1D12CB28ABF6}"/>
          </ac:spMkLst>
        </pc:spChg>
        <pc:spChg chg="del">
          <ac:chgData name="amit gedj" userId="7c8b8e66f90a1a01" providerId="LiveId" clId="{4B6C0D3F-68FD-5246-8B05-8D3965AF5B73}" dt="2024-04-19T10:15:58.836" v="1" actId="478"/>
          <ac:spMkLst>
            <pc:docMk/>
            <pc:sldMk cId="3766117845" sldId="259"/>
            <ac:spMk id="3" creationId="{524791D5-7A72-F34D-4241-49E939E4D819}"/>
          </ac:spMkLst>
        </pc:spChg>
        <pc:spChg chg="add mod">
          <ac:chgData name="amit gedj" userId="7c8b8e66f90a1a01" providerId="LiveId" clId="{4B6C0D3F-68FD-5246-8B05-8D3965AF5B73}" dt="2024-04-19T10:17:06.300" v="5" actId="1076"/>
          <ac:spMkLst>
            <pc:docMk/>
            <pc:sldMk cId="3766117845" sldId="259"/>
            <ac:spMk id="5" creationId="{4484A26C-7266-DC6C-CF5E-FB1251DFCA31}"/>
          </ac:spMkLst>
        </pc:spChg>
        <pc:picChg chg="add">
          <ac:chgData name="amit gedj" userId="7c8b8e66f90a1a01" providerId="LiveId" clId="{4B6C0D3F-68FD-5246-8B05-8D3965AF5B73}" dt="2024-04-19T10:17:34.303" v="6"/>
          <ac:picMkLst>
            <pc:docMk/>
            <pc:sldMk cId="3766117845" sldId="259"/>
            <ac:picMk id="6" creationId="{9E04AC6C-E6BA-56AC-F9A8-FE0614B38CCD}"/>
          </ac:picMkLst>
        </pc:picChg>
        <pc:picChg chg="add mod">
          <ac:chgData name="amit gedj" userId="7c8b8e66f90a1a01" providerId="LiveId" clId="{4B6C0D3F-68FD-5246-8B05-8D3965AF5B73}" dt="2024-04-19T10:20:59.078" v="10" actId="14100"/>
          <ac:picMkLst>
            <pc:docMk/>
            <pc:sldMk cId="3766117845" sldId="259"/>
            <ac:picMk id="7" creationId="{B75599F6-11AF-DBC3-1408-3DA22B8F928E}"/>
          </ac:picMkLst>
        </pc:picChg>
        <pc:picChg chg="add del">
          <ac:chgData name="amit gedj" userId="7c8b8e66f90a1a01" providerId="LiveId" clId="{4B6C0D3F-68FD-5246-8B05-8D3965AF5B73}" dt="2024-04-19T10:17:03.212" v="3" actId="478"/>
          <ac:picMkLst>
            <pc:docMk/>
            <pc:sldMk cId="3766117845" sldId="259"/>
            <ac:picMk id="1026" creationId="{9FE9EA16-1EC4-87E7-56A7-17CF5976948E}"/>
          </ac:picMkLst>
        </pc:picChg>
      </pc:sldChg>
      <pc:sldChg chg="addSp delSp modSp new mod">
        <pc:chgData name="amit gedj" userId="7c8b8e66f90a1a01" providerId="LiveId" clId="{4B6C0D3F-68FD-5246-8B05-8D3965AF5B73}" dt="2024-04-19T10:30:41.957" v="17" actId="21"/>
        <pc:sldMkLst>
          <pc:docMk/>
          <pc:sldMk cId="3980552607" sldId="260"/>
        </pc:sldMkLst>
        <pc:spChg chg="del">
          <ac:chgData name="amit gedj" userId="7c8b8e66f90a1a01" providerId="LiveId" clId="{4B6C0D3F-68FD-5246-8B05-8D3965AF5B73}" dt="2024-04-19T10:30:28.245" v="12" actId="478"/>
          <ac:spMkLst>
            <pc:docMk/>
            <pc:sldMk cId="3980552607" sldId="260"/>
            <ac:spMk id="2" creationId="{2E2B7473-4F08-E3D4-8971-945EF5A6C824}"/>
          </ac:spMkLst>
        </pc:spChg>
        <pc:spChg chg="del">
          <ac:chgData name="amit gedj" userId="7c8b8e66f90a1a01" providerId="LiveId" clId="{4B6C0D3F-68FD-5246-8B05-8D3965AF5B73}" dt="2024-04-19T10:30:28.245" v="12" actId="478"/>
          <ac:spMkLst>
            <pc:docMk/>
            <pc:sldMk cId="3980552607" sldId="260"/>
            <ac:spMk id="3" creationId="{8243ABA9-167A-9FA6-7128-7FDE485A0A3B}"/>
          </ac:spMkLst>
        </pc:spChg>
        <pc:spChg chg="add mod">
          <ac:chgData name="amit gedj" userId="7c8b8e66f90a1a01" providerId="LiveId" clId="{4B6C0D3F-68FD-5246-8B05-8D3965AF5B73}" dt="2024-04-19T10:30:39.662" v="15" actId="1076"/>
          <ac:spMkLst>
            <pc:docMk/>
            <pc:sldMk cId="3980552607" sldId="260"/>
            <ac:spMk id="6" creationId="{3FABAA1E-0D9B-17E5-9A34-04CA23663E63}"/>
          </ac:spMkLst>
        </pc:spChg>
        <pc:picChg chg="add del">
          <ac:chgData name="amit gedj" userId="7c8b8e66f90a1a01" providerId="LiveId" clId="{4B6C0D3F-68FD-5246-8B05-8D3965AF5B73}" dt="2024-04-19T10:30:41.957" v="17" actId="21"/>
          <ac:picMkLst>
            <pc:docMk/>
            <pc:sldMk cId="3980552607" sldId="260"/>
            <ac:picMk id="4" creationId="{2406F172-57D9-E191-E270-338AA8AF7621}"/>
          </ac:picMkLst>
        </pc:picChg>
      </pc:sldChg>
      <pc:sldChg chg="addSp delSp modSp new mod">
        <pc:chgData name="amit gedj" userId="7c8b8e66f90a1a01" providerId="LiveId" clId="{4B6C0D3F-68FD-5246-8B05-8D3965AF5B73}" dt="2024-04-27T18:25:20.243" v="26" actId="1076"/>
        <pc:sldMkLst>
          <pc:docMk/>
          <pc:sldMk cId="1599933951" sldId="261"/>
        </pc:sldMkLst>
        <pc:spChg chg="del">
          <ac:chgData name="amit gedj" userId="7c8b8e66f90a1a01" providerId="LiveId" clId="{4B6C0D3F-68FD-5246-8B05-8D3965AF5B73}" dt="2024-04-27T18:25:04.498" v="19" actId="478"/>
          <ac:spMkLst>
            <pc:docMk/>
            <pc:sldMk cId="1599933951" sldId="261"/>
            <ac:spMk id="2" creationId="{680DA316-2229-E29C-F8A2-90CBE2A3DDAF}"/>
          </ac:spMkLst>
        </pc:spChg>
        <pc:spChg chg="del">
          <ac:chgData name="amit gedj" userId="7c8b8e66f90a1a01" providerId="LiveId" clId="{4B6C0D3F-68FD-5246-8B05-8D3965AF5B73}" dt="2024-04-27T18:25:04.498" v="19" actId="478"/>
          <ac:spMkLst>
            <pc:docMk/>
            <pc:sldMk cId="1599933951" sldId="261"/>
            <ac:spMk id="3" creationId="{298E473C-B400-DD11-9BA2-F60352674988}"/>
          </ac:spMkLst>
        </pc:spChg>
        <pc:spChg chg="add mod">
          <ac:chgData name="amit gedj" userId="7c8b8e66f90a1a01" providerId="LiveId" clId="{4B6C0D3F-68FD-5246-8B05-8D3965AF5B73}" dt="2024-04-27T18:25:20.243" v="26" actId="1076"/>
          <ac:spMkLst>
            <pc:docMk/>
            <pc:sldMk cId="1599933951" sldId="261"/>
            <ac:spMk id="5" creationId="{BCFD35CB-5703-836F-9CB9-74F51D45EAA9}"/>
          </ac:spMkLst>
        </pc:spChg>
        <pc:picChg chg="add mod">
          <ac:chgData name="amit gedj" userId="7c8b8e66f90a1a01" providerId="LiveId" clId="{4B6C0D3F-68FD-5246-8B05-8D3965AF5B73}" dt="2024-04-27T18:25:18.069" v="25" actId="1076"/>
          <ac:picMkLst>
            <pc:docMk/>
            <pc:sldMk cId="1599933951" sldId="261"/>
            <ac:picMk id="1026" creationId="{D34C56C7-2B47-D4BB-F9AE-C21F57AB3964}"/>
          </ac:picMkLst>
        </pc:picChg>
      </pc:sldChg>
      <pc:sldChg chg="addSp delSp modSp new mod">
        <pc:chgData name="amit gedj" userId="7c8b8e66f90a1a01" providerId="LiveId" clId="{4B6C0D3F-68FD-5246-8B05-8D3965AF5B73}" dt="2024-05-04T13:06:33.160" v="33" actId="1076"/>
        <pc:sldMkLst>
          <pc:docMk/>
          <pc:sldMk cId="3254510498" sldId="262"/>
        </pc:sldMkLst>
        <pc:spChg chg="del">
          <ac:chgData name="amit gedj" userId="7c8b8e66f90a1a01" providerId="LiveId" clId="{4B6C0D3F-68FD-5246-8B05-8D3965AF5B73}" dt="2024-05-04T13:06:15.344" v="28" actId="478"/>
          <ac:spMkLst>
            <pc:docMk/>
            <pc:sldMk cId="3254510498" sldId="262"/>
            <ac:spMk id="2" creationId="{1945B25B-5770-9038-BBB2-47803B6A9E5F}"/>
          </ac:spMkLst>
        </pc:spChg>
        <pc:spChg chg="del">
          <ac:chgData name="amit gedj" userId="7c8b8e66f90a1a01" providerId="LiveId" clId="{4B6C0D3F-68FD-5246-8B05-8D3965AF5B73}" dt="2024-05-04T13:06:15.344" v="28" actId="478"/>
          <ac:spMkLst>
            <pc:docMk/>
            <pc:sldMk cId="3254510498" sldId="262"/>
            <ac:spMk id="3" creationId="{353614AF-3A91-8D42-EDE0-6DD4AB280805}"/>
          </ac:spMkLst>
        </pc:spChg>
        <pc:spChg chg="add mod">
          <ac:chgData name="amit gedj" userId="7c8b8e66f90a1a01" providerId="LiveId" clId="{4B6C0D3F-68FD-5246-8B05-8D3965AF5B73}" dt="2024-05-04T13:06:33.160" v="33" actId="1076"/>
          <ac:spMkLst>
            <pc:docMk/>
            <pc:sldMk cId="3254510498" sldId="262"/>
            <ac:spMk id="5" creationId="{E9D1FDF0-10DB-349D-B5D3-43B86124E3E6}"/>
          </ac:spMkLst>
        </pc:spChg>
        <pc:picChg chg="add mod">
          <ac:chgData name="amit gedj" userId="7c8b8e66f90a1a01" providerId="LiveId" clId="{4B6C0D3F-68FD-5246-8B05-8D3965AF5B73}" dt="2024-05-04T13:06:23.341" v="31" actId="1076"/>
          <ac:picMkLst>
            <pc:docMk/>
            <pc:sldMk cId="3254510498" sldId="262"/>
            <ac:picMk id="1026" creationId="{12BCD2A4-39F5-B881-0016-B2414A0C3B53}"/>
          </ac:picMkLst>
        </pc:picChg>
      </pc:sldChg>
      <pc:sldChg chg="addSp delSp modSp new mod">
        <pc:chgData name="amit gedj" userId="7c8b8e66f90a1a01" providerId="LiveId" clId="{4B6C0D3F-68FD-5246-8B05-8D3965AF5B73}" dt="2024-05-04T17:03:43.441" v="47" actId="478"/>
        <pc:sldMkLst>
          <pc:docMk/>
          <pc:sldMk cId="3745541562" sldId="263"/>
        </pc:sldMkLst>
        <pc:spChg chg="del">
          <ac:chgData name="amit gedj" userId="7c8b8e66f90a1a01" providerId="LiveId" clId="{4B6C0D3F-68FD-5246-8B05-8D3965AF5B73}" dt="2024-05-04T13:12:09.488" v="36" actId="478"/>
          <ac:spMkLst>
            <pc:docMk/>
            <pc:sldMk cId="3745541562" sldId="263"/>
            <ac:spMk id="2" creationId="{15752096-72AC-8C73-D339-09C61BA862D2}"/>
          </ac:spMkLst>
        </pc:spChg>
        <pc:spChg chg="del">
          <ac:chgData name="amit gedj" userId="7c8b8e66f90a1a01" providerId="LiveId" clId="{4B6C0D3F-68FD-5246-8B05-8D3965AF5B73}" dt="2024-05-04T13:12:09.488" v="36" actId="478"/>
          <ac:spMkLst>
            <pc:docMk/>
            <pc:sldMk cId="3745541562" sldId="263"/>
            <ac:spMk id="3" creationId="{857F0A4D-9AEE-9042-0844-06F668D16CFF}"/>
          </ac:spMkLst>
        </pc:spChg>
        <pc:spChg chg="add mod">
          <ac:chgData name="amit gedj" userId="7c8b8e66f90a1a01" providerId="LiveId" clId="{4B6C0D3F-68FD-5246-8B05-8D3965AF5B73}" dt="2024-05-04T13:12:15.769" v="39" actId="1076"/>
          <ac:spMkLst>
            <pc:docMk/>
            <pc:sldMk cId="3745541562" sldId="263"/>
            <ac:spMk id="7" creationId="{BDF4E127-41D1-4617-76D2-7D4C914A3785}"/>
          </ac:spMkLst>
        </pc:spChg>
        <pc:spChg chg="add del mod">
          <ac:chgData name="amit gedj" userId="7c8b8e66f90a1a01" providerId="LiveId" clId="{4B6C0D3F-68FD-5246-8B05-8D3965AF5B73}" dt="2024-05-04T17:03:43.441" v="47" actId="478"/>
          <ac:spMkLst>
            <pc:docMk/>
            <pc:sldMk cId="3745541562" sldId="263"/>
            <ac:spMk id="9" creationId="{21E81EDC-4631-ED50-8B6D-4059140FBAA3}"/>
          </ac:spMkLst>
        </pc:spChg>
        <pc:picChg chg="add del mod">
          <ac:chgData name="amit gedj" userId="7c8b8e66f90a1a01" providerId="LiveId" clId="{4B6C0D3F-68FD-5246-8B05-8D3965AF5B73}" dt="2024-05-04T13:12:09.488" v="36" actId="478"/>
          <ac:picMkLst>
            <pc:docMk/>
            <pc:sldMk cId="3745541562" sldId="263"/>
            <ac:picMk id="4" creationId="{A3A4D030-EF64-EA8E-CF0D-A691419F49B0}"/>
          </ac:picMkLst>
        </pc:picChg>
        <pc:picChg chg="add mod modCrop">
          <ac:chgData name="amit gedj" userId="7c8b8e66f90a1a01" providerId="LiveId" clId="{4B6C0D3F-68FD-5246-8B05-8D3965AF5B73}" dt="2024-05-04T17:03:15.009" v="45" actId="1076"/>
          <ac:picMkLst>
            <pc:docMk/>
            <pc:sldMk cId="3745541562" sldId="263"/>
            <ac:picMk id="5" creationId="{9A2676BA-4AE7-78F0-4D3A-3C47781D2C46}"/>
          </ac:picMkLst>
        </pc:picChg>
      </pc:sldChg>
      <pc:sldChg chg="addSp delSp new mod">
        <pc:chgData name="amit gedj" userId="7c8b8e66f90a1a01" providerId="LiveId" clId="{4B6C0D3F-68FD-5246-8B05-8D3965AF5B73}" dt="2024-05-06T14:41:22.573" v="50"/>
        <pc:sldMkLst>
          <pc:docMk/>
          <pc:sldMk cId="164259111" sldId="264"/>
        </pc:sldMkLst>
        <pc:spChg chg="del">
          <ac:chgData name="amit gedj" userId="7c8b8e66f90a1a01" providerId="LiveId" clId="{4B6C0D3F-68FD-5246-8B05-8D3965AF5B73}" dt="2024-05-06T14:41:22.209" v="49" actId="478"/>
          <ac:spMkLst>
            <pc:docMk/>
            <pc:sldMk cId="164259111" sldId="264"/>
            <ac:spMk id="2" creationId="{6BC7CB2D-EEFC-3F0B-8725-4745FBCD336D}"/>
          </ac:spMkLst>
        </pc:spChg>
        <pc:spChg chg="del">
          <ac:chgData name="amit gedj" userId="7c8b8e66f90a1a01" providerId="LiveId" clId="{4B6C0D3F-68FD-5246-8B05-8D3965AF5B73}" dt="2024-05-06T14:41:22.209" v="49" actId="478"/>
          <ac:spMkLst>
            <pc:docMk/>
            <pc:sldMk cId="164259111" sldId="264"/>
            <ac:spMk id="3" creationId="{9A6E4963-9140-A8E4-D855-6924DE419E3E}"/>
          </ac:spMkLst>
        </pc:spChg>
        <pc:picChg chg="add">
          <ac:chgData name="amit gedj" userId="7c8b8e66f90a1a01" providerId="LiveId" clId="{4B6C0D3F-68FD-5246-8B05-8D3965AF5B73}" dt="2024-05-06T14:41:22.573" v="50"/>
          <ac:picMkLst>
            <pc:docMk/>
            <pc:sldMk cId="164259111" sldId="264"/>
            <ac:picMk id="4" creationId="{66CAB022-B206-FA87-9899-4607B52DE9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6C46-D366-7A68-B283-D897D8B05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41C967-373D-1246-2250-A329E1078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357F2-C1B9-7FC4-E69F-56D2F8068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6BC3-D224-354C-AFDC-41EF031058B3}" type="datetimeFigureOut">
              <a:rPr lang="en-IL" smtClean="0"/>
              <a:t>04/05/2024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CAFF3-DB44-B4E9-4974-B4493369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797A5-9EE2-A50F-82D5-F398D0F0D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B62D-1DF2-8248-89A3-02F8A7D3C32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09958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4080-C021-1DC5-80E8-5EE244E4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158867-AD12-6550-11D0-B61735648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266CE-DC3E-8FDF-5CAF-CE6B70F2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6BC3-D224-354C-AFDC-41EF031058B3}" type="datetimeFigureOut">
              <a:rPr lang="en-IL" smtClean="0"/>
              <a:t>04/05/2024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B171D-108C-3BF2-74E0-7E0B096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52784-2870-92C4-0BF1-FAF61789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B62D-1DF2-8248-89A3-02F8A7D3C32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389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C213D-24BC-AE14-5720-AD2050A846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9DCDB-5459-64C7-7433-A789C34EE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F5BF3-B49A-BEB5-0281-D171CABA7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6BC3-D224-354C-AFDC-41EF031058B3}" type="datetimeFigureOut">
              <a:rPr lang="en-IL" smtClean="0"/>
              <a:t>04/05/2024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E19C9-EEEA-85D9-9CD6-8789AD1A2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57F5E-823B-EAE8-C9E7-F1CB3267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B62D-1DF2-8248-89A3-02F8A7D3C32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44174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BCF2-9430-810C-A1F7-71A24BB9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A600E-DBE6-FBF3-1F5F-5F1DA7795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7BE01-9275-D75D-E853-9EE185DE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6BC3-D224-354C-AFDC-41EF031058B3}" type="datetimeFigureOut">
              <a:rPr lang="en-IL" smtClean="0"/>
              <a:t>04/05/2024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41E49-1F6A-2D9C-9B0C-72CCA8DDE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792CC-1B09-ABF9-E690-BB8FE699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B62D-1DF2-8248-89A3-02F8A7D3C32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20078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B324A-0A45-59A4-EC84-A3E893BA3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D6506-BEA1-3312-B231-1CD71AD6F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E5CD2-A119-9673-2127-1E575F08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6BC3-D224-354C-AFDC-41EF031058B3}" type="datetimeFigureOut">
              <a:rPr lang="en-IL" smtClean="0"/>
              <a:t>04/05/2024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1600E-49A8-A877-50C8-6CD7B1E1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32A5-E531-4E7F-DBA9-6D2782334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B62D-1DF2-8248-89A3-02F8A7D3C32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565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B08E-8AB3-CEB0-5DE3-B350C841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1DC91-CDD9-CB0B-BE5E-C4CC2E38FE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FEC9F-C716-83AE-1804-C728A6D1B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5589A-312C-2018-36D1-46441AD7F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6BC3-D224-354C-AFDC-41EF031058B3}" type="datetimeFigureOut">
              <a:rPr lang="en-IL" smtClean="0"/>
              <a:t>04/05/2024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6C171C-6264-9EFD-B28E-46B588EFC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F875CD-411B-EF09-6FF2-D895B2336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B62D-1DF2-8248-89A3-02F8A7D3C32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59903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4430F-7C4B-6ACE-7DF7-5BD00A79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AEF2F-4EC3-D6ED-2C4B-070639B79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DBD92-3EAC-BDD2-4BBC-A638A0879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57ED57-C8C2-78B3-7A66-80B467D7C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C3DFEC-CBA3-067C-FE4B-3D4853EB3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25987-4C02-3350-F3C9-9969E9B28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6BC3-D224-354C-AFDC-41EF031058B3}" type="datetimeFigureOut">
              <a:rPr lang="en-IL" smtClean="0"/>
              <a:t>04/05/2024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98DD7-D59C-A18E-3FB8-09447C39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798A6-0388-B5C1-C55A-04D0D902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B62D-1DF2-8248-89A3-02F8A7D3C32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798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1273-6AFE-7CF3-BD8B-669A5B0C2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AD9340-1368-6CF3-F2FF-6064258A2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6BC3-D224-354C-AFDC-41EF031058B3}" type="datetimeFigureOut">
              <a:rPr lang="en-IL" smtClean="0"/>
              <a:t>04/05/2024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C1BB2-35FA-0AF0-AD14-62EB6744E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404A7-0441-3091-A574-E2CC93F2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B62D-1DF2-8248-89A3-02F8A7D3C32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5144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BFD822-CDB8-B89D-46C4-86651B1F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6BC3-D224-354C-AFDC-41EF031058B3}" type="datetimeFigureOut">
              <a:rPr lang="en-IL" smtClean="0"/>
              <a:t>04/05/2024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84928-6F7C-C815-9E66-6A7119938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D722C-6EAE-7E94-9640-E2A3C2BE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B62D-1DF2-8248-89A3-02F8A7D3C32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4109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5BB6-3F33-6B3C-A77A-C30E6EB3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3626D-7B90-6500-5222-12AB93747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6B0A8-F390-7E9F-7A88-307EA70A0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5B9A4-6184-F4D3-0EF0-0B81BE36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6BC3-D224-354C-AFDC-41EF031058B3}" type="datetimeFigureOut">
              <a:rPr lang="en-IL" smtClean="0"/>
              <a:t>04/05/2024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78D99-C8AC-72EB-1AB8-12499645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9CBDF-7B26-E845-2746-76FE4CA4A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B62D-1DF2-8248-89A3-02F8A7D3C32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262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8BEC-0317-0B64-539C-E34AED00A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12AA0-6DA5-0C4D-0C69-7FAE5D0A6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FABE08-E264-1666-20B3-13A1CBB27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3BCCE-58EE-1043-E25F-D5CF83E1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06BC3-D224-354C-AFDC-41EF031058B3}" type="datetimeFigureOut">
              <a:rPr lang="en-IL" smtClean="0"/>
              <a:t>04/05/2024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29070-EAB5-206A-D57A-6D643EC9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AE22D-74F9-36D2-86DB-EE2C3E88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EB62D-1DF2-8248-89A3-02F8A7D3C32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555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55825-7BB0-3396-C4EE-44FCD9334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EBC2F-0F67-CB69-8F89-4B54CC36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6C6BE-4BAE-8F94-8DB5-D369D6897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206BC3-D224-354C-AFDC-41EF031058B3}" type="datetimeFigureOut">
              <a:rPr lang="en-IL" smtClean="0"/>
              <a:t>04/05/2024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153B1-5B6C-37ED-2E78-3BC95FCDAB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3D9AE-75DF-0C33-C0E9-BF246086A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1EB62D-1DF2-8248-89A3-02F8A7D3C32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983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1367390-1E10-F109-5036-A8A7608D1642}"/>
              </a:ext>
            </a:extLst>
          </p:cNvPr>
          <p:cNvGrpSpPr/>
          <p:nvPr/>
        </p:nvGrpSpPr>
        <p:grpSpPr>
          <a:xfrm>
            <a:off x="279930" y="620833"/>
            <a:ext cx="11632140" cy="3456000"/>
            <a:chOff x="435429" y="645885"/>
            <a:chExt cx="11632140" cy="34560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56D44E-E3DB-0DBA-0CB0-5FBA53E0B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429" y="645885"/>
              <a:ext cx="2590800" cy="3454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7B2AFD5-FB10-06A2-875C-A9F064840A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87" t="4830" b="2652"/>
            <a:stretch/>
          </p:blipFill>
          <p:spPr>
            <a:xfrm>
              <a:off x="3026229" y="645885"/>
              <a:ext cx="2908800" cy="34560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C659298-F9AC-BB6C-3060-40D2EB3C05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40398" y="645885"/>
              <a:ext cx="6127171" cy="34560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1A73948-F38C-58E5-7BA2-7997EF5F7258}"/>
              </a:ext>
            </a:extLst>
          </p:cNvPr>
          <p:cNvSpPr txBox="1"/>
          <p:nvPr/>
        </p:nvSpPr>
        <p:spPr>
          <a:xfrm>
            <a:off x="2732574" y="4449251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1" eaLnBrk="1" latinLnBrk="0" hangingPunct="1"/>
            <a:r>
              <a:rPr lang="en-IL" dirty="0"/>
              <a:t>https://ardupilot.org/copter/docs/connect-escs-and-motors.html</a:t>
            </a:r>
          </a:p>
        </p:txBody>
      </p:sp>
    </p:spTree>
    <p:extLst>
      <p:ext uri="{BB962C8B-B14F-4D97-AF65-F5344CB8AC3E}">
        <p14:creationId xmlns:p14="http://schemas.microsoft.com/office/powerpoint/2010/main" val="205140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Review of quadrotor UAV: Control and SLAM methodologies ranging from  conventional to innovative approaches - ScienceDirect">
            <a:extLst>
              <a:ext uri="{FF2B5EF4-FFF2-40B4-BE49-F238E27FC236}">
                <a16:creationId xmlns:a16="http://schemas.microsoft.com/office/drawing/2014/main" id="{EAB992F4-6F2F-E7A5-E5B9-DB07A752B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9550" y="1987550"/>
            <a:ext cx="4152900" cy="288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2B1BD6-4692-4B1A-2612-B9493BAEF111}"/>
              </a:ext>
            </a:extLst>
          </p:cNvPr>
          <p:cNvSpPr txBox="1"/>
          <p:nvPr/>
        </p:nvSpPr>
        <p:spPr>
          <a:xfrm>
            <a:off x="3372633" y="5213339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1" eaLnBrk="1" latinLnBrk="0" hangingPunct="1"/>
            <a:r>
              <a:rPr lang="en-IL" dirty="0"/>
              <a:t>https://www.sciencedirect.com/science/article/abs/pii/S0921889022002317</a:t>
            </a:r>
          </a:p>
        </p:txBody>
      </p:sp>
    </p:spTree>
    <p:extLst>
      <p:ext uri="{BB962C8B-B14F-4D97-AF65-F5344CB8AC3E}">
        <p14:creationId xmlns:p14="http://schemas.microsoft.com/office/powerpoint/2010/main" val="317334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ertial Sensor Motion Tracking | BEST Performance Group">
            <a:extLst>
              <a:ext uri="{FF2B5EF4-FFF2-40B4-BE49-F238E27FC236}">
                <a16:creationId xmlns:a16="http://schemas.microsoft.com/office/drawing/2014/main" id="{880C6F1C-1F46-FB4B-F203-11080C43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1905000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F126DF-52EF-4BA1-052B-B8BC9A049470}"/>
              </a:ext>
            </a:extLst>
          </p:cNvPr>
          <p:cNvSpPr txBox="1"/>
          <p:nvPr/>
        </p:nvSpPr>
        <p:spPr>
          <a:xfrm>
            <a:off x="3049044" y="5225865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/>
              <a:t>https://i1.wp.com/bestperformancegroup.com/wp-content/uploads/2012/05/Fig_5.jpg</a:t>
            </a:r>
          </a:p>
        </p:txBody>
      </p:sp>
    </p:spTree>
    <p:extLst>
      <p:ext uri="{BB962C8B-B14F-4D97-AF65-F5344CB8AC3E}">
        <p14:creationId xmlns:p14="http://schemas.microsoft.com/office/powerpoint/2010/main" val="377318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84A26C-7266-DC6C-CF5E-FB1251DFCA31}"/>
              </a:ext>
            </a:extLst>
          </p:cNvPr>
          <p:cNvSpPr txBox="1"/>
          <p:nvPr/>
        </p:nvSpPr>
        <p:spPr>
          <a:xfrm>
            <a:off x="2318657" y="580549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1" eaLnBrk="1" latinLnBrk="0" hangingPunct="1"/>
            <a:r>
              <a:rPr lang="en-IL" dirty="0"/>
              <a:t>https://www.schott.com/en-th/products/hermetic-packages-for-lidar-sensors-p1000281/applications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5599F6-11AF-DBC3-1408-3DA22B8F9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599" y="1632857"/>
            <a:ext cx="4108022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17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06F172-57D9-E191-E270-338AA8AF7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0" y="1593850"/>
            <a:ext cx="4432300" cy="367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ABAA1E-0D9B-17E5-9A34-04CA23663E63}"/>
              </a:ext>
            </a:extLst>
          </p:cNvPr>
          <p:cNvSpPr txBox="1"/>
          <p:nvPr/>
        </p:nvSpPr>
        <p:spPr>
          <a:xfrm>
            <a:off x="2873828" y="59548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r" defTabSz="914400" rtl="1" eaLnBrk="1" latinLnBrk="0" hangingPunct="1"/>
            <a:r>
              <a:rPr lang="en-IL" dirty="0"/>
              <a:t>https://www.mateksys.com/?portfolio=3901-l0x</a:t>
            </a:r>
          </a:p>
        </p:txBody>
      </p:sp>
    </p:spTree>
    <p:extLst>
      <p:ext uri="{BB962C8B-B14F-4D97-AF65-F5344CB8AC3E}">
        <p14:creationId xmlns:p14="http://schemas.microsoft.com/office/powerpoint/2010/main" val="3980552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w a brushless motor works">
            <a:extLst>
              <a:ext uri="{FF2B5EF4-FFF2-40B4-BE49-F238E27FC236}">
                <a16:creationId xmlns:a16="http://schemas.microsoft.com/office/drawing/2014/main" id="{D34C56C7-2B47-D4BB-F9AE-C21F57AB3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0909" y="460912"/>
            <a:ext cx="4890181" cy="426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FD35CB-5703-836F-9CB9-74F51D45EAA9}"/>
              </a:ext>
            </a:extLst>
          </p:cNvPr>
          <p:cNvSpPr txBox="1"/>
          <p:nvPr/>
        </p:nvSpPr>
        <p:spPr>
          <a:xfrm>
            <a:off x="2873829" y="547892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/>
              <a:t>https://www.tytorobotics.com/blogs/articles/how-brushless-motors-work</a:t>
            </a:r>
          </a:p>
        </p:txBody>
      </p:sp>
    </p:spTree>
    <p:extLst>
      <p:ext uri="{BB962C8B-B14F-4D97-AF65-F5344CB8AC3E}">
        <p14:creationId xmlns:p14="http://schemas.microsoft.com/office/powerpoint/2010/main" val="159993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2BCD2A4-39F5-B881-0016-B2414A0C3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537" y="416414"/>
            <a:ext cx="10222523" cy="4786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D1FDF0-10DB-349D-B5D3-43B86124E3E6}"/>
              </a:ext>
            </a:extLst>
          </p:cNvPr>
          <p:cNvSpPr txBox="1"/>
          <p:nvPr/>
        </p:nvSpPr>
        <p:spPr>
          <a:xfrm>
            <a:off x="2592264" y="5444589"/>
            <a:ext cx="60930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/>
              <a:t>https://ardupilot.org/copter/docs/common-optical-flow-sensor-setup.html</a:t>
            </a:r>
          </a:p>
        </p:txBody>
      </p:sp>
    </p:spTree>
    <p:extLst>
      <p:ext uri="{BB962C8B-B14F-4D97-AF65-F5344CB8AC3E}">
        <p14:creationId xmlns:p14="http://schemas.microsoft.com/office/powerpoint/2010/main" val="3254510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2676BA-4AE7-78F0-4D3A-3C47781D2C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63" t="5473" r="8069" b="6309"/>
          <a:stretch/>
        </p:blipFill>
        <p:spPr>
          <a:xfrm>
            <a:off x="2743200" y="298938"/>
            <a:ext cx="6611815" cy="48181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F4E127-41D1-4617-76D2-7D4C914A3785}"/>
              </a:ext>
            </a:extLst>
          </p:cNvPr>
          <p:cNvSpPr txBox="1"/>
          <p:nvPr/>
        </p:nvSpPr>
        <p:spPr>
          <a:xfrm>
            <a:off x="496765" y="5934670"/>
            <a:ext cx="60930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/>
              <a:t>https://robofusion.net/products/mtf-01-integrated-laser-rangefinder-optical-flow-module-for-unmanned-aerial-vehicles-uavs</a:t>
            </a:r>
          </a:p>
        </p:txBody>
      </p:sp>
    </p:spTree>
    <p:extLst>
      <p:ext uri="{BB962C8B-B14F-4D97-AF65-F5344CB8AC3E}">
        <p14:creationId xmlns:p14="http://schemas.microsoft.com/office/powerpoint/2010/main" val="3745541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6CAB022-B206-FA87-9899-4607B52DE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262" y="0"/>
            <a:ext cx="74954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59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6014</TotalTime>
  <Words>114</Words>
  <Application>Microsoft Macintosh PowerPoint</Application>
  <PresentationFormat>Widescreen</PresentationFormat>
  <Paragraphs>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gedj</dc:creator>
  <cp:lastModifiedBy>amit gedj</cp:lastModifiedBy>
  <cp:revision>1</cp:revision>
  <dcterms:created xsi:type="dcterms:W3CDTF">2024-04-09T17:17:19Z</dcterms:created>
  <dcterms:modified xsi:type="dcterms:W3CDTF">2024-05-06T14:41:29Z</dcterms:modified>
</cp:coreProperties>
</file>