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FEC0E-98C0-B840-B154-A3C8722F683C}" v="35" dt="2024-08-16T12:48:28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47" d="100"/>
          <a:sy n="147" d="100"/>
        </p:scale>
        <p:origin x="9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8662-FCB8-95AC-7C5A-157D3156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0147D-4CF9-B3AA-F823-1FFA4F9C9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E02F-202C-55E9-57BE-9D54A06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EF8B-076F-C2F0-B54D-7F4FE56D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DEA7-A4F0-5C90-F0A7-482481B6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665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970-59B3-5F75-2A96-516FE8A7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F896F-0690-A3F2-C5F1-9BAA6B2B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E6AC-7E77-30EA-4D5A-2B348F3B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315A-C920-CEDA-3109-418A44ED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C91A-A88D-7FBC-C594-ED25014A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12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F28BC-8694-74EA-1AE9-E3E179C34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1632A-B824-99E3-B414-520C47AA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6EBF-7E5B-D982-8DAC-47A8EF00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373D-97AD-BBF6-5DCC-3EF880DA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4DF8-D853-919F-E8E1-1415B486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858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8714-D492-0170-74F6-571337EC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D24E-AB8A-7035-3C29-F46CEEEF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984F-AF5E-66E6-836E-69A90551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D32B-A93B-11F4-83FF-85298890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7685-F704-7950-1926-C7781F9D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476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2BCB-D899-1656-3DD3-63A7FB40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E8968-5F48-82BA-A4DE-253B606B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EFF1-03C3-9AAD-4A57-0EB05FF8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42D0-F8E4-CA1D-D816-92B58F6A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8150-B7C2-D619-EAF8-D19BD25E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8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9A2D-27B2-E782-81F9-62664070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3266-96B8-75F5-B2E1-DCD4FC481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9CB78-AEBD-16B1-A961-60153D6B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E8FDD-DEE6-901C-BF6B-CF885A2D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89D15-0DD1-1FE1-E5D6-C5968AFC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0AEA-C811-34F8-E217-932EBC95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766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ACF9-9578-A7F3-E1FA-CD5E6364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5884-1750-547E-4A4E-1D55C26B9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6DAEF-1A87-5CF3-BAFD-A4CCD4D6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C23EE-B0DF-A529-71E6-D1CF76A6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494F9-DAF9-10EB-7785-6943AB05B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2987-4AAB-52B2-A84F-4ECBDBB6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2A442-161C-3A55-0938-9D5E5B51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9DFAE-56DA-B13D-B297-6D036684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514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204C-A036-0231-C292-6F9B32B7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8350B-A43A-5579-759D-5AFF2E32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694B1-71E6-864D-08DA-A2B877A7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F9E53-3547-40CE-700B-E6113454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032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E0E9A-5980-8976-BDC0-B16D9099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D3737-C64E-E508-A96F-D776CE3D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BEA1B-187A-17D0-0556-B442253A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632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7444-1CDD-EE3A-B616-43CCE49A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FE27-7419-3364-FDD9-3E8BF4A6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8621D-B97D-B008-FC84-4D76E58F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397FE-0889-2468-FB64-597954FA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77DD-CC1C-0044-8BFE-6216B162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B2AE4-731F-01CF-2805-B959180F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187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62C9-EBCA-44CA-B6A3-D3C10616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F7392-E7EC-681A-C06B-6FBC8768A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B764-2FF6-B9BA-55D8-517B4CEC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93CE-06BA-9559-D041-51D4E349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A2976-EEF0-9780-CD3B-931F61D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A5FD-9A1E-EB45-0633-3F86DD89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09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0372C-BC05-5AE8-33D0-C0352032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A4AD6-3920-2859-E818-E85265FBC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D054-D936-F6D4-67D1-67F92BCFD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D552A-DEE6-844A-80F7-789638F8F8CE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D6F8-CE4D-992F-423B-ECF35CAB0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7F4CF-2E8B-4D51-072A-CBDB2685D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BD01F-6495-6049-834B-A27386B8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6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ABC8A8-B239-114E-DFE0-E472C08E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1" r="1588" b="3479"/>
          <a:stretch/>
        </p:blipFill>
        <p:spPr>
          <a:xfrm rot="5400000">
            <a:off x="4180112" y="3687537"/>
            <a:ext cx="3831772" cy="1812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857AC7-E2C7-088F-3F18-127CFCD8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44791" y="3189513"/>
            <a:ext cx="1076097" cy="15131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B6AB05-4BF0-0E9F-E4DD-E9C49900B77A}"/>
              </a:ext>
            </a:extLst>
          </p:cNvPr>
          <p:cNvCxnSpPr>
            <a:cxnSpLocks/>
          </p:cNvCxnSpPr>
          <p:nvPr/>
        </p:nvCxnSpPr>
        <p:spPr>
          <a:xfrm>
            <a:off x="2009582" y="4372843"/>
            <a:ext cx="485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6A1FEB-A10A-D26A-640A-D0BB8976F2A1}"/>
              </a:ext>
            </a:extLst>
          </p:cNvPr>
          <p:cNvCxnSpPr>
            <a:cxnSpLocks/>
          </p:cNvCxnSpPr>
          <p:nvPr/>
        </p:nvCxnSpPr>
        <p:spPr>
          <a:xfrm>
            <a:off x="2009582" y="4169302"/>
            <a:ext cx="4858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0B1360-AB5E-6B2B-9517-93FEBCA0E3A9}"/>
              </a:ext>
            </a:extLst>
          </p:cNvPr>
          <p:cNvCxnSpPr>
            <a:cxnSpLocks/>
          </p:cNvCxnSpPr>
          <p:nvPr/>
        </p:nvCxnSpPr>
        <p:spPr>
          <a:xfrm>
            <a:off x="2009582" y="3946070"/>
            <a:ext cx="4858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618825-971C-5CAF-C1CB-85442A68362E}"/>
              </a:ext>
            </a:extLst>
          </p:cNvPr>
          <p:cNvCxnSpPr>
            <a:cxnSpLocks/>
          </p:cNvCxnSpPr>
          <p:nvPr/>
        </p:nvCxnSpPr>
        <p:spPr>
          <a:xfrm>
            <a:off x="2009582" y="3746147"/>
            <a:ext cx="4858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50D531-AD5F-A581-4DB3-16E7D609A152}"/>
              </a:ext>
            </a:extLst>
          </p:cNvPr>
          <p:cNvCxnSpPr>
            <a:cxnSpLocks/>
          </p:cNvCxnSpPr>
          <p:nvPr/>
        </p:nvCxnSpPr>
        <p:spPr>
          <a:xfrm>
            <a:off x="2009582" y="3538807"/>
            <a:ext cx="4858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8E0B0CA-0A80-35BA-A9C7-09A39BDF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557951" y="1516"/>
            <a:ext cx="1076097" cy="151311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ED4E58-AE76-8294-3939-A03BFC0A63CD}"/>
              </a:ext>
            </a:extLst>
          </p:cNvPr>
          <p:cNvCxnSpPr>
            <a:cxnSpLocks/>
          </p:cNvCxnSpPr>
          <p:nvPr/>
        </p:nvCxnSpPr>
        <p:spPr>
          <a:xfrm rot="5400000">
            <a:off x="5426307" y="1427736"/>
            <a:ext cx="485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D22909-07BF-D74B-FC1D-FD05156A4F0C}"/>
              </a:ext>
            </a:extLst>
          </p:cNvPr>
          <p:cNvCxnSpPr>
            <a:cxnSpLocks/>
          </p:cNvCxnSpPr>
          <p:nvPr/>
        </p:nvCxnSpPr>
        <p:spPr>
          <a:xfrm rot="5400000">
            <a:off x="5629848" y="1427736"/>
            <a:ext cx="4858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B84E83-4948-C4DC-C15E-4CC4E8934D07}"/>
              </a:ext>
            </a:extLst>
          </p:cNvPr>
          <p:cNvCxnSpPr>
            <a:cxnSpLocks/>
          </p:cNvCxnSpPr>
          <p:nvPr/>
        </p:nvCxnSpPr>
        <p:spPr>
          <a:xfrm rot="5400000">
            <a:off x="5853080" y="1427736"/>
            <a:ext cx="4858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272B23-5AFB-4831-9605-AE0742E80F59}"/>
              </a:ext>
            </a:extLst>
          </p:cNvPr>
          <p:cNvCxnSpPr>
            <a:cxnSpLocks/>
          </p:cNvCxnSpPr>
          <p:nvPr/>
        </p:nvCxnSpPr>
        <p:spPr>
          <a:xfrm rot="5400000">
            <a:off x="6053003" y="1427736"/>
            <a:ext cx="4858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669657-301F-E269-5FEF-7BEFB0A31482}"/>
              </a:ext>
            </a:extLst>
          </p:cNvPr>
          <p:cNvCxnSpPr>
            <a:cxnSpLocks/>
          </p:cNvCxnSpPr>
          <p:nvPr/>
        </p:nvCxnSpPr>
        <p:spPr>
          <a:xfrm rot="5400000">
            <a:off x="6260343" y="1427736"/>
            <a:ext cx="4858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9768B71-C783-3AAB-3A2C-0AF7861B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47" y="3189512"/>
            <a:ext cx="1076097" cy="151311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F28312-6B3A-37EC-9144-79D8FA3078F5}"/>
              </a:ext>
            </a:extLst>
          </p:cNvPr>
          <p:cNvCxnSpPr>
            <a:cxnSpLocks/>
          </p:cNvCxnSpPr>
          <p:nvPr/>
        </p:nvCxnSpPr>
        <p:spPr>
          <a:xfrm rot="10800000">
            <a:off x="9979113" y="3519297"/>
            <a:ext cx="485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6C00C2-6F93-9A76-AA71-B5274077B6EA}"/>
              </a:ext>
            </a:extLst>
          </p:cNvPr>
          <p:cNvCxnSpPr>
            <a:cxnSpLocks/>
          </p:cNvCxnSpPr>
          <p:nvPr/>
        </p:nvCxnSpPr>
        <p:spPr>
          <a:xfrm rot="10800000">
            <a:off x="9979113" y="3722838"/>
            <a:ext cx="4858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113DA6-F57A-0682-8C5E-5C7D1CF63A4D}"/>
              </a:ext>
            </a:extLst>
          </p:cNvPr>
          <p:cNvCxnSpPr>
            <a:cxnSpLocks/>
          </p:cNvCxnSpPr>
          <p:nvPr/>
        </p:nvCxnSpPr>
        <p:spPr>
          <a:xfrm rot="10800000">
            <a:off x="9979113" y="3946070"/>
            <a:ext cx="4858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3D6FC-1BB4-4CB0-EAAA-DF8B6EAF0BE8}"/>
              </a:ext>
            </a:extLst>
          </p:cNvPr>
          <p:cNvCxnSpPr>
            <a:cxnSpLocks/>
          </p:cNvCxnSpPr>
          <p:nvPr/>
        </p:nvCxnSpPr>
        <p:spPr>
          <a:xfrm rot="10800000">
            <a:off x="9979113" y="4145993"/>
            <a:ext cx="4858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BDD8CD-4BFF-9039-8269-E21C19412CE8}"/>
              </a:ext>
            </a:extLst>
          </p:cNvPr>
          <p:cNvCxnSpPr>
            <a:cxnSpLocks/>
          </p:cNvCxnSpPr>
          <p:nvPr/>
        </p:nvCxnSpPr>
        <p:spPr>
          <a:xfrm rot="10800000">
            <a:off x="9979113" y="4353333"/>
            <a:ext cx="4858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588896-A178-54F1-5441-756194104788}"/>
              </a:ext>
            </a:extLst>
          </p:cNvPr>
          <p:cNvCxnSpPr/>
          <p:nvPr/>
        </p:nvCxnSpPr>
        <p:spPr>
          <a:xfrm>
            <a:off x="2495422" y="4372843"/>
            <a:ext cx="1456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D3441B-F498-67F6-4F48-5EAAED725057}"/>
              </a:ext>
            </a:extLst>
          </p:cNvPr>
          <p:cNvCxnSpPr>
            <a:cxnSpLocks/>
          </p:cNvCxnSpPr>
          <p:nvPr/>
        </p:nvCxnSpPr>
        <p:spPr>
          <a:xfrm flipV="1">
            <a:off x="3952172" y="2399533"/>
            <a:ext cx="0" cy="1973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21F788-804C-9FD6-8342-EE7AE154E851}"/>
              </a:ext>
            </a:extLst>
          </p:cNvPr>
          <p:cNvCxnSpPr>
            <a:cxnSpLocks/>
          </p:cNvCxnSpPr>
          <p:nvPr/>
        </p:nvCxnSpPr>
        <p:spPr>
          <a:xfrm>
            <a:off x="3952172" y="2399533"/>
            <a:ext cx="29003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D1054C-F60C-3213-F94F-329958C96F9D}"/>
              </a:ext>
            </a:extLst>
          </p:cNvPr>
          <p:cNvCxnSpPr>
            <a:cxnSpLocks/>
          </p:cNvCxnSpPr>
          <p:nvPr/>
        </p:nvCxnSpPr>
        <p:spPr>
          <a:xfrm flipV="1">
            <a:off x="6844042" y="2399532"/>
            <a:ext cx="0" cy="789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891BB2-6C80-42FB-9153-4E265B22754A}"/>
              </a:ext>
            </a:extLst>
          </p:cNvPr>
          <p:cNvCxnSpPr>
            <a:cxnSpLocks/>
          </p:cNvCxnSpPr>
          <p:nvPr/>
        </p:nvCxnSpPr>
        <p:spPr>
          <a:xfrm flipV="1">
            <a:off x="5669225" y="1609553"/>
            <a:ext cx="0" cy="789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B722F3-4C68-43B2-0408-55EB81C9A203}"/>
              </a:ext>
            </a:extLst>
          </p:cNvPr>
          <p:cNvCxnSpPr>
            <a:cxnSpLocks/>
          </p:cNvCxnSpPr>
          <p:nvPr/>
        </p:nvCxnSpPr>
        <p:spPr>
          <a:xfrm>
            <a:off x="7186325" y="3519296"/>
            <a:ext cx="27927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C38DAA-5AA0-9444-6861-EFF87D4C59BA}"/>
              </a:ext>
            </a:extLst>
          </p:cNvPr>
          <p:cNvCxnSpPr>
            <a:cxnSpLocks/>
          </p:cNvCxnSpPr>
          <p:nvPr/>
        </p:nvCxnSpPr>
        <p:spPr>
          <a:xfrm flipV="1">
            <a:off x="7186325" y="3189511"/>
            <a:ext cx="0" cy="3297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B5CAC3-6657-F892-01BA-44F9C677DCFC}"/>
              </a:ext>
            </a:extLst>
          </p:cNvPr>
          <p:cNvCxnSpPr>
            <a:cxnSpLocks/>
          </p:cNvCxnSpPr>
          <p:nvPr/>
        </p:nvCxnSpPr>
        <p:spPr>
          <a:xfrm flipH="1">
            <a:off x="6844042" y="3189511"/>
            <a:ext cx="3422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D6D420-F779-0E26-F8ED-89C9B9AD81BD}"/>
              </a:ext>
            </a:extLst>
          </p:cNvPr>
          <p:cNvCxnSpPr>
            <a:cxnSpLocks/>
          </p:cNvCxnSpPr>
          <p:nvPr/>
        </p:nvCxnSpPr>
        <p:spPr>
          <a:xfrm>
            <a:off x="6844042" y="3492557"/>
            <a:ext cx="2487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C413C8-4646-9FE4-4600-A53E43303177}"/>
              </a:ext>
            </a:extLst>
          </p:cNvPr>
          <p:cNvCxnSpPr>
            <a:cxnSpLocks/>
          </p:cNvCxnSpPr>
          <p:nvPr/>
        </p:nvCxnSpPr>
        <p:spPr>
          <a:xfrm>
            <a:off x="7092778" y="2115477"/>
            <a:ext cx="0" cy="16073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1CAE8F-842F-F0A5-ABC3-16E349D744AE}"/>
              </a:ext>
            </a:extLst>
          </p:cNvPr>
          <p:cNvCxnSpPr>
            <a:cxnSpLocks/>
          </p:cNvCxnSpPr>
          <p:nvPr/>
        </p:nvCxnSpPr>
        <p:spPr>
          <a:xfrm>
            <a:off x="7092778" y="3722837"/>
            <a:ext cx="28863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05706F9-52F0-1029-4D32-6064C99142B1}"/>
              </a:ext>
            </a:extLst>
          </p:cNvPr>
          <p:cNvCxnSpPr>
            <a:cxnSpLocks/>
          </p:cNvCxnSpPr>
          <p:nvPr/>
        </p:nvCxnSpPr>
        <p:spPr>
          <a:xfrm flipH="1">
            <a:off x="3460213" y="2115477"/>
            <a:ext cx="36325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D1C4F59-CEAB-56A0-AED8-A9C2539BA0C4}"/>
              </a:ext>
            </a:extLst>
          </p:cNvPr>
          <p:cNvCxnSpPr>
            <a:cxnSpLocks/>
          </p:cNvCxnSpPr>
          <p:nvPr/>
        </p:nvCxnSpPr>
        <p:spPr>
          <a:xfrm>
            <a:off x="5872768" y="1609553"/>
            <a:ext cx="0" cy="5059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5D3053-F005-FB5D-51CD-FE5472A14495}"/>
              </a:ext>
            </a:extLst>
          </p:cNvPr>
          <p:cNvCxnSpPr>
            <a:cxnSpLocks/>
          </p:cNvCxnSpPr>
          <p:nvPr/>
        </p:nvCxnSpPr>
        <p:spPr>
          <a:xfrm>
            <a:off x="3460213" y="2115477"/>
            <a:ext cx="0" cy="2053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0385CC-F232-DF2A-A0A2-7B126956C052}"/>
              </a:ext>
            </a:extLst>
          </p:cNvPr>
          <p:cNvCxnSpPr>
            <a:cxnSpLocks/>
          </p:cNvCxnSpPr>
          <p:nvPr/>
        </p:nvCxnSpPr>
        <p:spPr>
          <a:xfrm>
            <a:off x="2495422" y="4169302"/>
            <a:ext cx="9647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ED8BA2-A17A-518E-79D8-86B558C9EBD1}"/>
              </a:ext>
            </a:extLst>
          </p:cNvPr>
          <p:cNvCxnSpPr>
            <a:cxnSpLocks/>
          </p:cNvCxnSpPr>
          <p:nvPr/>
        </p:nvCxnSpPr>
        <p:spPr>
          <a:xfrm>
            <a:off x="2495421" y="3944698"/>
            <a:ext cx="191347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64D720-DE41-DC9A-EC9E-9979D764817B}"/>
              </a:ext>
            </a:extLst>
          </p:cNvPr>
          <p:cNvCxnSpPr>
            <a:cxnSpLocks/>
          </p:cNvCxnSpPr>
          <p:nvPr/>
        </p:nvCxnSpPr>
        <p:spPr>
          <a:xfrm>
            <a:off x="4408891" y="2609747"/>
            <a:ext cx="0" cy="13491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AA5BA-F5AA-F697-3BA6-3CF39D9C8DA4}"/>
              </a:ext>
            </a:extLst>
          </p:cNvPr>
          <p:cNvCxnSpPr>
            <a:cxnSpLocks/>
          </p:cNvCxnSpPr>
          <p:nvPr/>
        </p:nvCxnSpPr>
        <p:spPr>
          <a:xfrm>
            <a:off x="4397536" y="2609344"/>
            <a:ext cx="303628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EB4A02-9F1E-D701-D1F4-B59F04DC949E}"/>
              </a:ext>
            </a:extLst>
          </p:cNvPr>
          <p:cNvCxnSpPr>
            <a:cxnSpLocks/>
          </p:cNvCxnSpPr>
          <p:nvPr/>
        </p:nvCxnSpPr>
        <p:spPr>
          <a:xfrm>
            <a:off x="7433825" y="2605387"/>
            <a:ext cx="0" cy="13491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BD45EE-BCCC-A7D1-1A01-B2D84DE540C7}"/>
              </a:ext>
            </a:extLst>
          </p:cNvPr>
          <p:cNvCxnSpPr>
            <a:cxnSpLocks/>
          </p:cNvCxnSpPr>
          <p:nvPr/>
        </p:nvCxnSpPr>
        <p:spPr>
          <a:xfrm>
            <a:off x="7433825" y="3944698"/>
            <a:ext cx="254528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6D2ACF-EDDC-09B8-86F7-E243ED916963}"/>
              </a:ext>
            </a:extLst>
          </p:cNvPr>
          <p:cNvCxnSpPr>
            <a:cxnSpLocks/>
          </p:cNvCxnSpPr>
          <p:nvPr/>
        </p:nvCxnSpPr>
        <p:spPr>
          <a:xfrm>
            <a:off x="6702305" y="3354403"/>
            <a:ext cx="7315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8D2D3F-4D76-2D09-2C96-536E49335ED9}"/>
              </a:ext>
            </a:extLst>
          </p:cNvPr>
          <p:cNvCxnSpPr>
            <a:cxnSpLocks/>
          </p:cNvCxnSpPr>
          <p:nvPr/>
        </p:nvCxnSpPr>
        <p:spPr>
          <a:xfrm>
            <a:off x="2440225" y="3748729"/>
            <a:ext cx="191347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D8EF579-B440-A4DF-9D69-C5596144EABC}"/>
              </a:ext>
            </a:extLst>
          </p:cNvPr>
          <p:cNvCxnSpPr>
            <a:cxnSpLocks/>
          </p:cNvCxnSpPr>
          <p:nvPr/>
        </p:nvCxnSpPr>
        <p:spPr>
          <a:xfrm>
            <a:off x="4353695" y="2492459"/>
            <a:ext cx="0" cy="12661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A517713-F9BB-4EF2-ED4C-2581E853327B}"/>
              </a:ext>
            </a:extLst>
          </p:cNvPr>
          <p:cNvCxnSpPr>
            <a:cxnSpLocks/>
          </p:cNvCxnSpPr>
          <p:nvPr/>
        </p:nvCxnSpPr>
        <p:spPr>
          <a:xfrm>
            <a:off x="4342340" y="2492459"/>
            <a:ext cx="30362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FDFF0FF-C118-5557-494A-DCA3C4BD5FF6}"/>
              </a:ext>
            </a:extLst>
          </p:cNvPr>
          <p:cNvCxnSpPr>
            <a:cxnSpLocks/>
          </p:cNvCxnSpPr>
          <p:nvPr/>
        </p:nvCxnSpPr>
        <p:spPr>
          <a:xfrm>
            <a:off x="7378629" y="2492459"/>
            <a:ext cx="0" cy="165353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C04634F-6373-96F2-1B44-961EAB96532F}"/>
              </a:ext>
            </a:extLst>
          </p:cNvPr>
          <p:cNvCxnSpPr>
            <a:cxnSpLocks/>
          </p:cNvCxnSpPr>
          <p:nvPr/>
        </p:nvCxnSpPr>
        <p:spPr>
          <a:xfrm>
            <a:off x="7378629" y="4145992"/>
            <a:ext cx="2600484" cy="21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B1AE38-6E7E-A07C-E8F9-5CBC134B90CE}"/>
              </a:ext>
            </a:extLst>
          </p:cNvPr>
          <p:cNvCxnSpPr>
            <a:cxnSpLocks/>
          </p:cNvCxnSpPr>
          <p:nvPr/>
        </p:nvCxnSpPr>
        <p:spPr>
          <a:xfrm>
            <a:off x="6691223" y="3887024"/>
            <a:ext cx="6763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E18CB75-4E5A-423B-F776-D0B040A02D15}"/>
              </a:ext>
            </a:extLst>
          </p:cNvPr>
          <p:cNvSpPr>
            <a:spLocks noChangeAspect="1"/>
          </p:cNvSpPr>
          <p:nvPr/>
        </p:nvSpPr>
        <p:spPr>
          <a:xfrm>
            <a:off x="6665117" y="3456557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B8CBA06-7EAB-EBBF-8666-59BB1737B865}"/>
              </a:ext>
            </a:extLst>
          </p:cNvPr>
          <p:cNvSpPr>
            <a:spLocks noChangeAspect="1"/>
          </p:cNvSpPr>
          <p:nvPr/>
        </p:nvSpPr>
        <p:spPr>
          <a:xfrm>
            <a:off x="6665117" y="3317382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8D203AB-B62F-4B60-974E-B297D0812EA9}"/>
              </a:ext>
            </a:extLst>
          </p:cNvPr>
          <p:cNvSpPr>
            <a:spLocks noChangeAspect="1"/>
          </p:cNvSpPr>
          <p:nvPr/>
        </p:nvSpPr>
        <p:spPr>
          <a:xfrm>
            <a:off x="6799748" y="3166880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80748F7-E269-F758-367F-F75C92819041}"/>
              </a:ext>
            </a:extLst>
          </p:cNvPr>
          <p:cNvSpPr>
            <a:spLocks noChangeAspect="1"/>
          </p:cNvSpPr>
          <p:nvPr/>
        </p:nvSpPr>
        <p:spPr>
          <a:xfrm>
            <a:off x="6799748" y="3459266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151B1E-8B1A-42CA-E993-AF531EE2B565}"/>
              </a:ext>
            </a:extLst>
          </p:cNvPr>
          <p:cNvCxnSpPr>
            <a:cxnSpLocks/>
            <a:endCxn id="110" idx="4"/>
          </p:cNvCxnSpPr>
          <p:nvPr/>
        </p:nvCxnSpPr>
        <p:spPr>
          <a:xfrm flipV="1">
            <a:off x="6701117" y="3528557"/>
            <a:ext cx="0" cy="35846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3CA55D7-E8A9-C182-FE9C-1ED5682AC1C5}"/>
              </a:ext>
            </a:extLst>
          </p:cNvPr>
          <p:cNvCxnSpPr>
            <a:cxnSpLocks/>
          </p:cNvCxnSpPr>
          <p:nvPr/>
        </p:nvCxnSpPr>
        <p:spPr>
          <a:xfrm>
            <a:off x="6095998" y="1635794"/>
            <a:ext cx="0" cy="9695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7016F65-11CA-5B2A-8AA9-4A8437F034C5}"/>
              </a:ext>
            </a:extLst>
          </p:cNvPr>
          <p:cNvCxnSpPr>
            <a:cxnSpLocks/>
          </p:cNvCxnSpPr>
          <p:nvPr/>
        </p:nvCxnSpPr>
        <p:spPr>
          <a:xfrm>
            <a:off x="6295923" y="1663849"/>
            <a:ext cx="0" cy="8286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85B0476-3DC8-B39A-6FAB-E1E5DE0756DB}"/>
              </a:ext>
            </a:extLst>
          </p:cNvPr>
          <p:cNvCxnSpPr>
            <a:cxnSpLocks/>
          </p:cNvCxnSpPr>
          <p:nvPr/>
        </p:nvCxnSpPr>
        <p:spPr>
          <a:xfrm flipV="1">
            <a:off x="2495421" y="3538807"/>
            <a:ext cx="2239688" cy="1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93CA63-8FFE-024D-BE06-8009E0AB69E4}"/>
              </a:ext>
            </a:extLst>
          </p:cNvPr>
          <p:cNvCxnSpPr>
            <a:cxnSpLocks/>
          </p:cNvCxnSpPr>
          <p:nvPr/>
        </p:nvCxnSpPr>
        <p:spPr>
          <a:xfrm>
            <a:off x="4730166" y="3539604"/>
            <a:ext cx="0" cy="6693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CEFA690-C9B2-9842-AD9D-1C50B93853D4}"/>
              </a:ext>
            </a:extLst>
          </p:cNvPr>
          <p:cNvCxnSpPr>
            <a:cxnSpLocks/>
          </p:cNvCxnSpPr>
          <p:nvPr/>
        </p:nvCxnSpPr>
        <p:spPr>
          <a:xfrm>
            <a:off x="4730166" y="4214780"/>
            <a:ext cx="19564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F552928-3AF3-BC83-02C2-97D859B666E1}"/>
              </a:ext>
            </a:extLst>
          </p:cNvPr>
          <p:cNvCxnSpPr>
            <a:cxnSpLocks/>
          </p:cNvCxnSpPr>
          <p:nvPr/>
        </p:nvCxnSpPr>
        <p:spPr>
          <a:xfrm>
            <a:off x="7068065" y="4353333"/>
            <a:ext cx="291104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C34F7D-053B-008F-F60A-23CDE3B4C609}"/>
              </a:ext>
            </a:extLst>
          </p:cNvPr>
          <p:cNvCxnSpPr>
            <a:cxnSpLocks/>
          </p:cNvCxnSpPr>
          <p:nvPr/>
        </p:nvCxnSpPr>
        <p:spPr>
          <a:xfrm>
            <a:off x="7068065" y="4208910"/>
            <a:ext cx="0" cy="1491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393A61-C789-5AB1-C6CA-6F752DC1D956}"/>
              </a:ext>
            </a:extLst>
          </p:cNvPr>
          <p:cNvCxnSpPr>
            <a:cxnSpLocks/>
          </p:cNvCxnSpPr>
          <p:nvPr/>
        </p:nvCxnSpPr>
        <p:spPr>
          <a:xfrm>
            <a:off x="6844042" y="4208910"/>
            <a:ext cx="2234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79C24AC-A79D-435A-3305-18C753CC7E93}"/>
              </a:ext>
            </a:extLst>
          </p:cNvPr>
          <p:cNvCxnSpPr>
            <a:cxnSpLocks/>
          </p:cNvCxnSpPr>
          <p:nvPr/>
        </p:nvCxnSpPr>
        <p:spPr>
          <a:xfrm>
            <a:off x="6503263" y="1670656"/>
            <a:ext cx="0" cy="4074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6BAEAA9-4690-82C1-1D80-4A1D7062E4FF}"/>
              </a:ext>
            </a:extLst>
          </p:cNvPr>
          <p:cNvCxnSpPr>
            <a:cxnSpLocks/>
          </p:cNvCxnSpPr>
          <p:nvPr/>
        </p:nvCxnSpPr>
        <p:spPr>
          <a:xfrm>
            <a:off x="6503263" y="2064797"/>
            <a:ext cx="123206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7BA02AA-5E4A-A74C-01C5-DBC0D77DA66F}"/>
              </a:ext>
            </a:extLst>
          </p:cNvPr>
          <p:cNvCxnSpPr>
            <a:cxnSpLocks/>
          </p:cNvCxnSpPr>
          <p:nvPr/>
        </p:nvCxnSpPr>
        <p:spPr>
          <a:xfrm>
            <a:off x="7730387" y="2059854"/>
            <a:ext cx="0" cy="20228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11E0637-EF14-1853-5508-A9B1117C2C10}"/>
              </a:ext>
            </a:extLst>
          </p:cNvPr>
          <p:cNvCxnSpPr>
            <a:cxnSpLocks/>
          </p:cNvCxnSpPr>
          <p:nvPr/>
        </p:nvCxnSpPr>
        <p:spPr>
          <a:xfrm>
            <a:off x="6686625" y="4082672"/>
            <a:ext cx="104376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01E5B4-53AA-9E29-9F8B-76BC47122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4" t="25803" r="26692" b="24261"/>
          <a:stretch/>
        </p:blipFill>
        <p:spPr bwMode="auto">
          <a:xfrm rot="16200000">
            <a:off x="9153508" y="4876948"/>
            <a:ext cx="1705168" cy="177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C3F4BDE-9441-D3B4-DF6C-27D1CFC4E619}"/>
              </a:ext>
            </a:extLst>
          </p:cNvPr>
          <p:cNvCxnSpPr>
            <a:cxnSpLocks/>
          </p:cNvCxnSpPr>
          <p:nvPr/>
        </p:nvCxnSpPr>
        <p:spPr>
          <a:xfrm flipH="1">
            <a:off x="8435020" y="5568466"/>
            <a:ext cx="919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FB9D4B0-A341-02DB-A950-B6A23C14445D}"/>
              </a:ext>
            </a:extLst>
          </p:cNvPr>
          <p:cNvCxnSpPr>
            <a:cxnSpLocks/>
          </p:cNvCxnSpPr>
          <p:nvPr/>
        </p:nvCxnSpPr>
        <p:spPr>
          <a:xfrm flipH="1">
            <a:off x="8296382" y="5654274"/>
            <a:ext cx="105802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7B2DC8F-72E0-4C6A-C2D6-2415A09FF718}"/>
              </a:ext>
            </a:extLst>
          </p:cNvPr>
          <p:cNvCxnSpPr>
            <a:cxnSpLocks/>
          </p:cNvCxnSpPr>
          <p:nvPr/>
        </p:nvCxnSpPr>
        <p:spPr>
          <a:xfrm flipH="1">
            <a:off x="8894712" y="5392985"/>
            <a:ext cx="45969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DFD2F7B-3B67-BC5F-C07B-42FB208B8E66}"/>
              </a:ext>
            </a:extLst>
          </p:cNvPr>
          <p:cNvCxnSpPr>
            <a:cxnSpLocks/>
          </p:cNvCxnSpPr>
          <p:nvPr/>
        </p:nvCxnSpPr>
        <p:spPr>
          <a:xfrm flipH="1" flipV="1">
            <a:off x="8764681" y="5475042"/>
            <a:ext cx="589723" cy="37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F475103-55F6-9EDB-F6BB-9042F8723A48}"/>
              </a:ext>
            </a:extLst>
          </p:cNvPr>
          <p:cNvCxnSpPr>
            <a:cxnSpLocks/>
          </p:cNvCxnSpPr>
          <p:nvPr/>
        </p:nvCxnSpPr>
        <p:spPr>
          <a:xfrm flipV="1">
            <a:off x="8448271" y="3519296"/>
            <a:ext cx="0" cy="20491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CC6BCDF-61D5-D595-DA29-D65C14D45ABE}"/>
              </a:ext>
            </a:extLst>
          </p:cNvPr>
          <p:cNvCxnSpPr>
            <a:cxnSpLocks/>
          </p:cNvCxnSpPr>
          <p:nvPr/>
        </p:nvCxnSpPr>
        <p:spPr>
          <a:xfrm>
            <a:off x="8306656" y="3722837"/>
            <a:ext cx="0" cy="19365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66B2790-6428-C26E-0709-59043D114127}"/>
              </a:ext>
            </a:extLst>
          </p:cNvPr>
          <p:cNvCxnSpPr>
            <a:cxnSpLocks/>
          </p:cNvCxnSpPr>
          <p:nvPr/>
        </p:nvCxnSpPr>
        <p:spPr>
          <a:xfrm flipH="1">
            <a:off x="6823496" y="3640779"/>
            <a:ext cx="19411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2578A0F-C19F-F5A7-856F-B87158DD3117}"/>
              </a:ext>
            </a:extLst>
          </p:cNvPr>
          <p:cNvCxnSpPr>
            <a:cxnSpLocks/>
          </p:cNvCxnSpPr>
          <p:nvPr/>
        </p:nvCxnSpPr>
        <p:spPr>
          <a:xfrm>
            <a:off x="8764681" y="3640779"/>
            <a:ext cx="0" cy="184502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D2BCAD0-3AEF-1950-BE63-75A3339B1B47}"/>
              </a:ext>
            </a:extLst>
          </p:cNvPr>
          <p:cNvCxnSpPr>
            <a:cxnSpLocks/>
          </p:cNvCxnSpPr>
          <p:nvPr/>
        </p:nvCxnSpPr>
        <p:spPr>
          <a:xfrm flipH="1">
            <a:off x="6830425" y="3776503"/>
            <a:ext cx="206428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614EAF6-9CDA-FEC7-D900-C3796A6E6D8F}"/>
              </a:ext>
            </a:extLst>
          </p:cNvPr>
          <p:cNvCxnSpPr>
            <a:cxnSpLocks/>
          </p:cNvCxnSpPr>
          <p:nvPr/>
        </p:nvCxnSpPr>
        <p:spPr>
          <a:xfrm>
            <a:off x="8894711" y="3776503"/>
            <a:ext cx="1" cy="161648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9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52624-47A0-A0A9-1E82-04A0CA79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9" t="8889" r="10748" b="2095"/>
          <a:stretch/>
        </p:blipFill>
        <p:spPr>
          <a:xfrm>
            <a:off x="2569029" y="609600"/>
            <a:ext cx="6426926" cy="61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0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1B2718-A6E2-A095-7C32-DAF2866D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0" t="2037" r="7087" b="1010"/>
          <a:stretch/>
        </p:blipFill>
        <p:spPr>
          <a:xfrm>
            <a:off x="2264229" y="1193074"/>
            <a:ext cx="7167154" cy="4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DAAE33-3A2D-B7F6-9114-5BB285BE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0" t="5337" r="3950" b="3445"/>
          <a:stretch/>
        </p:blipFill>
        <p:spPr>
          <a:xfrm>
            <a:off x="2351314" y="1062446"/>
            <a:ext cx="7323909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C90D5D-B823-7827-C21D-96EF1708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7" t="9492" r="8544" b="5539"/>
          <a:stretch/>
        </p:blipFill>
        <p:spPr>
          <a:xfrm>
            <a:off x="2420983" y="975360"/>
            <a:ext cx="6897188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6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3744897-051A-6576-D7E6-0E77A79CB828}"/>
              </a:ext>
            </a:extLst>
          </p:cNvPr>
          <p:cNvGrpSpPr/>
          <p:nvPr/>
        </p:nvGrpSpPr>
        <p:grpSpPr>
          <a:xfrm>
            <a:off x="1524000" y="496389"/>
            <a:ext cx="8121830" cy="5878287"/>
            <a:chOff x="1524000" y="496389"/>
            <a:chExt cx="8121830" cy="58782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0C368C-F75B-DCA5-B637-B308FC03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0099" t="7238" r="23290" b="7048"/>
            <a:stretch/>
          </p:blipFill>
          <p:spPr>
            <a:xfrm>
              <a:off x="1524000" y="496389"/>
              <a:ext cx="2360023" cy="587828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E5ECBB-3C7E-6797-08F7-82236673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057" t="6475" r="11199" b="2857"/>
            <a:stretch/>
          </p:blipFill>
          <p:spPr>
            <a:xfrm>
              <a:off x="3884023" y="496389"/>
              <a:ext cx="3021471" cy="587828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2F3AC2-AF46-FCBB-CAC1-E180C2471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6107" t="5842" r="5992" b="6412"/>
            <a:stretch/>
          </p:blipFill>
          <p:spPr>
            <a:xfrm>
              <a:off x="6905163" y="496390"/>
              <a:ext cx="2740667" cy="5878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83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gedj</dc:creator>
  <cp:lastModifiedBy>amit gedj</cp:lastModifiedBy>
  <cp:revision>1</cp:revision>
  <dcterms:created xsi:type="dcterms:W3CDTF">2024-08-14T18:10:46Z</dcterms:created>
  <dcterms:modified xsi:type="dcterms:W3CDTF">2024-08-16T15:37:25Z</dcterms:modified>
</cp:coreProperties>
</file>