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A01C-663F-0E56-8515-05A67B38F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F8C6-5A7C-9175-6B71-B5138A1A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D9D-83B1-803D-A9AA-6A799508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9D8B-4EBC-28B8-F5F6-7C0968F5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E921-9A54-B1F8-4903-E7006D3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2E57-D284-1A80-DF88-CA582A48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86596-39ED-BBA8-C8C2-8F488557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42BA-4727-08CA-76EA-B3F4872F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A548-31D1-5FD8-2889-5BF09DCB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DDA3-A65A-940C-23BD-EEDEB16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BC34E-451F-890A-51DB-D67E295A9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2833-1274-CB89-46B2-997983DA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055E-93C2-4ED8-1F51-AE221FE0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1385-158A-A0BE-65BF-041C5A54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7399-5456-A4AE-C587-E66AFC6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33BA-C236-B761-957E-49F7BFA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580-19E1-46B5-7D3F-EDB87964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C219-B87A-8131-62AD-4AA97E78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E1C4-9EAF-2E1D-9F7C-41F4DC2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BD98-341A-0CF9-5545-458C6AD4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F90A-B133-AA53-09FA-18C33513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3252-B55D-0A95-1617-02211985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A230-90C1-5618-DE5B-53B5838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4DAC-5F50-BCBF-080C-845E5797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8694-6B25-04BD-D3E0-CE87CC51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4589-9E3E-7C0A-C8EA-FBE16987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9AA7-995E-7136-0005-9E5BBA920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F67B1-0B23-AEFC-AF2D-A5AB7F39C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6189-8404-B8DD-3B8F-A614F3F9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61C8-2D94-79EF-A245-471B34A5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15E7-4C07-5BAE-B2EE-0B3498A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E16-DE21-A6CF-A2A8-D1519D9B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6BB6-F525-9CBB-CD31-6794FF5B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943A-3CDC-E637-1D84-6A2FC885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4E0C9-8CC1-2CC2-8762-4CF9A2FB6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AA455-7DBB-F429-EC13-65D008C92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D9AF2-74E8-42C2-D803-8FE0EA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7C16-28E0-E990-0BB8-FDAE0B3B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44E79-10C4-E0B6-0D01-308118CE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6765-60FD-6B28-6496-6B706234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85798-8149-815B-0747-B8415FE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9882-AF4B-FA93-596F-6EDEBB0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1EB5-CCA6-BC1D-9759-5146FAF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2C395-9503-DDB7-158D-078029AD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2219C-41AF-3349-D88A-19E3670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091F0-C096-1F7C-7911-DD1420C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1AA0-162F-B9BB-5F4F-F05A7810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1555-404E-6DC3-A144-45107E10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51A76-C89A-5EBD-E46A-CF2D719E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50011-41D9-A6FD-9ACF-A9D274CE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9EB9-0047-9157-75CD-DCE115EE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021E-0F58-E239-5AC2-8C86D0DC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30FB-64E5-F616-3DE8-92BCB333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46B20-19C0-1D3F-370A-2D96470D3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7410-87DE-FB8B-0A50-4379F15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23DD-5440-D41A-4FE4-44DACA6D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02E3-4A26-1486-624B-EF39F5DC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7F999-615B-2EB0-79AB-BFE8472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A855B-55D1-3BC6-1EA2-359C764F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E606F-B2A5-0215-CD8A-4A445F5E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D40D-1D48-5DBF-98A2-A1FDCF82C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136D-7E4D-4466-BE8D-89EE4ED8B9B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3FC7-711C-FD0B-E60A-4C76CF6E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8AD7-AF13-A282-68C5-2000D4638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05B1-9698-473F-8DA8-8A212D2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Online Bookstore Design Royalty Free SVG, Cliparts, Vectors, And Stock  Illustration. Image 47345495.">
            <a:extLst>
              <a:ext uri="{FF2B5EF4-FFF2-40B4-BE49-F238E27FC236}">
                <a16:creationId xmlns:a16="http://schemas.microsoft.com/office/drawing/2014/main" id="{2513C659-3E37-3E24-97E2-204ACF0F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AA30C-066C-7B4B-632F-315FB026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Online Book Store</a:t>
            </a:r>
          </a:p>
        </p:txBody>
      </p:sp>
    </p:spTree>
    <p:extLst>
      <p:ext uri="{BB962C8B-B14F-4D97-AF65-F5344CB8AC3E}">
        <p14:creationId xmlns:p14="http://schemas.microsoft.com/office/powerpoint/2010/main" val="31000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483-2A35-692B-8930-68F41060AE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Contents</a:t>
            </a:r>
          </a:p>
        </p:txBody>
      </p:sp>
      <p:pic>
        <p:nvPicPr>
          <p:cNvPr id="2050" name="Picture 2" descr="Online Book Store Images - Free Download on Freepik">
            <a:extLst>
              <a:ext uri="{FF2B5EF4-FFF2-40B4-BE49-F238E27FC236}">
                <a16:creationId xmlns:a16="http://schemas.microsoft.com/office/drawing/2014/main" id="{BBD4CC48-3419-5EAF-13DF-01AAA13A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93" y="1830933"/>
            <a:ext cx="4272530" cy="31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0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Premium Photo | Banner with books stack on border and copy space. bookstore  ad on white background">
            <a:extLst>
              <a:ext uri="{FF2B5EF4-FFF2-40B4-BE49-F238E27FC236}">
                <a16:creationId xmlns:a16="http://schemas.microsoft.com/office/drawing/2014/main" id="{F92A9089-EA81-8DE0-9E7F-B099F7E5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A36A8C-775D-462D-946E-EA051748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493" y="2051109"/>
            <a:ext cx="9594209" cy="43203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main objective of "Online Book Store" is to provide an essence of online book store via a simple and yet powerful medium.</a:t>
            </a:r>
            <a:endParaRPr lang="en-US" sz="28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 project has been designed to simulate the working of an actual online book store.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2A536-C8F9-070F-B485-D37D55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494" y="385894"/>
            <a:ext cx="9594209" cy="9878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What Is Online Book Store ?</a:t>
            </a:r>
          </a:p>
        </p:txBody>
      </p:sp>
    </p:spTree>
    <p:extLst>
      <p:ext uri="{BB962C8B-B14F-4D97-AF65-F5344CB8AC3E}">
        <p14:creationId xmlns:p14="http://schemas.microsoft.com/office/powerpoint/2010/main" val="7070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mium Photo | Banner with books stack on border and copy space. bookstore  ad on white background">
            <a:extLst>
              <a:ext uri="{FF2B5EF4-FFF2-40B4-BE49-F238E27FC236}">
                <a16:creationId xmlns:a16="http://schemas.microsoft.com/office/drawing/2014/main" id="{0CF807C6-3FB6-083D-DBF7-AE3B2667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A36A8C-775D-462D-946E-EA051748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3293" y="1524698"/>
            <a:ext cx="9213908" cy="52412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Dubai Light" panose="020B0303030403030204" pitchFamily="34" charset="-78"/>
                <a:cs typeface="Dubai Light" panose="020B0303030403030204" pitchFamily="34" charset="-78"/>
              </a:rPr>
              <a:t>Online Book store is an </a:t>
            </a:r>
            <a:r>
              <a:rPr lang="en-US" sz="2800" u="sng" dirty="0">
                <a:solidFill>
                  <a:srgbClr val="FF0000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online web application </a:t>
            </a:r>
            <a:r>
              <a:rPr lang="en-US" sz="2800" dirty="0">
                <a:latin typeface="Dubai Light" panose="020B0303030403030204" pitchFamily="34" charset="-78"/>
                <a:cs typeface="Dubai Light" panose="020B0303030403030204" pitchFamily="34" charset="-78"/>
              </a:rPr>
              <a:t>where the customer can purchase books online. Through a web browser the customers can search for a book by its title or author, later can add to the shopping cart and finally purchase the books.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Dubai Light" panose="020B0303030403030204" pitchFamily="34" charset="-78"/>
                <a:cs typeface="Dubai Light" panose="020B0303030403030204" pitchFamily="34" charset="-78"/>
              </a:rPr>
              <a:t>The Online Book Store (OBS) application enables vendor to setup online book store, customers to browse through the books, and a system administrator to approve and reject requests for new books and maintain lists of book categories.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2A536-C8F9-070F-B485-D37D55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293" y="268448"/>
            <a:ext cx="9213908" cy="9878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OBJECTIVE</a:t>
            </a:r>
          </a:p>
        </p:txBody>
      </p:sp>
      <p:pic>
        <p:nvPicPr>
          <p:cNvPr id="3074" name="Picture 2" descr="Online Books Store | Higher Studies Books | IkBooks | by IK International  Publishing House | Medium">
            <a:extLst>
              <a:ext uri="{FF2B5EF4-FFF2-40B4-BE49-F238E27FC236}">
                <a16:creationId xmlns:a16="http://schemas.microsoft.com/office/drawing/2014/main" id="{E9C97496-1A94-75CA-6A1D-DE47A2EF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97" y="5028080"/>
            <a:ext cx="3848099" cy="173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mium Photo | Banner with books stack on border and copy space. bookstore  ad on white background">
            <a:extLst>
              <a:ext uri="{FF2B5EF4-FFF2-40B4-BE49-F238E27FC236}">
                <a16:creationId xmlns:a16="http://schemas.microsoft.com/office/drawing/2014/main" id="{0CF807C6-3FB6-083D-DBF7-AE3B2667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62A536-C8F9-070F-B485-D37D55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348" y="234892"/>
            <a:ext cx="9213908" cy="9878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423FF-7B2D-4CA5-5609-7CC66300D9B5}"/>
              </a:ext>
            </a:extLst>
          </p:cNvPr>
          <p:cNvSpPr/>
          <p:nvPr/>
        </p:nvSpPr>
        <p:spPr>
          <a:xfrm>
            <a:off x="3591652" y="1625096"/>
            <a:ext cx="612279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requirements(min.)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512 MB of RAM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P-IV processor or higher.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7EB25-757B-E79A-E830-EDC9F06319A7}"/>
              </a:ext>
            </a:extLst>
          </p:cNvPr>
          <p:cNvSpPr/>
          <p:nvPr/>
        </p:nvSpPr>
        <p:spPr>
          <a:xfrm>
            <a:off x="3591653" y="3347850"/>
            <a:ext cx="612279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Software Requirements(min.)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Visual Studio 2010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 2008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585BF-6F2C-09FE-1166-DB853AFD75F1}"/>
              </a:ext>
            </a:extLst>
          </p:cNvPr>
          <p:cNvSpPr/>
          <p:nvPr/>
        </p:nvSpPr>
        <p:spPr>
          <a:xfrm>
            <a:off x="3591653" y="5070604"/>
            <a:ext cx="612279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2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XP or later.</a:t>
            </a:r>
          </a:p>
        </p:txBody>
      </p:sp>
    </p:spTree>
    <p:extLst>
      <p:ext uri="{BB962C8B-B14F-4D97-AF65-F5344CB8AC3E}">
        <p14:creationId xmlns:p14="http://schemas.microsoft.com/office/powerpoint/2010/main" val="201287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A483-2A35-692B-8930-68F41060AE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Page 1 : Home</a:t>
            </a:r>
          </a:p>
        </p:txBody>
      </p:sp>
    </p:spTree>
    <p:extLst>
      <p:ext uri="{BB962C8B-B14F-4D97-AF65-F5344CB8AC3E}">
        <p14:creationId xmlns:p14="http://schemas.microsoft.com/office/powerpoint/2010/main" val="289495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Premium Photo | Banner with books stack on border and copy space. bookstore  ad on white background">
            <a:extLst>
              <a:ext uri="{FF2B5EF4-FFF2-40B4-BE49-F238E27FC236}">
                <a16:creationId xmlns:a16="http://schemas.microsoft.com/office/drawing/2014/main" id="{F92A9089-EA81-8DE0-9E7F-B099F7E5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A36A8C-775D-462D-946E-EA051748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494" y="2051109"/>
            <a:ext cx="9594209" cy="34101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Cost Saving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Time Saving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Fast Purchasing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 Books of all Categories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2A536-C8F9-070F-B485-D37D55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494" y="369116"/>
            <a:ext cx="9594209" cy="9878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405615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Premium Photo | Banner with books stack on border and copy space. bookstore  ad on white background">
            <a:extLst>
              <a:ext uri="{FF2B5EF4-FFF2-40B4-BE49-F238E27FC236}">
                <a16:creationId xmlns:a16="http://schemas.microsoft.com/office/drawing/2014/main" id="{F92A9089-EA81-8DE0-9E7F-B099F7E5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A36A8C-775D-462D-946E-EA051748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494" y="2051109"/>
            <a:ext cx="9594209" cy="32591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Online Book store is an online web application where the customer can purchase books online. Through a web browser the customers can search for a book by its title or author, later can add to the shopping cart and finally purchase the books.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2A536-C8F9-070F-B485-D37D55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494" y="369116"/>
            <a:ext cx="9594209" cy="98780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n w="6600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048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 SemiBold</vt:lpstr>
      <vt:lpstr>Bahnschrift SemiLight</vt:lpstr>
      <vt:lpstr>Calibri</vt:lpstr>
      <vt:lpstr>Calibri Light</vt:lpstr>
      <vt:lpstr>Dubai Light</vt:lpstr>
      <vt:lpstr>Lucida Sans Unicode</vt:lpstr>
      <vt:lpstr>Wingdings</vt:lpstr>
      <vt:lpstr>Office Theme</vt:lpstr>
      <vt:lpstr>Online Book Store</vt:lpstr>
      <vt:lpstr>Contents</vt:lpstr>
      <vt:lpstr>What Is Online Book Store ?</vt:lpstr>
      <vt:lpstr>OBJECTIVE</vt:lpstr>
      <vt:lpstr>Requirements</vt:lpstr>
      <vt:lpstr>Page 1 : Home</vt:lpstr>
      <vt:lpstr>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AMIT KUMAR</dc:creator>
  <cp:lastModifiedBy>AMIT KUMAR</cp:lastModifiedBy>
  <cp:revision>1</cp:revision>
  <dcterms:created xsi:type="dcterms:W3CDTF">2023-02-08T19:45:45Z</dcterms:created>
  <dcterms:modified xsi:type="dcterms:W3CDTF">2023-02-08T20:17:20Z</dcterms:modified>
</cp:coreProperties>
</file>