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00A4-F1F9-49DD-ADFF-B34BD63582D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84B5-63E3-4948-9FB3-61F86791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2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00A4-F1F9-49DD-ADFF-B34BD63582D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84B5-63E3-4948-9FB3-61F86791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2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00A4-F1F9-49DD-ADFF-B34BD63582D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84B5-63E3-4948-9FB3-61F86791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6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00A4-F1F9-49DD-ADFF-B34BD63582D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84B5-63E3-4948-9FB3-61F86791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8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00A4-F1F9-49DD-ADFF-B34BD63582D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84B5-63E3-4948-9FB3-61F86791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00A4-F1F9-49DD-ADFF-B34BD63582D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84B5-63E3-4948-9FB3-61F86791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2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00A4-F1F9-49DD-ADFF-B34BD63582D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84B5-63E3-4948-9FB3-61F86791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1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00A4-F1F9-49DD-ADFF-B34BD63582D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84B5-63E3-4948-9FB3-61F86791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8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00A4-F1F9-49DD-ADFF-B34BD63582D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84B5-63E3-4948-9FB3-61F86791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00A4-F1F9-49DD-ADFF-B34BD63582D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84B5-63E3-4948-9FB3-61F86791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9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00A4-F1F9-49DD-ADFF-B34BD63582D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84B5-63E3-4948-9FB3-61F86791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5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F00A4-F1F9-49DD-ADFF-B34BD63582D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384B5-63E3-4948-9FB3-61F86791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5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B6D8DD-4EA4-C51D-68A3-3750DABD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719" y="161009"/>
            <a:ext cx="3234162" cy="1757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D289B5-A3C8-B7F9-DD0E-B759F8EC4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18" y="2343742"/>
            <a:ext cx="3402201" cy="19081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E449E2-A035-E70B-5463-AF363D879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467" y="2401967"/>
            <a:ext cx="3231190" cy="1626417"/>
          </a:xfrm>
          <a:prstGeom prst="rect">
            <a:avLst/>
          </a:prstGeom>
        </p:spPr>
      </p:pic>
      <p:pic>
        <p:nvPicPr>
          <p:cNvPr id="11" name="Graphic 1" descr="A wreath with lemons and leaves">
            <a:extLst>
              <a:ext uri="{FF2B5EF4-FFF2-40B4-BE49-F238E27FC236}">
                <a16:creationId xmlns:a16="http://schemas.microsoft.com/office/drawing/2014/main" id="{422CB864-63E9-70A4-C1AF-8D304498D8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8201" y="1112021"/>
            <a:ext cx="4300700" cy="4300700"/>
          </a:xfrm>
          <a:prstGeom prst="rect">
            <a:avLst/>
          </a:prstGeom>
        </p:spPr>
      </p:pic>
      <p:pic>
        <p:nvPicPr>
          <p:cNvPr id="12" name="Graphic 17" descr="A lightbulb">
            <a:extLst>
              <a:ext uri="{FF2B5EF4-FFF2-40B4-BE49-F238E27FC236}">
                <a16:creationId xmlns:a16="http://schemas.microsoft.com/office/drawing/2014/main" id="{F658EF9A-D7D9-6122-7EC3-4E9EDD4E3B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40362" y="2156195"/>
            <a:ext cx="1937111" cy="19371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C6563D-2533-A07E-7121-B1580109B64F}"/>
              </a:ext>
            </a:extLst>
          </p:cNvPr>
          <p:cNvSpPr txBox="1"/>
          <p:nvPr/>
        </p:nvSpPr>
        <p:spPr>
          <a:xfrm>
            <a:off x="7054392" y="927355"/>
            <a:ext cx="69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E13758"/>
                </a:solidFill>
                <a:latin typeface="Maiandra GD" panose="020E0502030308020204" pitchFamily="34" charset="0"/>
              </a:rPr>
              <a:t> Free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68B7E6-B8F6-C238-C9E2-45AD75C2E66C}"/>
              </a:ext>
            </a:extLst>
          </p:cNvPr>
          <p:cNvSpPr txBox="1"/>
          <p:nvPr/>
        </p:nvSpPr>
        <p:spPr>
          <a:xfrm>
            <a:off x="540406" y="5412721"/>
            <a:ext cx="11558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A90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Forget the old rules. You have the best place to connect, innovate, and </a:t>
            </a:r>
            <a:r>
              <a:rPr lang="en-US" sz="2400" b="1" dirty="0" smtClean="0">
                <a:solidFill>
                  <a:srgbClr val="00A90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protect your IP.</a:t>
            </a:r>
            <a:endParaRPr lang="en-US" sz="2400" b="1" dirty="0">
              <a:solidFill>
                <a:srgbClr val="00A90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37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Maiandra GD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Maurya</dc:creator>
  <cp:lastModifiedBy>Amit Maurya</cp:lastModifiedBy>
  <cp:revision>10</cp:revision>
  <dcterms:created xsi:type="dcterms:W3CDTF">2024-06-14T03:00:41Z</dcterms:created>
  <dcterms:modified xsi:type="dcterms:W3CDTF">2024-06-14T06:14:46Z</dcterms:modified>
</cp:coreProperties>
</file>