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9" r:id="rId4"/>
    <p:sldId id="260" r:id="rId5"/>
    <p:sldId id="276" r:id="rId6"/>
    <p:sldId id="275" r:id="rId7"/>
    <p:sldId id="271" r:id="rId8"/>
    <p:sldId id="272" r:id="rId9"/>
    <p:sldId id="270" r:id="rId10"/>
    <p:sldId id="262" r:id="rId11"/>
    <p:sldId id="264" r:id="rId12"/>
    <p:sldId id="263" r:id="rId13"/>
    <p:sldId id="265" r:id="rId14"/>
    <p:sldId id="268" r:id="rId15"/>
    <p:sldId id="277" r:id="rId16"/>
  </p:sldIdLst>
  <p:sldSz cx="9144000" cy="6858000" type="screen4x3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4286" autoAdjust="0"/>
  </p:normalViewPr>
  <p:slideViewPr>
    <p:cSldViewPr>
      <p:cViewPr varScale="1">
        <p:scale>
          <a:sx n="67" d="100"/>
          <a:sy n="67" d="100"/>
        </p:scale>
        <p:origin x="-20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70B09-7939-44DC-AADF-38A77824C64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ECD9E66-5AAB-455E-B1F8-B2F71517F9A3}">
      <dgm:prSet/>
      <dgm:spPr/>
      <dgm:t>
        <a:bodyPr/>
        <a:lstStyle/>
        <a:p>
          <a:pPr rtl="1"/>
          <a:r>
            <a:rPr lang="en-US" dirty="0" smtClean="0"/>
            <a:t>CPU1</a:t>
          </a:r>
          <a:endParaRPr lang="he-IL" dirty="0"/>
        </a:p>
      </dgm:t>
    </dgm:pt>
    <dgm:pt modelId="{80FC2AC2-B93B-4E11-BFCB-1DEE24846E48}" type="parTrans" cxnId="{42D4EE8A-F3B4-4FA7-939B-2FAFE5C7458C}">
      <dgm:prSet/>
      <dgm:spPr/>
      <dgm:t>
        <a:bodyPr/>
        <a:lstStyle/>
        <a:p>
          <a:pPr rtl="1"/>
          <a:endParaRPr lang="he-IL"/>
        </a:p>
      </dgm:t>
    </dgm:pt>
    <dgm:pt modelId="{0E0FC279-18A7-4023-828D-9ED145A1505D}" type="sibTrans" cxnId="{42D4EE8A-F3B4-4FA7-939B-2FAFE5C7458C}">
      <dgm:prSet/>
      <dgm:spPr/>
      <dgm:t>
        <a:bodyPr/>
        <a:lstStyle/>
        <a:p>
          <a:pPr rtl="1"/>
          <a:endParaRPr lang="he-IL"/>
        </a:p>
      </dgm:t>
    </dgm:pt>
    <dgm:pt modelId="{8E4EB400-532D-4B24-89B1-85C256983696}">
      <dgm:prSet/>
      <dgm:spPr/>
      <dgm:t>
        <a:bodyPr/>
        <a:lstStyle/>
        <a:p>
          <a:pPr rtl="1"/>
          <a:r>
            <a:rPr lang="en-US" dirty="0" smtClean="0"/>
            <a:t>CPU2</a:t>
          </a:r>
          <a:endParaRPr lang="he-IL" dirty="0"/>
        </a:p>
      </dgm:t>
    </dgm:pt>
    <dgm:pt modelId="{AFC5B65A-562D-47F2-B2B8-FB8AADF91C7F}" type="parTrans" cxnId="{95B4BA01-88B2-4F7C-8A39-008D338B5BFA}">
      <dgm:prSet/>
      <dgm:spPr/>
      <dgm:t>
        <a:bodyPr/>
        <a:lstStyle/>
        <a:p>
          <a:pPr rtl="1"/>
          <a:endParaRPr lang="he-IL"/>
        </a:p>
      </dgm:t>
    </dgm:pt>
    <dgm:pt modelId="{4417B8A1-52B6-481F-A73D-CA866B886EB6}" type="sibTrans" cxnId="{95B4BA01-88B2-4F7C-8A39-008D338B5BFA}">
      <dgm:prSet/>
      <dgm:spPr/>
      <dgm:t>
        <a:bodyPr/>
        <a:lstStyle/>
        <a:p>
          <a:pPr rtl="1"/>
          <a:endParaRPr lang="he-IL"/>
        </a:p>
      </dgm:t>
    </dgm:pt>
    <dgm:pt modelId="{E3B4C198-C4C9-4658-859E-CE049F66B9CC}">
      <dgm:prSet/>
      <dgm:spPr/>
      <dgm:t>
        <a:bodyPr/>
        <a:lstStyle/>
        <a:p>
          <a:pPr rtl="1"/>
          <a:r>
            <a:rPr lang="en-US" dirty="0" smtClean="0"/>
            <a:t>RAM2</a:t>
          </a:r>
          <a:endParaRPr lang="he-IL" dirty="0"/>
        </a:p>
      </dgm:t>
    </dgm:pt>
    <dgm:pt modelId="{E1B453A3-7BA8-489C-830E-14ECBB162F39}" type="parTrans" cxnId="{AEC8F850-87E2-4236-A516-45223493A08E}">
      <dgm:prSet/>
      <dgm:spPr/>
      <dgm:t>
        <a:bodyPr/>
        <a:lstStyle/>
        <a:p>
          <a:pPr rtl="1"/>
          <a:endParaRPr lang="he-IL"/>
        </a:p>
      </dgm:t>
    </dgm:pt>
    <dgm:pt modelId="{8C957D48-4AFE-47C1-9F76-5E1511D11174}" type="sibTrans" cxnId="{AEC8F850-87E2-4236-A516-45223493A08E}">
      <dgm:prSet/>
      <dgm:spPr/>
      <dgm:t>
        <a:bodyPr/>
        <a:lstStyle/>
        <a:p>
          <a:pPr rtl="1"/>
          <a:endParaRPr lang="he-IL"/>
        </a:p>
      </dgm:t>
    </dgm:pt>
    <dgm:pt modelId="{FFBD3AAF-156D-4D6C-88FC-C306B1512E57}">
      <dgm:prSet/>
      <dgm:spPr/>
      <dgm:t>
        <a:bodyPr/>
        <a:lstStyle/>
        <a:p>
          <a:pPr rtl="1"/>
          <a:r>
            <a:rPr lang="en-US" dirty="0" smtClean="0"/>
            <a:t>RAM1</a:t>
          </a:r>
          <a:endParaRPr lang="he-IL" dirty="0"/>
        </a:p>
      </dgm:t>
    </dgm:pt>
    <dgm:pt modelId="{2B87FF7E-75EF-45B8-B6B8-03F68CCC8CCC}" type="parTrans" cxnId="{57CBC7A3-9F12-4EA3-992D-79535B3FDFC5}">
      <dgm:prSet/>
      <dgm:spPr/>
      <dgm:t>
        <a:bodyPr/>
        <a:lstStyle/>
        <a:p>
          <a:pPr rtl="1"/>
          <a:endParaRPr lang="he-IL"/>
        </a:p>
      </dgm:t>
    </dgm:pt>
    <dgm:pt modelId="{FABE10EF-33A0-4E1D-888A-6847D0D18176}" type="sibTrans" cxnId="{57CBC7A3-9F12-4EA3-992D-79535B3FDFC5}">
      <dgm:prSet/>
      <dgm:spPr/>
      <dgm:t>
        <a:bodyPr/>
        <a:lstStyle/>
        <a:p>
          <a:pPr rtl="1"/>
          <a:endParaRPr lang="he-IL"/>
        </a:p>
      </dgm:t>
    </dgm:pt>
    <dgm:pt modelId="{FF3327CD-6DFD-4916-B69C-E593D179DCD0}" type="pres">
      <dgm:prSet presAssocID="{52270B09-7939-44DC-AADF-38A77824C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3E4D83-36C7-4AC2-B986-F73BCCA9A434}" type="pres">
      <dgm:prSet presAssocID="{6ECD9E66-5AAB-455E-B1F8-B2F71517F9A3}" presName="root" presStyleCnt="0"/>
      <dgm:spPr/>
    </dgm:pt>
    <dgm:pt modelId="{01ADACEC-064F-4832-940D-84DEB80C7102}" type="pres">
      <dgm:prSet presAssocID="{6ECD9E66-5AAB-455E-B1F8-B2F71517F9A3}" presName="rootComposite" presStyleCnt="0"/>
      <dgm:spPr/>
    </dgm:pt>
    <dgm:pt modelId="{B6B7E248-4881-4BE7-AE9D-45336A39FE35}" type="pres">
      <dgm:prSet presAssocID="{6ECD9E66-5AAB-455E-B1F8-B2F71517F9A3}" presName="rootText" presStyleLbl="node1" presStyleIdx="0" presStyleCnt="2"/>
      <dgm:spPr/>
      <dgm:t>
        <a:bodyPr/>
        <a:lstStyle/>
        <a:p>
          <a:pPr rtl="1"/>
          <a:endParaRPr lang="he-IL"/>
        </a:p>
      </dgm:t>
    </dgm:pt>
    <dgm:pt modelId="{19A89F2D-642A-4A18-8648-7FFD6FBE92F6}" type="pres">
      <dgm:prSet presAssocID="{6ECD9E66-5AAB-455E-B1F8-B2F71517F9A3}" presName="rootConnector" presStyleLbl="node1" presStyleIdx="0" presStyleCnt="2"/>
      <dgm:spPr/>
      <dgm:t>
        <a:bodyPr/>
        <a:lstStyle/>
        <a:p>
          <a:endParaRPr lang="en-US"/>
        </a:p>
      </dgm:t>
    </dgm:pt>
    <dgm:pt modelId="{C5E1DFB8-7A03-453E-B445-513FCAF5A200}" type="pres">
      <dgm:prSet presAssocID="{6ECD9E66-5AAB-455E-B1F8-B2F71517F9A3}" presName="childShape" presStyleCnt="0"/>
      <dgm:spPr/>
    </dgm:pt>
    <dgm:pt modelId="{655F0AE2-FE9C-43D4-AF23-3054EFB285A6}" type="pres">
      <dgm:prSet presAssocID="{2B87FF7E-75EF-45B8-B6B8-03F68CCC8CCC}" presName="Name13" presStyleLbl="parChTrans1D2" presStyleIdx="0" presStyleCnt="2"/>
      <dgm:spPr/>
      <dgm:t>
        <a:bodyPr/>
        <a:lstStyle/>
        <a:p>
          <a:endParaRPr lang="en-US"/>
        </a:p>
      </dgm:t>
    </dgm:pt>
    <dgm:pt modelId="{91E45F73-80C5-4351-BAE0-0B5164EE53D4}" type="pres">
      <dgm:prSet presAssocID="{FFBD3AAF-156D-4D6C-88FC-C306B1512E57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BCBD919-708A-40A9-98DE-5D7E89F43A08}" type="pres">
      <dgm:prSet presAssocID="{8E4EB400-532D-4B24-89B1-85C256983696}" presName="root" presStyleCnt="0"/>
      <dgm:spPr/>
    </dgm:pt>
    <dgm:pt modelId="{DA4ABFB1-0F20-43D2-BF7D-697048DD37B6}" type="pres">
      <dgm:prSet presAssocID="{8E4EB400-532D-4B24-89B1-85C256983696}" presName="rootComposite" presStyleCnt="0"/>
      <dgm:spPr/>
    </dgm:pt>
    <dgm:pt modelId="{29677DAB-D197-4085-8AD6-C64AA957949A}" type="pres">
      <dgm:prSet presAssocID="{8E4EB400-532D-4B24-89B1-85C256983696}" presName="rootText" presStyleLbl="node1" presStyleIdx="1" presStyleCnt="2"/>
      <dgm:spPr/>
      <dgm:t>
        <a:bodyPr/>
        <a:lstStyle/>
        <a:p>
          <a:endParaRPr lang="en-US"/>
        </a:p>
      </dgm:t>
    </dgm:pt>
    <dgm:pt modelId="{3DD5C98C-EBE8-4A1C-AC5F-B9C87F313FB2}" type="pres">
      <dgm:prSet presAssocID="{8E4EB400-532D-4B24-89B1-85C256983696}" presName="rootConnector" presStyleLbl="node1" presStyleIdx="1" presStyleCnt="2"/>
      <dgm:spPr/>
      <dgm:t>
        <a:bodyPr/>
        <a:lstStyle/>
        <a:p>
          <a:endParaRPr lang="en-US"/>
        </a:p>
      </dgm:t>
    </dgm:pt>
    <dgm:pt modelId="{4D86264D-A4CC-4C70-BD95-80620D513D6B}" type="pres">
      <dgm:prSet presAssocID="{8E4EB400-532D-4B24-89B1-85C256983696}" presName="childShape" presStyleCnt="0"/>
      <dgm:spPr/>
    </dgm:pt>
    <dgm:pt modelId="{93065894-1207-4072-A46E-D3D240E99B0A}" type="pres">
      <dgm:prSet presAssocID="{E1B453A3-7BA8-489C-830E-14ECBB162F3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9EDC0B0C-752A-4096-A404-B13E3C2FF0E6}" type="pres">
      <dgm:prSet presAssocID="{E3B4C198-C4C9-4658-859E-CE049F66B9CC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BD5C6-D018-439B-AB8F-45C5E51CB6C1}" type="presOf" srcId="{2B87FF7E-75EF-45B8-B6B8-03F68CCC8CCC}" destId="{655F0AE2-FE9C-43D4-AF23-3054EFB285A6}" srcOrd="0" destOrd="0" presId="urn:microsoft.com/office/officeart/2005/8/layout/hierarchy3"/>
    <dgm:cxn modelId="{57CBC7A3-9F12-4EA3-992D-79535B3FDFC5}" srcId="{6ECD9E66-5AAB-455E-B1F8-B2F71517F9A3}" destId="{FFBD3AAF-156D-4D6C-88FC-C306B1512E57}" srcOrd="0" destOrd="0" parTransId="{2B87FF7E-75EF-45B8-B6B8-03F68CCC8CCC}" sibTransId="{FABE10EF-33A0-4E1D-888A-6847D0D18176}"/>
    <dgm:cxn modelId="{2DB410C7-1363-467D-BED0-371C0B7B3A20}" type="presOf" srcId="{8E4EB400-532D-4B24-89B1-85C256983696}" destId="{3DD5C98C-EBE8-4A1C-AC5F-B9C87F313FB2}" srcOrd="1" destOrd="0" presId="urn:microsoft.com/office/officeart/2005/8/layout/hierarchy3"/>
    <dgm:cxn modelId="{36F0CD70-639D-4CB9-B5AF-1A4499039D77}" type="presOf" srcId="{FFBD3AAF-156D-4D6C-88FC-C306B1512E57}" destId="{91E45F73-80C5-4351-BAE0-0B5164EE53D4}" srcOrd="0" destOrd="0" presId="urn:microsoft.com/office/officeart/2005/8/layout/hierarchy3"/>
    <dgm:cxn modelId="{A853B360-6FE3-4BE6-BE89-98B3568C71A5}" type="presOf" srcId="{E3B4C198-C4C9-4658-859E-CE049F66B9CC}" destId="{9EDC0B0C-752A-4096-A404-B13E3C2FF0E6}" srcOrd="0" destOrd="0" presId="urn:microsoft.com/office/officeart/2005/8/layout/hierarchy3"/>
    <dgm:cxn modelId="{C6A910E2-B2D9-43C6-BBCD-193C12C7141B}" type="presOf" srcId="{6ECD9E66-5AAB-455E-B1F8-B2F71517F9A3}" destId="{B6B7E248-4881-4BE7-AE9D-45336A39FE35}" srcOrd="0" destOrd="0" presId="urn:microsoft.com/office/officeart/2005/8/layout/hierarchy3"/>
    <dgm:cxn modelId="{95B4BA01-88B2-4F7C-8A39-008D338B5BFA}" srcId="{52270B09-7939-44DC-AADF-38A77824C643}" destId="{8E4EB400-532D-4B24-89B1-85C256983696}" srcOrd="1" destOrd="0" parTransId="{AFC5B65A-562D-47F2-B2B8-FB8AADF91C7F}" sibTransId="{4417B8A1-52B6-481F-A73D-CA866B886EB6}"/>
    <dgm:cxn modelId="{AEC8F850-87E2-4236-A516-45223493A08E}" srcId="{8E4EB400-532D-4B24-89B1-85C256983696}" destId="{E3B4C198-C4C9-4658-859E-CE049F66B9CC}" srcOrd="0" destOrd="0" parTransId="{E1B453A3-7BA8-489C-830E-14ECBB162F39}" sibTransId="{8C957D48-4AFE-47C1-9F76-5E1511D11174}"/>
    <dgm:cxn modelId="{42D4EE8A-F3B4-4FA7-939B-2FAFE5C7458C}" srcId="{52270B09-7939-44DC-AADF-38A77824C643}" destId="{6ECD9E66-5AAB-455E-B1F8-B2F71517F9A3}" srcOrd="0" destOrd="0" parTransId="{80FC2AC2-B93B-4E11-BFCB-1DEE24846E48}" sibTransId="{0E0FC279-18A7-4023-828D-9ED145A1505D}"/>
    <dgm:cxn modelId="{71152F84-FF44-48F1-99BA-29C127099C43}" type="presOf" srcId="{6ECD9E66-5AAB-455E-B1F8-B2F71517F9A3}" destId="{19A89F2D-642A-4A18-8648-7FFD6FBE92F6}" srcOrd="1" destOrd="0" presId="urn:microsoft.com/office/officeart/2005/8/layout/hierarchy3"/>
    <dgm:cxn modelId="{830C985F-0BD3-4E16-AD25-E89C5C31F305}" type="presOf" srcId="{52270B09-7939-44DC-AADF-38A77824C643}" destId="{FF3327CD-6DFD-4916-B69C-E593D179DCD0}" srcOrd="0" destOrd="0" presId="urn:microsoft.com/office/officeart/2005/8/layout/hierarchy3"/>
    <dgm:cxn modelId="{C64C3531-9EA2-4A50-8828-8D1BB7FEB5BF}" type="presOf" srcId="{8E4EB400-532D-4B24-89B1-85C256983696}" destId="{29677DAB-D197-4085-8AD6-C64AA957949A}" srcOrd="0" destOrd="0" presId="urn:microsoft.com/office/officeart/2005/8/layout/hierarchy3"/>
    <dgm:cxn modelId="{344AE53B-8210-459E-9777-B594FCE49598}" type="presOf" srcId="{E1B453A3-7BA8-489C-830E-14ECBB162F39}" destId="{93065894-1207-4072-A46E-D3D240E99B0A}" srcOrd="0" destOrd="0" presId="urn:microsoft.com/office/officeart/2005/8/layout/hierarchy3"/>
    <dgm:cxn modelId="{3B91415A-CB84-4F13-A6BF-079D1002FF51}" type="presParOf" srcId="{FF3327CD-6DFD-4916-B69C-E593D179DCD0}" destId="{133E4D83-36C7-4AC2-B986-F73BCCA9A434}" srcOrd="0" destOrd="0" presId="urn:microsoft.com/office/officeart/2005/8/layout/hierarchy3"/>
    <dgm:cxn modelId="{E93264AF-F954-428E-8FBE-CC734BD38A67}" type="presParOf" srcId="{133E4D83-36C7-4AC2-B986-F73BCCA9A434}" destId="{01ADACEC-064F-4832-940D-84DEB80C7102}" srcOrd="0" destOrd="0" presId="urn:microsoft.com/office/officeart/2005/8/layout/hierarchy3"/>
    <dgm:cxn modelId="{A9A90C15-CB42-430F-A33F-711889D8C96D}" type="presParOf" srcId="{01ADACEC-064F-4832-940D-84DEB80C7102}" destId="{B6B7E248-4881-4BE7-AE9D-45336A39FE35}" srcOrd="0" destOrd="0" presId="urn:microsoft.com/office/officeart/2005/8/layout/hierarchy3"/>
    <dgm:cxn modelId="{6022A5A5-16DF-4EAF-BD79-6C01C9AD5B1F}" type="presParOf" srcId="{01ADACEC-064F-4832-940D-84DEB80C7102}" destId="{19A89F2D-642A-4A18-8648-7FFD6FBE92F6}" srcOrd="1" destOrd="0" presId="urn:microsoft.com/office/officeart/2005/8/layout/hierarchy3"/>
    <dgm:cxn modelId="{443308DD-F1DE-4E6A-B24E-BE1817F0B1B5}" type="presParOf" srcId="{133E4D83-36C7-4AC2-B986-F73BCCA9A434}" destId="{C5E1DFB8-7A03-453E-B445-513FCAF5A200}" srcOrd="1" destOrd="0" presId="urn:microsoft.com/office/officeart/2005/8/layout/hierarchy3"/>
    <dgm:cxn modelId="{847D115D-C121-4A2C-B41D-69B84B371E17}" type="presParOf" srcId="{C5E1DFB8-7A03-453E-B445-513FCAF5A200}" destId="{655F0AE2-FE9C-43D4-AF23-3054EFB285A6}" srcOrd="0" destOrd="0" presId="urn:microsoft.com/office/officeart/2005/8/layout/hierarchy3"/>
    <dgm:cxn modelId="{0037643F-5990-42AF-A569-03D291B0ADBC}" type="presParOf" srcId="{C5E1DFB8-7A03-453E-B445-513FCAF5A200}" destId="{91E45F73-80C5-4351-BAE0-0B5164EE53D4}" srcOrd="1" destOrd="0" presId="urn:microsoft.com/office/officeart/2005/8/layout/hierarchy3"/>
    <dgm:cxn modelId="{7E9DC269-AF8A-4D75-A506-1442867DF33D}" type="presParOf" srcId="{FF3327CD-6DFD-4916-B69C-E593D179DCD0}" destId="{2BCBD919-708A-40A9-98DE-5D7E89F43A08}" srcOrd="1" destOrd="0" presId="urn:microsoft.com/office/officeart/2005/8/layout/hierarchy3"/>
    <dgm:cxn modelId="{1D1D4D38-31D8-4565-B7C4-23E3B3252B7D}" type="presParOf" srcId="{2BCBD919-708A-40A9-98DE-5D7E89F43A08}" destId="{DA4ABFB1-0F20-43D2-BF7D-697048DD37B6}" srcOrd="0" destOrd="0" presId="urn:microsoft.com/office/officeart/2005/8/layout/hierarchy3"/>
    <dgm:cxn modelId="{4C39F16A-9C8C-41E0-A175-1AA6DC4ECE37}" type="presParOf" srcId="{DA4ABFB1-0F20-43D2-BF7D-697048DD37B6}" destId="{29677DAB-D197-4085-8AD6-C64AA957949A}" srcOrd="0" destOrd="0" presId="urn:microsoft.com/office/officeart/2005/8/layout/hierarchy3"/>
    <dgm:cxn modelId="{397D6111-4DF3-4867-BDCE-A67D0C68CCF9}" type="presParOf" srcId="{DA4ABFB1-0F20-43D2-BF7D-697048DD37B6}" destId="{3DD5C98C-EBE8-4A1C-AC5F-B9C87F313FB2}" srcOrd="1" destOrd="0" presId="urn:microsoft.com/office/officeart/2005/8/layout/hierarchy3"/>
    <dgm:cxn modelId="{1786E647-03BB-4D34-9831-4E179030A7DB}" type="presParOf" srcId="{2BCBD919-708A-40A9-98DE-5D7E89F43A08}" destId="{4D86264D-A4CC-4C70-BD95-80620D513D6B}" srcOrd="1" destOrd="0" presId="urn:microsoft.com/office/officeart/2005/8/layout/hierarchy3"/>
    <dgm:cxn modelId="{EB467A37-BF22-405C-A4F2-212301FB7918}" type="presParOf" srcId="{4D86264D-A4CC-4C70-BD95-80620D513D6B}" destId="{93065894-1207-4072-A46E-D3D240E99B0A}" srcOrd="0" destOrd="0" presId="urn:microsoft.com/office/officeart/2005/8/layout/hierarchy3"/>
    <dgm:cxn modelId="{30946698-2D7C-4BAB-B2E0-A63E191DE9D9}" type="presParOf" srcId="{4D86264D-A4CC-4C70-BD95-80620D513D6B}" destId="{9EDC0B0C-752A-4096-A404-B13E3C2FF0E6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70B09-7939-44DC-AADF-38A77824C64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316745D-6F56-4071-A6CE-6D91ADD8FB54}">
      <dgm:prSet phldrT="[Text]"/>
      <dgm:spPr/>
      <dgm:t>
        <a:bodyPr/>
        <a:lstStyle/>
        <a:p>
          <a:pPr rtl="1"/>
          <a:r>
            <a:rPr lang="en-US" dirty="0" smtClean="0"/>
            <a:t>RAM</a:t>
          </a:r>
          <a:endParaRPr lang="he-IL" dirty="0"/>
        </a:p>
      </dgm:t>
    </dgm:pt>
    <dgm:pt modelId="{57244E68-B27A-49EB-896A-FFE2ECBDC518}" type="parTrans" cxnId="{196D37E9-68E0-4785-AEFF-6303D4F6D050}">
      <dgm:prSet/>
      <dgm:spPr/>
      <dgm:t>
        <a:bodyPr/>
        <a:lstStyle/>
        <a:p>
          <a:pPr rtl="1"/>
          <a:endParaRPr lang="he-IL"/>
        </a:p>
      </dgm:t>
    </dgm:pt>
    <dgm:pt modelId="{BE434B0C-46DC-4293-83FE-1E7AC5EDF641}" type="sibTrans" cxnId="{196D37E9-68E0-4785-AEFF-6303D4F6D050}">
      <dgm:prSet/>
      <dgm:spPr/>
      <dgm:t>
        <a:bodyPr/>
        <a:lstStyle/>
        <a:p>
          <a:pPr rtl="1"/>
          <a:endParaRPr lang="he-IL"/>
        </a:p>
      </dgm:t>
    </dgm:pt>
    <dgm:pt modelId="{848C52D1-1E3C-44E0-807C-629F41A618B0}">
      <dgm:prSet phldrT="[Text]"/>
      <dgm:spPr/>
      <dgm:t>
        <a:bodyPr/>
        <a:lstStyle/>
        <a:p>
          <a:pPr rtl="1"/>
          <a:r>
            <a:rPr lang="en-US" dirty="0" smtClean="0"/>
            <a:t>CPU2</a:t>
          </a:r>
          <a:endParaRPr lang="he-IL" dirty="0"/>
        </a:p>
      </dgm:t>
    </dgm:pt>
    <dgm:pt modelId="{8345E268-F394-429B-B964-B535A9080FD5}" type="parTrans" cxnId="{844F6FB9-EDBC-4ADF-99AB-D60940AD9215}">
      <dgm:prSet/>
      <dgm:spPr/>
      <dgm:t>
        <a:bodyPr/>
        <a:lstStyle/>
        <a:p>
          <a:pPr rtl="1"/>
          <a:endParaRPr lang="he-IL"/>
        </a:p>
      </dgm:t>
    </dgm:pt>
    <dgm:pt modelId="{E156ABCD-5F91-49A7-846E-CEC862962105}" type="sibTrans" cxnId="{844F6FB9-EDBC-4ADF-99AB-D60940AD9215}">
      <dgm:prSet/>
      <dgm:spPr/>
      <dgm:t>
        <a:bodyPr/>
        <a:lstStyle/>
        <a:p>
          <a:pPr rtl="1"/>
          <a:endParaRPr lang="he-IL"/>
        </a:p>
      </dgm:t>
    </dgm:pt>
    <dgm:pt modelId="{366B495C-03D8-444A-8C81-6A33FE49B84B}">
      <dgm:prSet phldrT="[Text]"/>
      <dgm:spPr/>
      <dgm:t>
        <a:bodyPr/>
        <a:lstStyle/>
        <a:p>
          <a:pPr rtl="1"/>
          <a:r>
            <a:rPr lang="en-US" dirty="0" smtClean="0"/>
            <a:t>CPU3</a:t>
          </a:r>
          <a:endParaRPr lang="he-IL" dirty="0"/>
        </a:p>
      </dgm:t>
    </dgm:pt>
    <dgm:pt modelId="{119800D1-9B2D-4E63-B8BC-FBBB54FD9F0B}" type="parTrans" cxnId="{055AAA63-B9B6-4FEF-A505-F75518DB163A}">
      <dgm:prSet/>
      <dgm:spPr/>
      <dgm:t>
        <a:bodyPr/>
        <a:lstStyle/>
        <a:p>
          <a:pPr rtl="1"/>
          <a:endParaRPr lang="he-IL"/>
        </a:p>
      </dgm:t>
    </dgm:pt>
    <dgm:pt modelId="{482F1EEA-46FF-4CAF-8DA4-2B30ACA8B11F}" type="sibTrans" cxnId="{055AAA63-B9B6-4FEF-A505-F75518DB163A}">
      <dgm:prSet/>
      <dgm:spPr/>
      <dgm:t>
        <a:bodyPr/>
        <a:lstStyle/>
        <a:p>
          <a:pPr rtl="1"/>
          <a:endParaRPr lang="he-IL"/>
        </a:p>
      </dgm:t>
    </dgm:pt>
    <dgm:pt modelId="{9A0D305D-E11D-4C4A-A6F7-0B80FF119510}">
      <dgm:prSet phldrT="[Text]"/>
      <dgm:spPr/>
      <dgm:t>
        <a:bodyPr/>
        <a:lstStyle/>
        <a:p>
          <a:pPr rtl="1"/>
          <a:r>
            <a:rPr lang="en-US" dirty="0" smtClean="0"/>
            <a:t>CPU1</a:t>
          </a:r>
          <a:endParaRPr lang="he-IL" dirty="0"/>
        </a:p>
      </dgm:t>
    </dgm:pt>
    <dgm:pt modelId="{7E53CA79-678E-4C80-A9A1-3C942EAB807A}" type="parTrans" cxnId="{5529D30C-11C6-4693-AA59-35EB0D0B008D}">
      <dgm:prSet/>
      <dgm:spPr/>
      <dgm:t>
        <a:bodyPr/>
        <a:lstStyle/>
        <a:p>
          <a:pPr rtl="1"/>
          <a:endParaRPr lang="he-IL"/>
        </a:p>
      </dgm:t>
    </dgm:pt>
    <dgm:pt modelId="{7C953DD5-A027-4915-8A28-57A9B322ABD6}" type="sibTrans" cxnId="{5529D30C-11C6-4693-AA59-35EB0D0B008D}">
      <dgm:prSet/>
      <dgm:spPr/>
      <dgm:t>
        <a:bodyPr/>
        <a:lstStyle/>
        <a:p>
          <a:pPr rtl="1"/>
          <a:endParaRPr lang="he-IL"/>
        </a:p>
      </dgm:t>
    </dgm:pt>
    <dgm:pt modelId="{4AAD1730-A1C7-4809-BAE6-E6CB0A8D4293}" type="pres">
      <dgm:prSet presAssocID="{52270B09-7939-44DC-AADF-38A77824C64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0C16527-94FE-458E-874D-332AD98CEE17}" type="pres">
      <dgm:prSet presAssocID="{4316745D-6F56-4071-A6CE-6D91ADD8FB54}" presName="singleCycle" presStyleCnt="0"/>
      <dgm:spPr/>
    </dgm:pt>
    <dgm:pt modelId="{57991B43-FDE8-41D6-B21F-2DC506FC5E46}" type="pres">
      <dgm:prSet presAssocID="{4316745D-6F56-4071-A6CE-6D91ADD8FB54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pPr rtl="1"/>
          <a:endParaRPr lang="he-IL"/>
        </a:p>
      </dgm:t>
    </dgm:pt>
    <dgm:pt modelId="{0BA1D7B8-C140-4F09-9F29-CB50A1FF0959}" type="pres">
      <dgm:prSet presAssocID="{8345E268-F394-429B-B964-B535A9080FD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13E05DEB-3D0F-4684-9204-A25E014FCE14}" type="pres">
      <dgm:prSet presAssocID="{848C52D1-1E3C-44E0-807C-629F41A618B0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5FF0F-F9DA-4B0D-8E67-F79FB9E2259A}" type="pres">
      <dgm:prSet presAssocID="{119800D1-9B2D-4E63-B8BC-FBBB54FD9F0B}" presName="Name56" presStyleLbl="parChTrans1D2" presStyleIdx="1" presStyleCnt="3"/>
      <dgm:spPr/>
      <dgm:t>
        <a:bodyPr/>
        <a:lstStyle/>
        <a:p>
          <a:endParaRPr lang="en-US"/>
        </a:p>
      </dgm:t>
    </dgm:pt>
    <dgm:pt modelId="{CC7E5238-278E-4AEC-9B56-94ED4FDCD209}" type="pres">
      <dgm:prSet presAssocID="{366B495C-03D8-444A-8C81-6A33FE49B84B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AAEDAA-B20A-4D00-B6AA-A3D54362549D}" type="pres">
      <dgm:prSet presAssocID="{7E53CA79-678E-4C80-A9A1-3C942EAB807A}" presName="Name56" presStyleLbl="parChTrans1D2" presStyleIdx="2" presStyleCnt="3"/>
      <dgm:spPr/>
      <dgm:t>
        <a:bodyPr/>
        <a:lstStyle/>
        <a:p>
          <a:endParaRPr lang="en-US"/>
        </a:p>
      </dgm:t>
    </dgm:pt>
    <dgm:pt modelId="{51152EC8-F5B1-45D0-BC7B-F833F46B5610}" type="pres">
      <dgm:prSet presAssocID="{9A0D305D-E11D-4C4A-A6F7-0B80FF119510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19801-DE29-44F9-87F5-CF55EF6C039F}" type="presOf" srcId="{8345E268-F394-429B-B964-B535A9080FD5}" destId="{0BA1D7B8-C140-4F09-9F29-CB50A1FF0959}" srcOrd="0" destOrd="0" presId="urn:microsoft.com/office/officeart/2008/layout/RadialCluster"/>
    <dgm:cxn modelId="{93F12627-8315-4D1A-85B8-A78B4D004F2A}" type="presOf" srcId="{52270B09-7939-44DC-AADF-38A77824C643}" destId="{4AAD1730-A1C7-4809-BAE6-E6CB0A8D4293}" srcOrd="0" destOrd="0" presId="urn:microsoft.com/office/officeart/2008/layout/RadialCluster"/>
    <dgm:cxn modelId="{97F92784-7D09-4543-A581-713C1EC564CB}" type="presOf" srcId="{848C52D1-1E3C-44E0-807C-629F41A618B0}" destId="{13E05DEB-3D0F-4684-9204-A25E014FCE14}" srcOrd="0" destOrd="0" presId="urn:microsoft.com/office/officeart/2008/layout/RadialCluster"/>
    <dgm:cxn modelId="{196D37E9-68E0-4785-AEFF-6303D4F6D050}" srcId="{52270B09-7939-44DC-AADF-38A77824C643}" destId="{4316745D-6F56-4071-A6CE-6D91ADD8FB54}" srcOrd="0" destOrd="0" parTransId="{57244E68-B27A-49EB-896A-FFE2ECBDC518}" sibTransId="{BE434B0C-46DC-4293-83FE-1E7AC5EDF641}"/>
    <dgm:cxn modelId="{5529D30C-11C6-4693-AA59-35EB0D0B008D}" srcId="{4316745D-6F56-4071-A6CE-6D91ADD8FB54}" destId="{9A0D305D-E11D-4C4A-A6F7-0B80FF119510}" srcOrd="2" destOrd="0" parTransId="{7E53CA79-678E-4C80-A9A1-3C942EAB807A}" sibTransId="{7C953DD5-A027-4915-8A28-57A9B322ABD6}"/>
    <dgm:cxn modelId="{B8B559DC-9158-4855-821D-78351A501A3D}" type="presOf" srcId="{366B495C-03D8-444A-8C81-6A33FE49B84B}" destId="{CC7E5238-278E-4AEC-9B56-94ED4FDCD209}" srcOrd="0" destOrd="0" presId="urn:microsoft.com/office/officeart/2008/layout/RadialCluster"/>
    <dgm:cxn modelId="{CD1B89C5-649A-487A-896E-2668F2F5BB5B}" type="presOf" srcId="{4316745D-6F56-4071-A6CE-6D91ADD8FB54}" destId="{57991B43-FDE8-41D6-B21F-2DC506FC5E46}" srcOrd="0" destOrd="0" presId="urn:microsoft.com/office/officeart/2008/layout/RadialCluster"/>
    <dgm:cxn modelId="{F03B5853-A163-4947-BA2E-0B474CF4B2E1}" type="presOf" srcId="{7E53CA79-678E-4C80-A9A1-3C942EAB807A}" destId="{29AAEDAA-B20A-4D00-B6AA-A3D54362549D}" srcOrd="0" destOrd="0" presId="urn:microsoft.com/office/officeart/2008/layout/RadialCluster"/>
    <dgm:cxn modelId="{CA3054F8-9AD2-4B7F-A9BC-F2B20F29395A}" type="presOf" srcId="{119800D1-9B2D-4E63-B8BC-FBBB54FD9F0B}" destId="{8615FF0F-F9DA-4B0D-8E67-F79FB9E2259A}" srcOrd="0" destOrd="0" presId="urn:microsoft.com/office/officeart/2008/layout/RadialCluster"/>
    <dgm:cxn modelId="{055AAA63-B9B6-4FEF-A505-F75518DB163A}" srcId="{4316745D-6F56-4071-A6CE-6D91ADD8FB54}" destId="{366B495C-03D8-444A-8C81-6A33FE49B84B}" srcOrd="1" destOrd="0" parTransId="{119800D1-9B2D-4E63-B8BC-FBBB54FD9F0B}" sibTransId="{482F1EEA-46FF-4CAF-8DA4-2B30ACA8B11F}"/>
    <dgm:cxn modelId="{844F6FB9-EDBC-4ADF-99AB-D60940AD9215}" srcId="{4316745D-6F56-4071-A6CE-6D91ADD8FB54}" destId="{848C52D1-1E3C-44E0-807C-629F41A618B0}" srcOrd="0" destOrd="0" parTransId="{8345E268-F394-429B-B964-B535A9080FD5}" sibTransId="{E156ABCD-5F91-49A7-846E-CEC862962105}"/>
    <dgm:cxn modelId="{56D89E5F-508D-47EC-89D6-5B21277D40EF}" type="presOf" srcId="{9A0D305D-E11D-4C4A-A6F7-0B80FF119510}" destId="{51152EC8-F5B1-45D0-BC7B-F833F46B5610}" srcOrd="0" destOrd="0" presId="urn:microsoft.com/office/officeart/2008/layout/RadialCluster"/>
    <dgm:cxn modelId="{C7BAA758-4E18-4C48-B385-09C5154C5DBE}" type="presParOf" srcId="{4AAD1730-A1C7-4809-BAE6-E6CB0A8D4293}" destId="{90C16527-94FE-458E-874D-332AD98CEE17}" srcOrd="0" destOrd="0" presId="urn:microsoft.com/office/officeart/2008/layout/RadialCluster"/>
    <dgm:cxn modelId="{0326E35A-86CF-464A-B738-9D1E8470504C}" type="presParOf" srcId="{90C16527-94FE-458E-874D-332AD98CEE17}" destId="{57991B43-FDE8-41D6-B21F-2DC506FC5E46}" srcOrd="0" destOrd="0" presId="urn:microsoft.com/office/officeart/2008/layout/RadialCluster"/>
    <dgm:cxn modelId="{0750269A-2F3D-4B45-A532-020E0EA1B81C}" type="presParOf" srcId="{90C16527-94FE-458E-874D-332AD98CEE17}" destId="{0BA1D7B8-C140-4F09-9F29-CB50A1FF0959}" srcOrd="1" destOrd="0" presId="urn:microsoft.com/office/officeart/2008/layout/RadialCluster"/>
    <dgm:cxn modelId="{4850C305-42F2-4585-895A-6F79DD60DECA}" type="presParOf" srcId="{90C16527-94FE-458E-874D-332AD98CEE17}" destId="{13E05DEB-3D0F-4684-9204-A25E014FCE14}" srcOrd="2" destOrd="0" presId="urn:microsoft.com/office/officeart/2008/layout/RadialCluster"/>
    <dgm:cxn modelId="{B22511DA-5597-4361-A461-799A0BEB86CB}" type="presParOf" srcId="{90C16527-94FE-458E-874D-332AD98CEE17}" destId="{8615FF0F-F9DA-4B0D-8E67-F79FB9E2259A}" srcOrd="3" destOrd="0" presId="urn:microsoft.com/office/officeart/2008/layout/RadialCluster"/>
    <dgm:cxn modelId="{57BEEA9A-A5DD-4123-B7B9-BDF92621B980}" type="presParOf" srcId="{90C16527-94FE-458E-874D-332AD98CEE17}" destId="{CC7E5238-278E-4AEC-9B56-94ED4FDCD209}" srcOrd="4" destOrd="0" presId="urn:microsoft.com/office/officeart/2008/layout/RadialCluster"/>
    <dgm:cxn modelId="{32F430D9-EB92-4FB8-8FFF-3963C7C96F47}" type="presParOf" srcId="{90C16527-94FE-458E-874D-332AD98CEE17}" destId="{29AAEDAA-B20A-4D00-B6AA-A3D54362549D}" srcOrd="5" destOrd="0" presId="urn:microsoft.com/office/officeart/2008/layout/RadialCluster"/>
    <dgm:cxn modelId="{53D32F56-36A2-49D3-8DA5-1A94A1455E00}" type="presParOf" srcId="{90C16527-94FE-458E-874D-332AD98CEE17}" destId="{51152EC8-F5B1-45D0-BC7B-F833F46B5610}" srcOrd="6" destOrd="0" presId="urn:microsoft.com/office/officeart/2008/layout/Radial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70B09-7939-44DC-AADF-38A77824C64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21B6066F-B812-48A9-BDE7-C3F966BF2A4B}">
      <dgm:prSet/>
      <dgm:spPr/>
      <dgm:t>
        <a:bodyPr/>
        <a:lstStyle/>
        <a:p>
          <a:pPr rtl="1"/>
          <a:r>
            <a:rPr lang="en-US" dirty="0" smtClean="0"/>
            <a:t>CPU</a:t>
          </a:r>
          <a:endParaRPr lang="he-IL" dirty="0"/>
        </a:p>
      </dgm:t>
    </dgm:pt>
    <dgm:pt modelId="{EFF53CB4-BDAF-49F3-83FF-0FBF13A554BA}" type="parTrans" cxnId="{AFB47B0A-7D1A-41CF-A943-5AFF8662904B}">
      <dgm:prSet/>
      <dgm:spPr/>
      <dgm:t>
        <a:bodyPr/>
        <a:lstStyle/>
        <a:p>
          <a:pPr rtl="1"/>
          <a:endParaRPr lang="he-IL"/>
        </a:p>
      </dgm:t>
    </dgm:pt>
    <dgm:pt modelId="{1B7DE1DD-F6E1-425D-BFF5-A7B23B22079D}" type="sibTrans" cxnId="{AFB47B0A-7D1A-41CF-A943-5AFF8662904B}">
      <dgm:prSet/>
      <dgm:spPr/>
      <dgm:t>
        <a:bodyPr/>
        <a:lstStyle/>
        <a:p>
          <a:pPr rtl="1"/>
          <a:endParaRPr lang="he-IL"/>
        </a:p>
      </dgm:t>
    </dgm:pt>
    <dgm:pt modelId="{99AD0C85-A1EB-4101-B139-6B477541BCA3}">
      <dgm:prSet/>
      <dgm:spPr/>
      <dgm:t>
        <a:bodyPr/>
        <a:lstStyle/>
        <a:p>
          <a:pPr rtl="0"/>
          <a:r>
            <a:rPr lang="en-US" dirty="0" smtClean="0"/>
            <a:t>Storage (NVRAM)</a:t>
          </a:r>
          <a:endParaRPr lang="he-IL" dirty="0"/>
        </a:p>
      </dgm:t>
    </dgm:pt>
    <dgm:pt modelId="{FE85993D-6AB7-4DFC-86A2-FEF6BB8F108C}" type="parTrans" cxnId="{B96CDB01-3339-453B-A3C3-44B7CB6BC779}">
      <dgm:prSet/>
      <dgm:spPr/>
      <dgm:t>
        <a:bodyPr/>
        <a:lstStyle/>
        <a:p>
          <a:pPr rtl="1"/>
          <a:endParaRPr lang="he-IL"/>
        </a:p>
      </dgm:t>
    </dgm:pt>
    <dgm:pt modelId="{8AB2ACC3-162F-4898-934F-41DBBD38C24C}" type="sibTrans" cxnId="{B96CDB01-3339-453B-A3C3-44B7CB6BC779}">
      <dgm:prSet/>
      <dgm:spPr/>
      <dgm:t>
        <a:bodyPr/>
        <a:lstStyle/>
        <a:p>
          <a:pPr rtl="1"/>
          <a:endParaRPr lang="he-IL"/>
        </a:p>
      </dgm:t>
    </dgm:pt>
    <dgm:pt modelId="{FF3327CD-6DFD-4916-B69C-E593D179DCD0}" type="pres">
      <dgm:prSet presAssocID="{52270B09-7939-44DC-AADF-38A77824C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918888-2516-477C-B6F2-6CA41F64C475}" type="pres">
      <dgm:prSet presAssocID="{21B6066F-B812-48A9-BDE7-C3F966BF2A4B}" presName="root" presStyleCnt="0"/>
      <dgm:spPr/>
    </dgm:pt>
    <dgm:pt modelId="{A1CEC1B0-1D98-4710-B7B4-0D3C46D41585}" type="pres">
      <dgm:prSet presAssocID="{21B6066F-B812-48A9-BDE7-C3F966BF2A4B}" presName="rootComposite" presStyleCnt="0"/>
      <dgm:spPr/>
    </dgm:pt>
    <dgm:pt modelId="{317812B1-9CA1-4893-B48F-5289C174FB58}" type="pres">
      <dgm:prSet presAssocID="{21B6066F-B812-48A9-BDE7-C3F966BF2A4B}" presName="rootText" presStyleLbl="node1" presStyleIdx="0" presStyleCnt="1"/>
      <dgm:spPr/>
      <dgm:t>
        <a:bodyPr/>
        <a:lstStyle/>
        <a:p>
          <a:endParaRPr lang="en-US"/>
        </a:p>
      </dgm:t>
    </dgm:pt>
    <dgm:pt modelId="{087B738D-1081-4C2A-9325-71DBD65B9710}" type="pres">
      <dgm:prSet presAssocID="{21B6066F-B812-48A9-BDE7-C3F966BF2A4B}" presName="rootConnector" presStyleLbl="node1" presStyleIdx="0" presStyleCnt="1"/>
      <dgm:spPr/>
      <dgm:t>
        <a:bodyPr/>
        <a:lstStyle/>
        <a:p>
          <a:endParaRPr lang="en-US"/>
        </a:p>
      </dgm:t>
    </dgm:pt>
    <dgm:pt modelId="{ACD6B968-A01E-41E3-8068-1B4AD0551DDA}" type="pres">
      <dgm:prSet presAssocID="{21B6066F-B812-48A9-BDE7-C3F966BF2A4B}" presName="childShape" presStyleCnt="0"/>
      <dgm:spPr/>
    </dgm:pt>
    <dgm:pt modelId="{BA2E8AB2-F663-47E3-9FD3-D71296F779A1}" type="pres">
      <dgm:prSet presAssocID="{FE85993D-6AB7-4DFC-86A2-FEF6BB8F108C}" presName="Name13" presStyleLbl="parChTrans1D2" presStyleIdx="0" presStyleCnt="1"/>
      <dgm:spPr/>
      <dgm:t>
        <a:bodyPr/>
        <a:lstStyle/>
        <a:p>
          <a:endParaRPr lang="en-US"/>
        </a:p>
      </dgm:t>
    </dgm:pt>
    <dgm:pt modelId="{745A7EE9-7C14-4789-B767-6EFDA2324D7F}" type="pres">
      <dgm:prSet presAssocID="{99AD0C85-A1EB-4101-B139-6B477541BCA3}" presName="childText" presStyleLbl="bgAcc1" presStyleIdx="0" presStyleCnt="1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FB47B0A-7D1A-41CF-A943-5AFF8662904B}" srcId="{52270B09-7939-44DC-AADF-38A77824C643}" destId="{21B6066F-B812-48A9-BDE7-C3F966BF2A4B}" srcOrd="0" destOrd="0" parTransId="{EFF53CB4-BDAF-49F3-83FF-0FBF13A554BA}" sibTransId="{1B7DE1DD-F6E1-425D-BFF5-A7B23B22079D}"/>
    <dgm:cxn modelId="{F89F791D-4A75-429B-BD43-16E40609C458}" type="presOf" srcId="{21B6066F-B812-48A9-BDE7-C3F966BF2A4B}" destId="{087B738D-1081-4C2A-9325-71DBD65B9710}" srcOrd="1" destOrd="0" presId="urn:microsoft.com/office/officeart/2005/8/layout/hierarchy3"/>
    <dgm:cxn modelId="{8D916D3A-DBC4-4FB4-8220-281496FA48CA}" type="presOf" srcId="{FE85993D-6AB7-4DFC-86A2-FEF6BB8F108C}" destId="{BA2E8AB2-F663-47E3-9FD3-D71296F779A1}" srcOrd="0" destOrd="0" presId="urn:microsoft.com/office/officeart/2005/8/layout/hierarchy3"/>
    <dgm:cxn modelId="{385B6D0E-D4BA-4195-AA96-E1C08934366C}" type="presOf" srcId="{99AD0C85-A1EB-4101-B139-6B477541BCA3}" destId="{745A7EE9-7C14-4789-B767-6EFDA2324D7F}" srcOrd="0" destOrd="0" presId="urn:microsoft.com/office/officeart/2005/8/layout/hierarchy3"/>
    <dgm:cxn modelId="{51B78E50-70B5-4255-B459-9403E557A984}" type="presOf" srcId="{52270B09-7939-44DC-AADF-38A77824C643}" destId="{FF3327CD-6DFD-4916-B69C-E593D179DCD0}" srcOrd="0" destOrd="0" presId="urn:microsoft.com/office/officeart/2005/8/layout/hierarchy3"/>
    <dgm:cxn modelId="{9A297D1A-29EC-42F6-8A30-A8C83EBCFDD7}" type="presOf" srcId="{21B6066F-B812-48A9-BDE7-C3F966BF2A4B}" destId="{317812B1-9CA1-4893-B48F-5289C174FB58}" srcOrd="0" destOrd="0" presId="urn:microsoft.com/office/officeart/2005/8/layout/hierarchy3"/>
    <dgm:cxn modelId="{B96CDB01-3339-453B-A3C3-44B7CB6BC779}" srcId="{21B6066F-B812-48A9-BDE7-C3F966BF2A4B}" destId="{99AD0C85-A1EB-4101-B139-6B477541BCA3}" srcOrd="0" destOrd="0" parTransId="{FE85993D-6AB7-4DFC-86A2-FEF6BB8F108C}" sibTransId="{8AB2ACC3-162F-4898-934F-41DBBD38C24C}"/>
    <dgm:cxn modelId="{1A0BFB16-9F0F-4E10-8995-E7C7457AC830}" type="presParOf" srcId="{FF3327CD-6DFD-4916-B69C-E593D179DCD0}" destId="{8E918888-2516-477C-B6F2-6CA41F64C475}" srcOrd="0" destOrd="0" presId="urn:microsoft.com/office/officeart/2005/8/layout/hierarchy3"/>
    <dgm:cxn modelId="{3EABC89E-311F-4CD5-B4BD-95DE1C8F26A8}" type="presParOf" srcId="{8E918888-2516-477C-B6F2-6CA41F64C475}" destId="{A1CEC1B0-1D98-4710-B7B4-0D3C46D41585}" srcOrd="0" destOrd="0" presId="urn:microsoft.com/office/officeart/2005/8/layout/hierarchy3"/>
    <dgm:cxn modelId="{853451B4-4FEC-4188-9883-1A65E4D9F2B0}" type="presParOf" srcId="{A1CEC1B0-1D98-4710-B7B4-0D3C46D41585}" destId="{317812B1-9CA1-4893-B48F-5289C174FB58}" srcOrd="0" destOrd="0" presId="urn:microsoft.com/office/officeart/2005/8/layout/hierarchy3"/>
    <dgm:cxn modelId="{C3E991DB-F59F-4BB1-92C8-6490559445C8}" type="presParOf" srcId="{A1CEC1B0-1D98-4710-B7B4-0D3C46D41585}" destId="{087B738D-1081-4C2A-9325-71DBD65B9710}" srcOrd="1" destOrd="0" presId="urn:microsoft.com/office/officeart/2005/8/layout/hierarchy3"/>
    <dgm:cxn modelId="{BDC8B688-D91F-4598-8D5E-552EAF7CE50E}" type="presParOf" srcId="{8E918888-2516-477C-B6F2-6CA41F64C475}" destId="{ACD6B968-A01E-41E3-8068-1B4AD0551DDA}" srcOrd="1" destOrd="0" presId="urn:microsoft.com/office/officeart/2005/8/layout/hierarchy3"/>
    <dgm:cxn modelId="{024DA1BE-D3F5-4393-B1DB-D218B706DE53}" type="presParOf" srcId="{ACD6B968-A01E-41E3-8068-1B4AD0551DDA}" destId="{BA2E8AB2-F663-47E3-9FD3-D71296F779A1}" srcOrd="0" destOrd="0" presId="urn:microsoft.com/office/officeart/2005/8/layout/hierarchy3"/>
    <dgm:cxn modelId="{166ECE3E-9FCD-4F47-9404-8F146253B198}" type="presParOf" srcId="{ACD6B968-A01E-41E3-8068-1B4AD0551DDA}" destId="{745A7EE9-7C14-4789-B767-6EFDA2324D7F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70B09-7939-44DC-AADF-38A77824C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316745D-6F56-4071-A6CE-6D91ADD8FB54}">
      <dgm:prSet phldrT="[Text]"/>
      <dgm:spPr/>
      <dgm:t>
        <a:bodyPr/>
        <a:lstStyle/>
        <a:p>
          <a:pPr rtl="1"/>
          <a:r>
            <a:rPr lang="en-US" dirty="0" smtClean="0"/>
            <a:t>CPU</a:t>
          </a:r>
          <a:endParaRPr lang="he-IL" dirty="0"/>
        </a:p>
      </dgm:t>
    </dgm:pt>
    <dgm:pt modelId="{57244E68-B27A-49EB-896A-FFE2ECBDC518}" type="parTrans" cxnId="{196D37E9-68E0-4785-AEFF-6303D4F6D050}">
      <dgm:prSet/>
      <dgm:spPr/>
      <dgm:t>
        <a:bodyPr/>
        <a:lstStyle/>
        <a:p>
          <a:pPr rtl="1"/>
          <a:endParaRPr lang="he-IL"/>
        </a:p>
      </dgm:t>
    </dgm:pt>
    <dgm:pt modelId="{BE434B0C-46DC-4293-83FE-1E7AC5EDF641}" type="sibTrans" cxnId="{196D37E9-68E0-4785-AEFF-6303D4F6D050}">
      <dgm:prSet/>
      <dgm:spPr/>
      <dgm:t>
        <a:bodyPr/>
        <a:lstStyle/>
        <a:p>
          <a:pPr rtl="1"/>
          <a:endParaRPr lang="he-IL"/>
        </a:p>
      </dgm:t>
    </dgm:pt>
    <dgm:pt modelId="{848C52D1-1E3C-44E0-807C-629F41A618B0}">
      <dgm:prSet phldrT="[Text]"/>
      <dgm:spPr/>
      <dgm:t>
        <a:bodyPr/>
        <a:lstStyle/>
        <a:p>
          <a:pPr rtl="1"/>
          <a:r>
            <a:rPr lang="en-US" dirty="0" smtClean="0"/>
            <a:t>RAM</a:t>
          </a:r>
          <a:endParaRPr lang="he-IL" dirty="0"/>
        </a:p>
      </dgm:t>
    </dgm:pt>
    <dgm:pt modelId="{8345E268-F394-429B-B964-B535A9080FD5}" type="parTrans" cxnId="{844F6FB9-EDBC-4ADF-99AB-D60940AD9215}">
      <dgm:prSet/>
      <dgm:spPr/>
      <dgm:t>
        <a:bodyPr/>
        <a:lstStyle/>
        <a:p>
          <a:pPr rtl="1"/>
          <a:endParaRPr lang="he-IL"/>
        </a:p>
      </dgm:t>
    </dgm:pt>
    <dgm:pt modelId="{E156ABCD-5F91-49A7-846E-CEC862962105}" type="sibTrans" cxnId="{844F6FB9-EDBC-4ADF-99AB-D60940AD9215}">
      <dgm:prSet/>
      <dgm:spPr/>
      <dgm:t>
        <a:bodyPr/>
        <a:lstStyle/>
        <a:p>
          <a:pPr rtl="1"/>
          <a:endParaRPr lang="he-IL"/>
        </a:p>
      </dgm:t>
    </dgm:pt>
    <dgm:pt modelId="{B3E742FC-6B08-448B-AD31-705247D4E70D}">
      <dgm:prSet phldrT="[Text]"/>
      <dgm:spPr/>
      <dgm:t>
        <a:bodyPr/>
        <a:lstStyle/>
        <a:p>
          <a:pPr rtl="1"/>
          <a:r>
            <a:rPr lang="en-US" dirty="0" smtClean="0"/>
            <a:t>Back storage (NVRAM, disks </a:t>
          </a:r>
          <a:r>
            <a:rPr lang="en-US" dirty="0" err="1" smtClean="0"/>
            <a:t>e.t.c</a:t>
          </a:r>
          <a:r>
            <a:rPr lang="en-US" dirty="0" smtClean="0"/>
            <a:t>)</a:t>
          </a:r>
          <a:endParaRPr lang="he-IL" dirty="0"/>
        </a:p>
      </dgm:t>
    </dgm:pt>
    <dgm:pt modelId="{5BFA2B79-BCE0-4A9C-8265-15D09FE770AC}" type="parTrans" cxnId="{7FF47C7C-0920-4726-B01D-998E293D17B2}">
      <dgm:prSet/>
      <dgm:spPr/>
      <dgm:t>
        <a:bodyPr/>
        <a:lstStyle/>
        <a:p>
          <a:pPr rtl="1"/>
          <a:endParaRPr lang="he-IL"/>
        </a:p>
      </dgm:t>
    </dgm:pt>
    <dgm:pt modelId="{F4A770FE-B91E-4010-A70D-476FB5D74A3D}" type="sibTrans" cxnId="{7FF47C7C-0920-4726-B01D-998E293D17B2}">
      <dgm:prSet/>
      <dgm:spPr/>
      <dgm:t>
        <a:bodyPr/>
        <a:lstStyle/>
        <a:p>
          <a:pPr rtl="1"/>
          <a:endParaRPr lang="he-IL"/>
        </a:p>
      </dgm:t>
    </dgm:pt>
    <dgm:pt modelId="{0A14600B-421F-4CAF-997A-9BDC851EB2EE}" type="pres">
      <dgm:prSet presAssocID="{52270B09-7939-44DC-AADF-38A77824C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4E9662-A132-482E-B1A2-353892BD531A}" type="pres">
      <dgm:prSet presAssocID="{4316745D-6F56-4071-A6CE-6D91ADD8FB54}" presName="root" presStyleCnt="0"/>
      <dgm:spPr/>
    </dgm:pt>
    <dgm:pt modelId="{00D49D85-F65D-41E3-B709-F2564A187289}" type="pres">
      <dgm:prSet presAssocID="{4316745D-6F56-4071-A6CE-6D91ADD8FB54}" presName="rootComposite" presStyleCnt="0"/>
      <dgm:spPr/>
    </dgm:pt>
    <dgm:pt modelId="{B1B46032-4A70-45EE-9323-C262A4CC1C88}" type="pres">
      <dgm:prSet presAssocID="{4316745D-6F56-4071-A6CE-6D91ADD8FB54}" presName="rootText" presStyleLbl="node1" presStyleIdx="0" presStyleCnt="1"/>
      <dgm:spPr/>
      <dgm:t>
        <a:bodyPr/>
        <a:lstStyle/>
        <a:p>
          <a:endParaRPr lang="en-US"/>
        </a:p>
      </dgm:t>
    </dgm:pt>
    <dgm:pt modelId="{24C12CAD-317B-4E0F-8E4A-2C4DE698CF05}" type="pres">
      <dgm:prSet presAssocID="{4316745D-6F56-4071-A6CE-6D91ADD8FB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86233C7F-E5AE-40E6-B31D-B85C14DA8C84}" type="pres">
      <dgm:prSet presAssocID="{4316745D-6F56-4071-A6CE-6D91ADD8FB54}" presName="childShape" presStyleCnt="0"/>
      <dgm:spPr/>
    </dgm:pt>
    <dgm:pt modelId="{D88B8EA0-2D1F-496A-A4E0-24A2F0251B80}" type="pres">
      <dgm:prSet presAssocID="{8345E268-F394-429B-B964-B535A9080FD5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409CDEF-C992-4897-8291-E349289BC3E1}" type="pres">
      <dgm:prSet presAssocID="{848C52D1-1E3C-44E0-807C-629F41A618B0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28C7C-78B9-4235-9097-7797B461E4AE}" type="pres">
      <dgm:prSet presAssocID="{5BFA2B79-BCE0-4A9C-8265-15D09FE770A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98286F9B-50A6-4CEC-8869-1C35CE5D26EF}" type="pres">
      <dgm:prSet presAssocID="{B3E742FC-6B08-448B-AD31-705247D4E70D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47C7C-0920-4726-B01D-998E293D17B2}" srcId="{4316745D-6F56-4071-A6CE-6D91ADD8FB54}" destId="{B3E742FC-6B08-448B-AD31-705247D4E70D}" srcOrd="1" destOrd="0" parTransId="{5BFA2B79-BCE0-4A9C-8265-15D09FE770AC}" sibTransId="{F4A770FE-B91E-4010-A70D-476FB5D74A3D}"/>
    <dgm:cxn modelId="{A1ADAC85-1C9F-4669-A403-D4398077F399}" type="presOf" srcId="{B3E742FC-6B08-448B-AD31-705247D4E70D}" destId="{98286F9B-50A6-4CEC-8869-1C35CE5D26EF}" srcOrd="0" destOrd="0" presId="urn:microsoft.com/office/officeart/2005/8/layout/hierarchy3"/>
    <dgm:cxn modelId="{11A1245F-58EE-4F61-8F93-1D9325A2FBAC}" type="presOf" srcId="{8345E268-F394-429B-B964-B535A9080FD5}" destId="{D88B8EA0-2D1F-496A-A4E0-24A2F0251B80}" srcOrd="0" destOrd="0" presId="urn:microsoft.com/office/officeart/2005/8/layout/hierarchy3"/>
    <dgm:cxn modelId="{92B72B15-F151-4FDF-AFAA-2975FA33AF68}" type="presOf" srcId="{4316745D-6F56-4071-A6CE-6D91ADD8FB54}" destId="{24C12CAD-317B-4E0F-8E4A-2C4DE698CF05}" srcOrd="1" destOrd="0" presId="urn:microsoft.com/office/officeart/2005/8/layout/hierarchy3"/>
    <dgm:cxn modelId="{196D37E9-68E0-4785-AEFF-6303D4F6D050}" srcId="{52270B09-7939-44DC-AADF-38A77824C643}" destId="{4316745D-6F56-4071-A6CE-6D91ADD8FB54}" srcOrd="0" destOrd="0" parTransId="{57244E68-B27A-49EB-896A-FFE2ECBDC518}" sibTransId="{BE434B0C-46DC-4293-83FE-1E7AC5EDF641}"/>
    <dgm:cxn modelId="{5468FE8F-7E70-46CC-9BCC-2E4EBA281A11}" type="presOf" srcId="{848C52D1-1E3C-44E0-807C-629F41A618B0}" destId="{0409CDEF-C992-4897-8291-E349289BC3E1}" srcOrd="0" destOrd="0" presId="urn:microsoft.com/office/officeart/2005/8/layout/hierarchy3"/>
    <dgm:cxn modelId="{771B2F94-95FF-4279-ADD1-B97AFFFA224E}" type="presOf" srcId="{52270B09-7939-44DC-AADF-38A77824C643}" destId="{0A14600B-421F-4CAF-997A-9BDC851EB2EE}" srcOrd="0" destOrd="0" presId="urn:microsoft.com/office/officeart/2005/8/layout/hierarchy3"/>
    <dgm:cxn modelId="{8BB2F9F1-AE14-470D-98CB-C8F253E2BB69}" type="presOf" srcId="{4316745D-6F56-4071-A6CE-6D91ADD8FB54}" destId="{B1B46032-4A70-45EE-9323-C262A4CC1C88}" srcOrd="0" destOrd="0" presId="urn:microsoft.com/office/officeart/2005/8/layout/hierarchy3"/>
    <dgm:cxn modelId="{C378827C-E4E0-43C7-9D29-1D3EB77A0AB9}" type="presOf" srcId="{5BFA2B79-BCE0-4A9C-8265-15D09FE770AC}" destId="{20428C7C-78B9-4235-9097-7797B461E4AE}" srcOrd="0" destOrd="0" presId="urn:microsoft.com/office/officeart/2005/8/layout/hierarchy3"/>
    <dgm:cxn modelId="{844F6FB9-EDBC-4ADF-99AB-D60940AD9215}" srcId="{4316745D-6F56-4071-A6CE-6D91ADD8FB54}" destId="{848C52D1-1E3C-44E0-807C-629F41A618B0}" srcOrd="0" destOrd="0" parTransId="{8345E268-F394-429B-B964-B535A9080FD5}" sibTransId="{E156ABCD-5F91-49A7-846E-CEC862962105}"/>
    <dgm:cxn modelId="{AF245049-7BD2-4C15-8D61-2285AD630911}" type="presParOf" srcId="{0A14600B-421F-4CAF-997A-9BDC851EB2EE}" destId="{434E9662-A132-482E-B1A2-353892BD531A}" srcOrd="0" destOrd="0" presId="urn:microsoft.com/office/officeart/2005/8/layout/hierarchy3"/>
    <dgm:cxn modelId="{255C83AC-5FE4-4FEB-823A-FB01FED6B176}" type="presParOf" srcId="{434E9662-A132-482E-B1A2-353892BD531A}" destId="{00D49D85-F65D-41E3-B709-F2564A187289}" srcOrd="0" destOrd="0" presId="urn:microsoft.com/office/officeart/2005/8/layout/hierarchy3"/>
    <dgm:cxn modelId="{C993C1FD-2CBE-4B3D-9880-C2CDF02CE583}" type="presParOf" srcId="{00D49D85-F65D-41E3-B709-F2564A187289}" destId="{B1B46032-4A70-45EE-9323-C262A4CC1C88}" srcOrd="0" destOrd="0" presId="urn:microsoft.com/office/officeart/2005/8/layout/hierarchy3"/>
    <dgm:cxn modelId="{C4E28354-5D50-4148-888F-6F47DF89BF27}" type="presParOf" srcId="{00D49D85-F65D-41E3-B709-F2564A187289}" destId="{24C12CAD-317B-4E0F-8E4A-2C4DE698CF05}" srcOrd="1" destOrd="0" presId="urn:microsoft.com/office/officeart/2005/8/layout/hierarchy3"/>
    <dgm:cxn modelId="{38448C5C-A4A3-4851-8D51-1E4298E8D497}" type="presParOf" srcId="{434E9662-A132-482E-B1A2-353892BD531A}" destId="{86233C7F-E5AE-40E6-B31D-B85C14DA8C84}" srcOrd="1" destOrd="0" presId="urn:microsoft.com/office/officeart/2005/8/layout/hierarchy3"/>
    <dgm:cxn modelId="{8BAA7F3D-0B41-40C2-8964-99B4CB254B18}" type="presParOf" srcId="{86233C7F-E5AE-40E6-B31D-B85C14DA8C84}" destId="{D88B8EA0-2D1F-496A-A4E0-24A2F0251B80}" srcOrd="0" destOrd="0" presId="urn:microsoft.com/office/officeart/2005/8/layout/hierarchy3"/>
    <dgm:cxn modelId="{9D2888E4-1AA8-4AF0-A41A-C9CF7BEC20F8}" type="presParOf" srcId="{86233C7F-E5AE-40E6-B31D-B85C14DA8C84}" destId="{0409CDEF-C992-4897-8291-E349289BC3E1}" srcOrd="1" destOrd="0" presId="urn:microsoft.com/office/officeart/2005/8/layout/hierarchy3"/>
    <dgm:cxn modelId="{DA6473A6-8E31-4E35-AA35-DECFCEAB2917}" type="presParOf" srcId="{86233C7F-E5AE-40E6-B31D-B85C14DA8C84}" destId="{20428C7C-78B9-4235-9097-7797B461E4AE}" srcOrd="2" destOrd="0" presId="urn:microsoft.com/office/officeart/2005/8/layout/hierarchy3"/>
    <dgm:cxn modelId="{41DDD863-377A-4774-8D53-266887C3FEDD}" type="presParOf" srcId="{86233C7F-E5AE-40E6-B31D-B85C14DA8C84}" destId="{98286F9B-50A6-4CEC-8869-1C35CE5D26EF}" srcOrd="3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7E248-4881-4BE7-AE9D-45336A39FE35}">
      <dsp:nvSpPr>
        <dsp:cNvPr id="0" name=""/>
        <dsp:cNvSpPr/>
      </dsp:nvSpPr>
      <dsp:spPr>
        <a:xfrm>
          <a:off x="493" y="965446"/>
          <a:ext cx="1795905" cy="897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CPU1</a:t>
          </a:r>
          <a:endParaRPr lang="he-IL" sz="5100" kern="1200" dirty="0"/>
        </a:p>
      </dsp:txBody>
      <dsp:txXfrm>
        <a:off x="26793" y="991746"/>
        <a:ext cx="1743305" cy="845352"/>
      </dsp:txXfrm>
    </dsp:sp>
    <dsp:sp modelId="{655F0AE2-FE9C-43D4-AF23-3054EFB285A6}">
      <dsp:nvSpPr>
        <dsp:cNvPr id="0" name=""/>
        <dsp:cNvSpPr/>
      </dsp:nvSpPr>
      <dsp:spPr>
        <a:xfrm>
          <a:off x="180083" y="1863399"/>
          <a:ext cx="179590" cy="673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464"/>
              </a:lnTo>
              <a:lnTo>
                <a:pt x="179590" y="673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5F73-80C5-4351-BAE0-0B5164EE53D4}">
      <dsp:nvSpPr>
        <dsp:cNvPr id="0" name=""/>
        <dsp:cNvSpPr/>
      </dsp:nvSpPr>
      <dsp:spPr>
        <a:xfrm>
          <a:off x="359674" y="2087888"/>
          <a:ext cx="1436724" cy="897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RAM1</a:t>
          </a:r>
          <a:endParaRPr lang="he-IL" sz="3900" kern="1200" dirty="0"/>
        </a:p>
      </dsp:txBody>
      <dsp:txXfrm>
        <a:off x="385974" y="2114188"/>
        <a:ext cx="1384124" cy="845352"/>
      </dsp:txXfrm>
    </dsp:sp>
    <dsp:sp modelId="{29677DAB-D197-4085-8AD6-C64AA957949A}">
      <dsp:nvSpPr>
        <dsp:cNvPr id="0" name=""/>
        <dsp:cNvSpPr/>
      </dsp:nvSpPr>
      <dsp:spPr>
        <a:xfrm>
          <a:off x="2245375" y="965446"/>
          <a:ext cx="1795905" cy="897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CPU2</a:t>
          </a:r>
          <a:endParaRPr lang="he-IL" sz="5100" kern="1200" dirty="0"/>
        </a:p>
      </dsp:txBody>
      <dsp:txXfrm>
        <a:off x="2271675" y="991746"/>
        <a:ext cx="1743305" cy="845352"/>
      </dsp:txXfrm>
    </dsp:sp>
    <dsp:sp modelId="{93065894-1207-4072-A46E-D3D240E99B0A}">
      <dsp:nvSpPr>
        <dsp:cNvPr id="0" name=""/>
        <dsp:cNvSpPr/>
      </dsp:nvSpPr>
      <dsp:spPr>
        <a:xfrm>
          <a:off x="2424966" y="1863399"/>
          <a:ext cx="179590" cy="673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464"/>
              </a:lnTo>
              <a:lnTo>
                <a:pt x="179590" y="673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C0B0C-752A-4096-A404-B13E3C2FF0E6}">
      <dsp:nvSpPr>
        <dsp:cNvPr id="0" name=""/>
        <dsp:cNvSpPr/>
      </dsp:nvSpPr>
      <dsp:spPr>
        <a:xfrm>
          <a:off x="2604556" y="2087888"/>
          <a:ext cx="1436724" cy="897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RAM2</a:t>
          </a:r>
          <a:endParaRPr lang="he-IL" sz="3900" kern="1200" dirty="0"/>
        </a:p>
      </dsp:txBody>
      <dsp:txXfrm>
        <a:off x="2630856" y="2114188"/>
        <a:ext cx="1384124" cy="845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91B43-FDE8-41D6-B21F-2DC506FC5E46}">
      <dsp:nvSpPr>
        <dsp:cNvPr id="0" name=""/>
        <dsp:cNvSpPr/>
      </dsp:nvSpPr>
      <dsp:spPr>
        <a:xfrm>
          <a:off x="1427400" y="1838275"/>
          <a:ext cx="1185386" cy="1185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RAM</a:t>
          </a:r>
          <a:endParaRPr lang="he-IL" sz="3500" kern="1200" dirty="0"/>
        </a:p>
      </dsp:txBody>
      <dsp:txXfrm>
        <a:off x="1485266" y="1896141"/>
        <a:ext cx="1069654" cy="1069654"/>
      </dsp:txXfrm>
    </dsp:sp>
    <dsp:sp modelId="{0BA1D7B8-C140-4F09-9F29-CB50A1FF0959}">
      <dsp:nvSpPr>
        <dsp:cNvPr id="0" name=""/>
        <dsp:cNvSpPr/>
      </dsp:nvSpPr>
      <dsp:spPr>
        <a:xfrm rot="16200000">
          <a:off x="1604344" y="1422525"/>
          <a:ext cx="8314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149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05DEB-3D0F-4684-9204-A25E014FCE14}">
      <dsp:nvSpPr>
        <dsp:cNvPr id="0" name=""/>
        <dsp:cNvSpPr/>
      </dsp:nvSpPr>
      <dsp:spPr>
        <a:xfrm>
          <a:off x="1622989" y="212566"/>
          <a:ext cx="794208" cy="794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CPU2</a:t>
          </a:r>
          <a:endParaRPr lang="he-IL" sz="2100" kern="1200" dirty="0"/>
        </a:p>
      </dsp:txBody>
      <dsp:txXfrm>
        <a:off x="1661759" y="251336"/>
        <a:ext cx="716668" cy="716668"/>
      </dsp:txXfrm>
    </dsp:sp>
    <dsp:sp modelId="{8615FF0F-F9DA-4B0D-8E67-F79FB9E2259A}">
      <dsp:nvSpPr>
        <dsp:cNvPr id="0" name=""/>
        <dsp:cNvSpPr/>
      </dsp:nvSpPr>
      <dsp:spPr>
        <a:xfrm rot="1800000">
          <a:off x="2567344" y="2942754"/>
          <a:ext cx="6783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37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5238-278E-4AEC-9B56-94ED4FDCD209}">
      <dsp:nvSpPr>
        <dsp:cNvPr id="0" name=""/>
        <dsp:cNvSpPr/>
      </dsp:nvSpPr>
      <dsp:spPr>
        <a:xfrm>
          <a:off x="3200278" y="2944512"/>
          <a:ext cx="794208" cy="794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CPU3</a:t>
          </a:r>
          <a:endParaRPr lang="he-IL" sz="2100" kern="1200" dirty="0"/>
        </a:p>
      </dsp:txBody>
      <dsp:txXfrm>
        <a:off x="3239048" y="2983282"/>
        <a:ext cx="716668" cy="716668"/>
      </dsp:txXfrm>
    </dsp:sp>
    <dsp:sp modelId="{29AAEDAA-B20A-4D00-B6AA-A3D54362549D}">
      <dsp:nvSpPr>
        <dsp:cNvPr id="0" name=""/>
        <dsp:cNvSpPr/>
      </dsp:nvSpPr>
      <dsp:spPr>
        <a:xfrm rot="9000000">
          <a:off x="794466" y="2942754"/>
          <a:ext cx="6783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37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52EC8-F5B1-45D0-BC7B-F833F46B5610}">
      <dsp:nvSpPr>
        <dsp:cNvPr id="0" name=""/>
        <dsp:cNvSpPr/>
      </dsp:nvSpPr>
      <dsp:spPr>
        <a:xfrm>
          <a:off x="45700" y="2944512"/>
          <a:ext cx="794208" cy="794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CPU1</a:t>
          </a:r>
          <a:endParaRPr lang="he-IL" sz="2100" kern="1200" dirty="0"/>
        </a:p>
      </dsp:txBody>
      <dsp:txXfrm>
        <a:off x="84470" y="2983282"/>
        <a:ext cx="716668" cy="716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812B1-9CA1-4893-B48F-5289C174FB58}">
      <dsp:nvSpPr>
        <dsp:cNvPr id="0" name=""/>
        <dsp:cNvSpPr/>
      </dsp:nvSpPr>
      <dsp:spPr>
        <a:xfrm>
          <a:off x="266425" y="1874"/>
          <a:ext cx="3508923" cy="1754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CPU</a:t>
          </a:r>
          <a:endParaRPr lang="he-IL" sz="6500" kern="1200" dirty="0"/>
        </a:p>
      </dsp:txBody>
      <dsp:txXfrm>
        <a:off x="317811" y="53260"/>
        <a:ext cx="3406151" cy="1651689"/>
      </dsp:txXfrm>
    </dsp:sp>
    <dsp:sp modelId="{BA2E8AB2-F663-47E3-9FD3-D71296F779A1}">
      <dsp:nvSpPr>
        <dsp:cNvPr id="0" name=""/>
        <dsp:cNvSpPr/>
      </dsp:nvSpPr>
      <dsp:spPr>
        <a:xfrm>
          <a:off x="617317" y="1756336"/>
          <a:ext cx="350892" cy="1315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846"/>
              </a:lnTo>
              <a:lnTo>
                <a:pt x="350892" y="1315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A7EE9-7C14-4789-B767-6EFDA2324D7F}">
      <dsp:nvSpPr>
        <dsp:cNvPr id="0" name=""/>
        <dsp:cNvSpPr/>
      </dsp:nvSpPr>
      <dsp:spPr>
        <a:xfrm>
          <a:off x="968210" y="2194951"/>
          <a:ext cx="2807139" cy="175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Storage (NVRAM)</a:t>
          </a:r>
          <a:endParaRPr lang="he-IL" sz="5100" kern="1200" dirty="0"/>
        </a:p>
      </dsp:txBody>
      <dsp:txXfrm>
        <a:off x="1019596" y="2246337"/>
        <a:ext cx="2704367" cy="1651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6032-4A70-45EE-9323-C262A4CC1C88}">
      <dsp:nvSpPr>
        <dsp:cNvPr id="0" name=""/>
        <dsp:cNvSpPr/>
      </dsp:nvSpPr>
      <dsp:spPr>
        <a:xfrm>
          <a:off x="891682" y="923"/>
          <a:ext cx="2256823" cy="1128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lvl="0" algn="ctr" defTabSz="2844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CPU</a:t>
          </a:r>
          <a:endParaRPr lang="he-IL" sz="6400" kern="1200" dirty="0"/>
        </a:p>
      </dsp:txBody>
      <dsp:txXfrm>
        <a:off x="924732" y="33973"/>
        <a:ext cx="2190723" cy="1062311"/>
      </dsp:txXfrm>
    </dsp:sp>
    <dsp:sp modelId="{D88B8EA0-2D1F-496A-A4E0-24A2F0251B80}">
      <dsp:nvSpPr>
        <dsp:cNvPr id="0" name=""/>
        <dsp:cNvSpPr/>
      </dsp:nvSpPr>
      <dsp:spPr>
        <a:xfrm>
          <a:off x="1117364" y="1129335"/>
          <a:ext cx="225682" cy="84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308"/>
              </a:lnTo>
              <a:lnTo>
                <a:pt x="225682" y="8463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9CDEF-C992-4897-8291-E349289BC3E1}">
      <dsp:nvSpPr>
        <dsp:cNvPr id="0" name=""/>
        <dsp:cNvSpPr/>
      </dsp:nvSpPr>
      <dsp:spPr>
        <a:xfrm>
          <a:off x="1343046" y="1411438"/>
          <a:ext cx="1805459" cy="112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RAM</a:t>
          </a:r>
          <a:endParaRPr lang="he-IL" sz="2300" kern="1200" dirty="0"/>
        </a:p>
      </dsp:txBody>
      <dsp:txXfrm>
        <a:off x="1376096" y="1444488"/>
        <a:ext cx="1739359" cy="1062311"/>
      </dsp:txXfrm>
    </dsp:sp>
    <dsp:sp modelId="{20428C7C-78B9-4235-9097-7797B461E4AE}">
      <dsp:nvSpPr>
        <dsp:cNvPr id="0" name=""/>
        <dsp:cNvSpPr/>
      </dsp:nvSpPr>
      <dsp:spPr>
        <a:xfrm>
          <a:off x="1117364" y="1129335"/>
          <a:ext cx="225682" cy="225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6823"/>
              </a:lnTo>
              <a:lnTo>
                <a:pt x="225682" y="2256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86F9B-50A6-4CEC-8869-1C35CE5D26EF}">
      <dsp:nvSpPr>
        <dsp:cNvPr id="0" name=""/>
        <dsp:cNvSpPr/>
      </dsp:nvSpPr>
      <dsp:spPr>
        <a:xfrm>
          <a:off x="1343046" y="2821952"/>
          <a:ext cx="1805459" cy="112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 storage (NVRAM, disks </a:t>
          </a:r>
          <a:r>
            <a:rPr lang="en-US" sz="2300" kern="1200" dirty="0" err="1" smtClean="0"/>
            <a:t>e.t.c</a:t>
          </a:r>
          <a:r>
            <a:rPr lang="en-US" sz="2300" kern="1200" dirty="0" smtClean="0"/>
            <a:t>)</a:t>
          </a:r>
          <a:endParaRPr lang="he-IL" sz="2300" kern="1200" dirty="0"/>
        </a:p>
      </dsp:txBody>
      <dsp:txXfrm>
        <a:off x="1376096" y="2855002"/>
        <a:ext cx="1739359" cy="106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0EC87-8DF5-4C1B-9C1D-FE328EE98C84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54490-31D2-4881-BD78-A837602D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3D4343B-5109-4AAE-AD3A-72CF46EE00ED}" type="datetimeFigureOut">
              <a:rPr lang="he-IL" smtClean="0"/>
              <a:t>כ"ג/אב/תשע"ג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79675B3-6E6F-48F8-8474-E4154DC4E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73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1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851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28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22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37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0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FRAM</a:t>
            </a:r>
            <a:r>
              <a:rPr lang="en-US" baseline="0" dirty="0" smtClean="0"/>
              <a:t> - Ferro Random Access Memory</a:t>
            </a:r>
          </a:p>
          <a:p>
            <a:pPr algn="l" rtl="0"/>
            <a:r>
              <a:rPr lang="en-US" baseline="0" dirty="0" smtClean="0"/>
              <a:t>MRAM - </a:t>
            </a:r>
            <a:r>
              <a:rPr lang="en-US" baseline="0" dirty="0" err="1" smtClean="0"/>
              <a:t>Magnetoresistive</a:t>
            </a:r>
            <a:r>
              <a:rPr lang="en-US" baseline="0" dirty="0" smtClean="0"/>
              <a:t> Random Access Memory</a:t>
            </a:r>
          </a:p>
          <a:p>
            <a:pPr algn="l" rtl="0"/>
            <a:r>
              <a:rPr lang="en-US" baseline="0" dirty="0" smtClean="0"/>
              <a:t>PRAM - Phase change Random Access Memory - </a:t>
            </a:r>
            <a:r>
              <a:rPr lang="en-US" baseline="0" dirty="0" err="1" smtClean="0"/>
              <a:t>memristor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65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50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5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65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84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28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75B3-6E6F-48F8-8474-E4154DC4EA9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687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402E-4FB2-4C1C-9C26-8DDA7ED9DA93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6142-7810-4894-94D7-609DA565C5BE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ACCC-9A00-4050-B504-B4FD02F4F1E3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6AC-33F0-4D6A-8203-E7680132003C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95FE-6B38-4CF9-A2D2-366147976C54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5F-DA74-4459-A51D-4D8E8CAB19A7}" type="datetime1">
              <a:rPr lang="en-US" smtClean="0"/>
              <a:t>7/30/2013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9D40-963A-4DF5-B10D-11273274593D}" type="datetime1">
              <a:rPr lang="en-US" smtClean="0"/>
              <a:t>7/30/2013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EE3-3261-4C7A-84C2-0AE7CFA6A678}" type="datetime1">
              <a:rPr lang="en-US" smtClean="0"/>
              <a:t>7/30/2013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D236-AA4E-4F79-B207-6C271BB9E0BF}" type="datetime1">
              <a:rPr lang="en-US" smtClean="0"/>
              <a:t>7/30/2013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AFA-1CC8-4889-869B-5D60E6A36370}" type="datetime1">
              <a:rPr lang="en-US" smtClean="0"/>
              <a:t>7/30/2013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3F98-6791-4BB4-A8B6-B535A02E4040}" type="datetime1">
              <a:rPr lang="en-US" smtClean="0"/>
              <a:t>7/30/2013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B438-84EB-48AD-A0E2-92DF31145263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www.leon.nu - Leon Romanovsky  leon@leon.nu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cta.com.au/pub?doc=704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icewatch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Influence of Cheap and Fast NVRAM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Linux Kernel Architecture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 </a:t>
            </a:r>
            <a:r>
              <a:rPr lang="en-US" dirty="0" err="1" smtClean="0"/>
              <a:t>Romanovsky</a:t>
            </a:r>
            <a:endParaRPr lang="en-US" dirty="0" smtClean="0"/>
          </a:p>
          <a:p>
            <a:r>
              <a:rPr lang="en-US" dirty="0" smtClean="0"/>
              <a:t>leon@leon.nu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92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Memory Management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Designed for two regions:</a:t>
            </a:r>
          </a:p>
          <a:p>
            <a:pPr lvl="1" algn="l" rtl="0"/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 smtClean="0"/>
              <a:t>and fast</a:t>
            </a:r>
          </a:p>
          <a:p>
            <a:pPr lvl="1" algn="l" rtl="0"/>
            <a:r>
              <a:rPr lang="en-US" dirty="0" smtClean="0"/>
              <a:t>L</a:t>
            </a:r>
            <a:r>
              <a:rPr lang="en-US" dirty="0" smtClean="0"/>
              <a:t>arge </a:t>
            </a:r>
            <a:r>
              <a:rPr lang="en-US" dirty="0" smtClean="0"/>
              <a:t>and slow </a:t>
            </a:r>
          </a:p>
          <a:p>
            <a:pPr algn="l" rtl="0"/>
            <a:r>
              <a:rPr lang="en-US" dirty="0" smtClean="0"/>
              <a:t>No back storage</a:t>
            </a:r>
          </a:p>
          <a:p>
            <a:pPr lvl="1" algn="l" rtl="0"/>
            <a:r>
              <a:rPr lang="en-US" dirty="0" smtClean="0"/>
              <a:t>No need to remove pages</a:t>
            </a:r>
          </a:p>
          <a:p>
            <a:pPr lvl="1" algn="l" rtl="0"/>
            <a:r>
              <a:rPr lang="en-US" dirty="0" smtClean="0"/>
              <a:t>Out of memory (OOM) is the same as out of space</a:t>
            </a:r>
          </a:p>
          <a:p>
            <a:pPr lvl="1" algn="l" rtl="0"/>
            <a:r>
              <a:rPr lang="en-US" dirty="0" smtClean="0"/>
              <a:t>Pages won’t move</a:t>
            </a:r>
          </a:p>
          <a:p>
            <a:pPr lvl="1" algn="l" rtl="0"/>
            <a:r>
              <a:rPr lang="en-US" dirty="0" smtClean="0"/>
              <a:t>Different page granularity </a:t>
            </a:r>
          </a:p>
          <a:p>
            <a:pPr algn="l" rtl="0"/>
            <a:r>
              <a:rPr lang="en-US" dirty="0" smtClean="0"/>
              <a:t>No need in virtual addressing</a:t>
            </a:r>
          </a:p>
          <a:p>
            <a:pPr lvl="1" algn="l" rtl="0"/>
            <a:r>
              <a:rPr lang="en-US" dirty="0" smtClean="0"/>
              <a:t>No hardware protection</a:t>
            </a:r>
          </a:p>
          <a:p>
            <a:pPr lvl="1" algn="l" rtl="0"/>
            <a:r>
              <a:rPr lang="en-US" dirty="0" smtClean="0"/>
              <a:t>Different process separation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C8D2-AADD-475C-9AE1-3C570F206DDA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4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Memory Management Options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File system approach - </a:t>
            </a:r>
            <a:r>
              <a:rPr lang="en-US" dirty="0" smtClean="0"/>
              <a:t>virtual </a:t>
            </a:r>
            <a:r>
              <a:rPr lang="en-US" dirty="0" smtClean="0"/>
              <a:t>interfaces</a:t>
            </a:r>
          </a:p>
          <a:p>
            <a:pPr lvl="1" algn="l" rtl="0"/>
            <a:r>
              <a:rPr lang="en-US" dirty="0" smtClean="0"/>
              <a:t>Blocks layer is slow</a:t>
            </a:r>
          </a:p>
          <a:p>
            <a:pPr algn="l" rtl="0"/>
            <a:r>
              <a:rPr lang="en-US" dirty="0" smtClean="0"/>
              <a:t>Memory approach – change in </a:t>
            </a:r>
            <a:r>
              <a:rPr lang="en-US" dirty="0" err="1" smtClean="0"/>
              <a:t>kmalloc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smtClean="0"/>
              <a:t>Adding new flag</a:t>
            </a:r>
          </a:p>
          <a:p>
            <a:pPr lvl="1" algn="l" rtl="0"/>
            <a:r>
              <a:rPr lang="en-US" dirty="0" smtClean="0"/>
              <a:t>Consumer needs specific address space.</a:t>
            </a:r>
          </a:p>
          <a:p>
            <a:pPr lvl="1" algn="l" rtl="0"/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409-F06D-407B-8EB3-96D14461A6A5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File Storage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Process separation</a:t>
            </a:r>
          </a:p>
          <a:p>
            <a:pPr algn="l" rtl="0"/>
            <a:r>
              <a:rPr lang="en-US" dirty="0" smtClean="0"/>
              <a:t>Non-stop execution</a:t>
            </a:r>
          </a:p>
          <a:p>
            <a:pPr lvl="1" algn="l" rtl="0"/>
            <a:r>
              <a:rPr lang="en-US" dirty="0" smtClean="0"/>
              <a:t>Install/update/boot</a:t>
            </a:r>
          </a:p>
          <a:p>
            <a:pPr lvl="1" algn="l" rtl="0"/>
            <a:r>
              <a:rPr lang="en-US" dirty="0" smtClean="0"/>
              <a:t>Faults </a:t>
            </a:r>
          </a:p>
          <a:p>
            <a:pPr algn="l" rtl="0"/>
            <a:r>
              <a:rPr lang="en-US" dirty="0" smtClean="0"/>
              <a:t>Checkpoints/logs garbage collection</a:t>
            </a:r>
          </a:p>
          <a:p>
            <a:pPr algn="l" rtl="0"/>
            <a:r>
              <a:rPr lang="en-US" dirty="0" smtClean="0"/>
              <a:t>Security</a:t>
            </a:r>
          </a:p>
          <a:p>
            <a:pPr algn="l" rtl="0"/>
            <a:r>
              <a:rPr lang="en-US" dirty="0" smtClean="0"/>
              <a:t>Reliability</a:t>
            </a:r>
          </a:p>
          <a:p>
            <a:pPr lvl="1" algn="l" rtl="0"/>
            <a:r>
              <a:rPr lang="en-US" dirty="0" smtClean="0"/>
              <a:t>Corruption</a:t>
            </a:r>
          </a:p>
          <a:p>
            <a:pPr lvl="1" algn="l" rtl="0"/>
            <a:r>
              <a:rPr lang="en-US" dirty="0" smtClean="0"/>
              <a:t>Portability</a:t>
            </a:r>
          </a:p>
          <a:p>
            <a:pPr algn="l" rtl="0"/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B0B-36FC-4BCB-89C0-72A10A7B40CA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PRAMFS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 need to cache (O_DIRECT flag)</a:t>
            </a:r>
          </a:p>
          <a:p>
            <a:pPr algn="l" rtl="0"/>
            <a:r>
              <a:rPr lang="en-US" dirty="0" smtClean="0"/>
              <a:t>Synchronous write (no blocking)</a:t>
            </a:r>
          </a:p>
          <a:p>
            <a:pPr algn="l" rtl="0"/>
            <a:r>
              <a:rPr lang="en-US" dirty="0" smtClean="0"/>
              <a:t>All pages are read-only to prevent data corruption</a:t>
            </a:r>
          </a:p>
          <a:p>
            <a:pPr algn="l" rtl="0"/>
            <a:r>
              <a:rPr lang="en-US" dirty="0" smtClean="0"/>
              <a:t>Temporal solution</a:t>
            </a:r>
          </a:p>
          <a:p>
            <a:pPr algn="l" rtl="0"/>
            <a:r>
              <a:rPr lang="en-US" dirty="0" smtClean="0"/>
              <a:t>Not in mainline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1B1-14B1-42AC-885E-497AA429D8F5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NVRAM is already available</a:t>
            </a:r>
          </a:p>
          <a:p>
            <a:pPr algn="l" rtl="0"/>
            <a:r>
              <a:rPr lang="en-US" dirty="0" smtClean="0"/>
              <a:t>It is going to be hottest topic in LKML</a:t>
            </a:r>
          </a:p>
          <a:p>
            <a:pPr algn="l" rtl="0"/>
            <a:r>
              <a:rPr lang="en-US" dirty="0" smtClean="0"/>
              <a:t>There is no simple solutio</a:t>
            </a:r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D8AB-67C5-45D9-9951-6143F73B7CD2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9600" dirty="0" smtClean="0"/>
              <a:t>We are </a:t>
            </a:r>
            <a:r>
              <a:rPr lang="en-US" sz="9600" b="1" dirty="0" smtClean="0">
                <a:solidFill>
                  <a:srgbClr val="FF0000"/>
                </a:solidFill>
              </a:rPr>
              <a:t>hiring</a:t>
            </a:r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leon@leon.nu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Disclaimer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Everything in this lecture is my technology observations and should </a:t>
            </a:r>
            <a:r>
              <a:rPr lang="en-US" b="1" dirty="0" smtClean="0"/>
              <a:t>NOT</a:t>
            </a:r>
            <a:r>
              <a:rPr lang="en-US" dirty="0" smtClean="0"/>
              <a:t> be taken as an indication of any future my employee product plans.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DB90-E060-4776-B70D-0D99B3D193E9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Non-Volatile Read Access Memory</a:t>
            </a:r>
            <a:endParaRPr lang="he-I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88167"/>
              </p:ext>
            </p:extLst>
          </p:nvPr>
        </p:nvGraphicFramePr>
        <p:xfrm>
          <a:off x="251521" y="1196752"/>
          <a:ext cx="8640960" cy="5394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15048"/>
                <a:gridCol w="3823157"/>
                <a:gridCol w="1202755"/>
              </a:tblGrid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Disadvantages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Advantages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Type</a:t>
                      </a:r>
                      <a:endParaRPr lang="he-IL" dirty="0"/>
                    </a:p>
                  </a:txBody>
                  <a:tcPr/>
                </a:tc>
              </a:tr>
              <a:tr h="1140430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Slow access time (compared</a:t>
                      </a:r>
                      <a:r>
                        <a:rPr lang="en-US" baseline="0" dirty="0" smtClean="0"/>
                        <a:t> to DRAM)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Limited cell writes cycles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Already available in the</a:t>
                      </a:r>
                      <a:r>
                        <a:rPr lang="en-US" baseline="0" dirty="0" smtClean="0"/>
                        <a:t> device</a:t>
                      </a:r>
                      <a:endParaRPr lang="en-US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Price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Large volumes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power consumption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NAND (Flash)</a:t>
                      </a:r>
                      <a:endParaRPr lang="he-IL" dirty="0"/>
                    </a:p>
                  </a:txBody>
                  <a:tcPr/>
                </a:tc>
              </a:tr>
              <a:tr h="660725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Price</a:t>
                      </a:r>
                      <a:endParaRPr lang="en-US" baseline="0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Storage densities and capacity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write acce</a:t>
                      </a:r>
                      <a:r>
                        <a:rPr lang="en-US" dirty="0" smtClean="0"/>
                        <a:t>ss time</a:t>
                      </a:r>
                      <a:endParaRPr lang="en-US" baseline="0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Larger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cell writes cycles than flash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 power consumption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FRAM</a:t>
                      </a:r>
                      <a:endParaRPr lang="he-IL" dirty="0"/>
                    </a:p>
                  </a:txBody>
                  <a:tcPr/>
                </a:tc>
              </a:tr>
              <a:tr h="660725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Not commercially available</a:t>
                      </a:r>
                      <a:endParaRPr lang="en-US" baseline="0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xtremely </a:t>
                      </a:r>
                      <a:r>
                        <a:rPr lang="en-US" baseline="0" dirty="0" smtClean="0"/>
                        <a:t>large investment in production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Fast as SRAM</a:t>
                      </a:r>
                      <a:endParaRPr lang="en-US" baseline="0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Not limited</a:t>
                      </a:r>
                      <a:r>
                        <a:rPr lang="en-US" baseline="0" dirty="0" smtClean="0"/>
                        <a:t> in cell writes cycles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Scalable 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Low power consumption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MRAM</a:t>
                      </a:r>
                      <a:endParaRPr lang="he-IL" dirty="0"/>
                    </a:p>
                  </a:txBody>
                  <a:tcPr/>
                </a:tc>
              </a:tr>
              <a:tr h="660725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Not commercially available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Depended on temperature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Current soldering technique erased the chip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Limited cell writes cycles</a:t>
                      </a:r>
                      <a:endParaRPr lang="he-IL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changes in production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Fastest write access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Multiple state per bit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Long retention period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Radiation</a:t>
                      </a:r>
                      <a:r>
                        <a:rPr lang="en-US" baseline="0" dirty="0" smtClean="0"/>
                        <a:t> tolerance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PRAM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C4A-9969-43D8-8DB5-A8DEAD8AB4B1}" type="datetime1">
              <a:rPr lang="en-US" smtClean="0"/>
              <a:t>7/30/2013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Highlights of NVRAM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Power efficient</a:t>
            </a:r>
          </a:p>
          <a:p>
            <a:pPr algn="l" rtl="0"/>
            <a:r>
              <a:rPr lang="en-US" dirty="0" smtClean="0"/>
              <a:t>Stays at RAM</a:t>
            </a:r>
            <a:r>
              <a:rPr lang="en-US" dirty="0"/>
              <a:t> </a:t>
            </a:r>
            <a:r>
              <a:rPr lang="en-US" dirty="0" smtClean="0"/>
              <a:t>after power loss</a:t>
            </a:r>
          </a:p>
          <a:p>
            <a:pPr algn="l" rtl="0"/>
            <a:r>
              <a:rPr lang="en-US" dirty="0" smtClean="0"/>
              <a:t>Error correction</a:t>
            </a:r>
          </a:p>
          <a:p>
            <a:pPr algn="l" rtl="0"/>
            <a:r>
              <a:rPr lang="en-US" dirty="0" smtClean="0"/>
              <a:t>Fast read</a:t>
            </a:r>
          </a:p>
          <a:p>
            <a:pPr algn="l" rtl="0"/>
            <a:r>
              <a:rPr lang="en-US" dirty="0" smtClean="0"/>
              <a:t>Storage density/capacity</a:t>
            </a:r>
          </a:p>
          <a:p>
            <a:pPr algn="l" rtl="0"/>
            <a:r>
              <a:rPr lang="en-US" dirty="0" smtClean="0"/>
              <a:t>Byte-addressable access</a:t>
            </a:r>
          </a:p>
          <a:p>
            <a:pPr algn="l" rtl="0"/>
            <a:r>
              <a:rPr lang="en-US" dirty="0"/>
              <a:t>Price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20DE-95BB-4657-AC48-6B0451FB19A6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Power Estimation*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D18F-4127-475B-91F1-1EE795942E0A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96752"/>
            <a:ext cx="7841307" cy="470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5842138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*Idle power in airplane </a:t>
            </a:r>
            <a:r>
              <a:rPr lang="en-US" dirty="0" smtClean="0"/>
              <a:t>mode.</a:t>
            </a:r>
          </a:p>
          <a:p>
            <a:pPr algn="l" rtl="0"/>
            <a:r>
              <a:rPr lang="en-US" dirty="0">
                <a:hlinkClick r:id="rId4"/>
              </a:rPr>
              <a:t>The Systems Hacker’s Guide to the </a:t>
            </a:r>
            <a:r>
              <a:rPr lang="en-US" dirty="0" smtClean="0">
                <a:hlinkClick r:id="rId4"/>
              </a:rPr>
              <a:t>Galaxy Energy </a:t>
            </a:r>
            <a:r>
              <a:rPr lang="en-US" dirty="0">
                <a:hlinkClick r:id="rId4"/>
              </a:rPr>
              <a:t>Usage in a </a:t>
            </a:r>
            <a:r>
              <a:rPr lang="en-US" dirty="0" smtClean="0">
                <a:hlinkClick r:id="rId4"/>
              </a:rPr>
              <a:t>modern </a:t>
            </a:r>
            <a:r>
              <a:rPr lang="en-US" dirty="0">
                <a:hlinkClick r:id="rId4"/>
              </a:rPr>
              <a:t>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Prices</a:t>
            </a:r>
            <a:endParaRPr lang="he-I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97010"/>
              </p:ext>
            </p:extLst>
          </p:nvPr>
        </p:nvGraphicFramePr>
        <p:xfrm>
          <a:off x="251520" y="1196752"/>
          <a:ext cx="8640961" cy="327831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53143"/>
                <a:gridCol w="1507368"/>
                <a:gridCol w="4483560"/>
                <a:gridCol w="1196890"/>
              </a:tblGrid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Price Per GB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Price Per Unit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Model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Type</a:t>
                      </a:r>
                      <a:endParaRPr lang="he-IL" dirty="0"/>
                    </a:p>
                  </a:txBody>
                  <a:tcPr/>
                </a:tc>
              </a:tr>
              <a:tr h="930384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$11.12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$8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$88.99 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$31.98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Kingston DDR3-2133 8GB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Gigaram</a:t>
                      </a:r>
                      <a:r>
                        <a:rPr lang="en-US" baseline="0" dirty="0" smtClean="0"/>
                        <a:t> DDR3-2000 4GB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Apple DDR3-1600 8GB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DRAM</a:t>
                      </a:r>
                      <a:endParaRPr lang="he-IL" dirty="0"/>
                    </a:p>
                  </a:txBody>
                  <a:tcPr/>
                </a:tc>
              </a:tr>
              <a:tr h="660725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$0.73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$375.95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Crucial</a:t>
                      </a:r>
                      <a:r>
                        <a:rPr lang="en-US" baseline="0" dirty="0" smtClean="0"/>
                        <a:t> SATA III 512GB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OCZ 480GB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SSD</a:t>
                      </a:r>
                      <a:endParaRPr lang="he-IL" dirty="0"/>
                    </a:p>
                  </a:txBody>
                  <a:tcPr/>
                </a:tc>
              </a:tr>
              <a:tr h="660725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$0.46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$30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$12.99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Lexar USB Stick</a:t>
                      </a:r>
                      <a:r>
                        <a:rPr lang="en-US" baseline="0" dirty="0" smtClean="0"/>
                        <a:t> 64GB</a:t>
                      </a:r>
                      <a:endParaRPr lang="en-US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Noname</a:t>
                      </a:r>
                      <a:r>
                        <a:rPr lang="en-US" dirty="0" smtClean="0"/>
                        <a:t> USB Stick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Flash</a:t>
                      </a:r>
                      <a:endParaRPr lang="he-IL" dirty="0"/>
                    </a:p>
                  </a:txBody>
                  <a:tcPr/>
                </a:tc>
              </a:tr>
              <a:tr h="660725"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$0.04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$155.99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$114.90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Seagate SATA 4TB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Seagate</a:t>
                      </a:r>
                      <a:r>
                        <a:rPr lang="en-US" baseline="0" dirty="0" smtClean="0"/>
                        <a:t> SATA 3TB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Hard Drive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76056" y="6165304"/>
            <a:ext cx="393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* Based on </a:t>
            </a:r>
            <a:r>
              <a:rPr lang="en-US" dirty="0" smtClean="0">
                <a:hlinkClick r:id="rId3"/>
              </a:rPr>
              <a:t>pricewatch.com</a:t>
            </a:r>
            <a:r>
              <a:rPr lang="en-US" dirty="0" smtClean="0"/>
              <a:t> street price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83F0-D65C-45A9-8130-8E2FEA805900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73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98901170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Memory Architecture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dirty="0" smtClean="0"/>
              <a:t>Unified Memory (UMA)</a:t>
            </a:r>
            <a:endParaRPr lang="he-IL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7720051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/>
              <a:t>Non-Unified Memory (NUMA)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2CB-6193-44FD-B181-7B8EC166F53A}" type="datetime1">
              <a:rPr lang="en-US" smtClean="0"/>
              <a:t>7/30/2013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4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64641874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System Architecture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Current</a:t>
            </a:r>
            <a:endParaRPr lang="he-IL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8067226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/>
              <a:t>Future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A2F-B94C-4D71-A63B-AA96AEFFDBE4}" type="datetime1">
              <a:rPr lang="en-US" smtClean="0"/>
              <a:t>7/30/2013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0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Changes in Linux Kernel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Memory management</a:t>
            </a:r>
          </a:p>
          <a:p>
            <a:pPr lvl="1" algn="l" rtl="0"/>
            <a:r>
              <a:rPr lang="en-US" dirty="0" smtClean="0"/>
              <a:t>Caches</a:t>
            </a:r>
          </a:p>
          <a:p>
            <a:pPr lvl="1" algn="l" rtl="0"/>
            <a:r>
              <a:rPr lang="en-US" dirty="0" smtClean="0"/>
              <a:t>Pages swaps</a:t>
            </a:r>
          </a:p>
          <a:p>
            <a:pPr algn="l" rtl="0"/>
            <a:r>
              <a:rPr lang="en-US" dirty="0"/>
              <a:t>File </a:t>
            </a:r>
            <a:r>
              <a:rPr lang="en-US" dirty="0" smtClean="0"/>
              <a:t>storage</a:t>
            </a:r>
          </a:p>
          <a:p>
            <a:pPr algn="l" rtl="0"/>
            <a:r>
              <a:rPr lang="en-US" dirty="0" smtClean="0"/>
              <a:t>Security</a:t>
            </a:r>
          </a:p>
          <a:p>
            <a:pPr algn="l" rtl="0"/>
            <a:r>
              <a:rPr lang="en-US" dirty="0" smtClean="0"/>
              <a:t>Power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ADA7-D81A-4DBD-804C-EDC07293C493}" type="datetime1">
              <a:rPr lang="en-US" smtClean="0"/>
              <a:t>7/30/2013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www.leon.nu - Leon Romanovsky  leon@leon.nu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3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14959</TotalTime>
  <Words>584</Words>
  <Application>Microsoft Office PowerPoint</Application>
  <PresentationFormat>On-screen Show (4:3)</PresentationFormat>
  <Paragraphs>196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ערכת נושא של Office</vt:lpstr>
      <vt:lpstr>Influence of Cheap and Fast NVRAM  on Linux Kernel Architecture</vt:lpstr>
      <vt:lpstr>Disclaimer</vt:lpstr>
      <vt:lpstr>Non-Volatile Read Access Memory</vt:lpstr>
      <vt:lpstr>Highlights of NVRAM</vt:lpstr>
      <vt:lpstr>Power Estimation*</vt:lpstr>
      <vt:lpstr>Prices</vt:lpstr>
      <vt:lpstr>Memory Architecture</vt:lpstr>
      <vt:lpstr>System Architecture</vt:lpstr>
      <vt:lpstr>Changes in Linux Kernel</vt:lpstr>
      <vt:lpstr>Memory Management</vt:lpstr>
      <vt:lpstr>Memory Management Options</vt:lpstr>
      <vt:lpstr>File Storage</vt:lpstr>
      <vt:lpstr>PRAMFS</vt:lpstr>
      <vt:lpstr>Summary</vt:lpstr>
      <vt:lpstr>We are hiring.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NVRAM in Linux Kernel</dc:title>
  <dc:creator>Leon Romanovsky</dc:creator>
  <cp:lastModifiedBy>Leon Romanovsky</cp:lastModifiedBy>
  <cp:revision>104</cp:revision>
  <cp:lastPrinted>2013-07-29T05:27:08Z</cp:lastPrinted>
  <dcterms:created xsi:type="dcterms:W3CDTF">2013-07-07T18:03:51Z</dcterms:created>
  <dcterms:modified xsi:type="dcterms:W3CDTF">2013-07-30T18:13:28Z</dcterms:modified>
</cp:coreProperties>
</file>