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0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34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6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2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47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58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79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67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54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22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1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E30C4A-E9BB-42E7-A14D-B3CC54545482}" type="datetimeFigureOut">
              <a:rPr lang="he-IL" smtClean="0"/>
              <a:t>כ"ג/אייר/תשפ"ד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250B07E-FED4-4AC3-9FF5-B3E6A31D93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smartdraw.com/share.aspx/?pubDocShare=70CED4107BC260AC6A0B09526354C77C6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פרויקט תכנות בסביבת האינטרנט סמסטר 2022ב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2800" b="1" dirty="0"/>
              <a:t>עמית אשתון</a:t>
            </a:r>
          </a:p>
          <a:p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200187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0" y="58930"/>
            <a:ext cx="609600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4000" dirty="0">
                <a:ln w="0">
                  <a:solidFill>
                    <a:schemeClr val="tx1"/>
                  </a:solidFill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hlinkClick r:id="rId2"/>
              </a:rPr>
              <a:t>Link to Class Diagram(UML)</a:t>
            </a:r>
            <a:endParaRPr lang="he-IL" sz="4000" dirty="0">
              <a:ln w="0">
                <a:solidFill>
                  <a:schemeClr val="tx1"/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F1038-9358-9702-37FF-7525DD90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" y="847258"/>
            <a:ext cx="11959019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1821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האלגוריתמים – שאלה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יצירת רשימה של סט של אינדקסים שתכלול את כל קבוצות ה1-ים.</a:t>
            </a:r>
          </a:p>
          <a:p>
            <a:r>
              <a:rPr lang="he-IL" dirty="0"/>
              <a:t>עבור כל תא במערך הדו ממדי שקלטנו ניצור אינדקס חדש ששווה למספר השורה והעמודה של התא</a:t>
            </a:r>
          </a:p>
          <a:p>
            <a:r>
              <a:rPr lang="he-IL" dirty="0"/>
              <a:t>אם הערך שבתא שווה ל1 ניצור סט של אינדקסים בתור מתודת </a:t>
            </a:r>
            <a:r>
              <a:rPr lang="en-US" dirty="0"/>
              <a:t>traverse</a:t>
            </a:r>
            <a:r>
              <a:rPr lang="he-IL" dirty="0"/>
              <a:t> של </a:t>
            </a:r>
            <a:r>
              <a:rPr lang="en-US" dirty="0"/>
              <a:t>DfsVisit</a:t>
            </a:r>
          </a:p>
          <a:p>
            <a:r>
              <a:rPr lang="he-IL" dirty="0"/>
              <a:t>אם הסט שיצרנו לא נמצא כבר ברשימה של כל הקבוצות נוסיף את הסט לרשימה</a:t>
            </a:r>
          </a:p>
          <a:p>
            <a:r>
              <a:rPr lang="he-IL" dirty="0"/>
              <a:t>נמיין את הרשימה לפי כמות האינדקסים בכל רכיב עם </a:t>
            </a:r>
            <a:r>
              <a:rPr lang="en-US" dirty="0"/>
              <a:t>Comparator</a:t>
            </a:r>
            <a:endParaRPr lang="he-IL" dirty="0"/>
          </a:p>
          <a:p>
            <a:r>
              <a:rPr lang="he-IL" dirty="0"/>
              <a:t>נדפיס ונחזיר את הרשימה על גבי זרם הנתונים היוצא.</a:t>
            </a:r>
          </a:p>
        </p:txBody>
      </p:sp>
    </p:spTree>
    <p:extLst>
      <p:ext uri="{BB962C8B-B14F-4D97-AF65-F5344CB8AC3E}">
        <p14:creationId xmlns:p14="http://schemas.microsoft.com/office/powerpoint/2010/main" val="28822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האלגוריתמים – שאלה 2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602181" y="874060"/>
            <a:ext cx="8164945" cy="5100736"/>
          </a:xfrm>
        </p:spPr>
        <p:txBody>
          <a:bodyPr>
            <a:normAutofit/>
          </a:bodyPr>
          <a:lstStyle/>
          <a:p>
            <a:r>
              <a:rPr lang="he-IL" dirty="0"/>
              <a:t>מקבלים מערך דו ממדי אינדקס מקור ואינדקס יעד</a:t>
            </a:r>
          </a:p>
          <a:p>
            <a:r>
              <a:rPr lang="he-IL" dirty="0"/>
              <a:t>אם הם לא ריקים מאתחלים אותם ל</a:t>
            </a:r>
            <a:r>
              <a:rPr lang="en-US" dirty="0"/>
              <a:t>Matrix</a:t>
            </a:r>
            <a:r>
              <a:rPr lang="he-IL" dirty="0"/>
              <a:t> ול</a:t>
            </a:r>
            <a:r>
              <a:rPr lang="en-US" dirty="0"/>
              <a:t>Index</a:t>
            </a:r>
          </a:p>
          <a:p>
            <a:r>
              <a:rPr lang="he-IL" dirty="0"/>
              <a:t>עוברים לגרף באמצעות </a:t>
            </a:r>
            <a:r>
              <a:rPr lang="en-US" dirty="0"/>
              <a:t>MatrixAsGraph</a:t>
            </a:r>
            <a:endParaRPr lang="he-IL" dirty="0"/>
          </a:p>
          <a:p>
            <a:r>
              <a:rPr lang="he-IL" dirty="0"/>
              <a:t>מפעילים </a:t>
            </a:r>
            <a:r>
              <a:rPr lang="en-US" dirty="0"/>
              <a:t>DFS</a:t>
            </a:r>
            <a:r>
              <a:rPr lang="he-IL" dirty="0"/>
              <a:t> ואם הפלט של </a:t>
            </a:r>
            <a:r>
              <a:rPr lang="en-US" dirty="0"/>
              <a:t>DFS</a:t>
            </a:r>
            <a:r>
              <a:rPr lang="he-IL" dirty="0"/>
              <a:t> מכיל את קודקוד היעד מפעילים </a:t>
            </a:r>
            <a:r>
              <a:rPr lang="en-US" dirty="0"/>
              <a:t>BFS</a:t>
            </a:r>
            <a:endParaRPr lang="he-IL" dirty="0"/>
          </a:p>
          <a:p>
            <a:r>
              <a:rPr lang="he-IL" dirty="0"/>
              <a:t>אם נמצאו מסלולים מעבירים את המסלולים כפלט ואם לא נמצאו מסלולים מעבירים הודעה כי לא נמצאו מסלולים</a:t>
            </a:r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4589011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האלגוריתמים – שאלה 3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13019" y="485855"/>
            <a:ext cx="8019472" cy="6108910"/>
          </a:xfrm>
        </p:spPr>
        <p:txBody>
          <a:bodyPr>
            <a:normAutofit/>
          </a:bodyPr>
          <a:lstStyle/>
          <a:p>
            <a:r>
              <a:rPr lang="he-IL" dirty="0"/>
              <a:t>יוצרים משתנים בוליאנים כ</a:t>
            </a:r>
            <a:r>
              <a:rPr lang="en-US" dirty="0"/>
              <a:t>false</a:t>
            </a:r>
            <a:r>
              <a:rPr lang="he-IL" dirty="0"/>
              <a:t> עבור צוללות לא תקינות.</a:t>
            </a:r>
          </a:p>
          <a:p>
            <a:r>
              <a:rPr lang="he-IL" dirty="0"/>
              <a:t>ניצור שתי משתנים מסוג </a:t>
            </a:r>
            <a:r>
              <a:rPr lang="en-US" dirty="0"/>
              <a:t>int</a:t>
            </a:r>
            <a:r>
              <a:rPr lang="he-IL" dirty="0"/>
              <a:t> שמייצגים את מספר השורה והעמודה המינימלי והמקסימלי של הרכיב הקשיר.</a:t>
            </a:r>
          </a:p>
          <a:p>
            <a:r>
              <a:rPr lang="he-IL" dirty="0"/>
              <a:t>ניצור סט של סט של אינדקסים עבור כל הצוללות וסט של אינדקסים עבור צוללת אחת.</a:t>
            </a:r>
          </a:p>
          <a:p>
            <a:r>
              <a:rPr lang="he-IL" dirty="0"/>
              <a:t>עבור כל אינדקס במערך הדו ממדי שקיבלנו ניצור אינדקס עם מספר השורה והעמודה שבאינדקס ואם ערך האינדקס שווה ל1 נפעיל את </a:t>
            </a:r>
            <a:r>
              <a:rPr lang="en-US" dirty="0"/>
              <a:t>DFS</a:t>
            </a:r>
            <a:r>
              <a:rPr lang="he-IL" dirty="0"/>
              <a:t> ונשמור את התוצאה בסט שמייצג צוללת אחת</a:t>
            </a:r>
          </a:p>
          <a:p>
            <a:r>
              <a:rPr lang="he-IL" dirty="0"/>
              <a:t>בודקים שהצוללת היא תקינה(גודל גדול מ1, כל האיברים במלבן של הרכיב שווים ל1). אם היא לא תקינה הופכים את הבוליאנים ל</a:t>
            </a:r>
            <a:r>
              <a:rPr lang="en-US" dirty="0"/>
              <a:t>true</a:t>
            </a:r>
            <a:r>
              <a:rPr lang="he-IL" dirty="0"/>
              <a:t>.</a:t>
            </a:r>
          </a:p>
          <a:p>
            <a:r>
              <a:rPr lang="he-IL" dirty="0"/>
              <a:t>אם מצאנו שזה צוללת מוסיפים לסט של הצוללות ומאתחלים את האינדקס המינימלי והמקסימלי לערכים ההתחלתיים.</a:t>
            </a:r>
          </a:p>
          <a:p>
            <a:r>
              <a:rPr lang="he-IL" dirty="0"/>
              <a:t>אם יש בגרף צוללת לא תקינה נדפיס ונעביר על גבי זרם הנתונים היוצא "קלט לא תקין" ואם אין צוללת לא תקינה נדפיס את גודל סט הצוללות.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65575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האלגוריתמים – שאלה 4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מקבלים מערך דו ממדי אינדקס מקור ואינדקס יעד</a:t>
            </a:r>
          </a:p>
          <a:p>
            <a:r>
              <a:rPr lang="he-IL" dirty="0"/>
              <a:t>אם הם לא ריקים מאתחלים אותם ל</a:t>
            </a:r>
            <a:r>
              <a:rPr lang="en-US" dirty="0"/>
              <a:t>Matrix</a:t>
            </a:r>
            <a:r>
              <a:rPr lang="he-IL" dirty="0"/>
              <a:t> ול</a:t>
            </a:r>
            <a:r>
              <a:rPr lang="en-US" dirty="0"/>
              <a:t>Index</a:t>
            </a:r>
          </a:p>
          <a:p>
            <a:r>
              <a:rPr lang="he-IL" dirty="0"/>
              <a:t>יוצרים מופע של מחלקת </a:t>
            </a:r>
            <a:r>
              <a:rPr lang="en-US" dirty="0"/>
              <a:t>MinimumWeight</a:t>
            </a:r>
          </a:p>
          <a:p>
            <a:r>
              <a:rPr lang="he-IL" dirty="0"/>
              <a:t>יוצרים רשימה מקושרת של רשימות של אינדקסים שתכיל את כל המסלולים הקלים ביותר מאינדקס המקור לאינדקס היעד במטריצה והרשימה תהיה שווה למתודת </a:t>
            </a:r>
            <a:r>
              <a:rPr lang="en-US" dirty="0"/>
              <a:t>findMinimumWeight</a:t>
            </a:r>
            <a:r>
              <a:rPr lang="he-IL" dirty="0"/>
              <a:t> </a:t>
            </a:r>
          </a:p>
          <a:p>
            <a:r>
              <a:rPr lang="he-IL" dirty="0"/>
              <a:t>העברת הרשימה ללקוח כרשימת המסלולים הקלים ביותר.</a:t>
            </a:r>
          </a:p>
        </p:txBody>
      </p:sp>
    </p:spTree>
    <p:extLst>
      <p:ext uri="{BB962C8B-B14F-4D97-AF65-F5344CB8AC3E}">
        <p14:creationId xmlns:p14="http://schemas.microsoft.com/office/powerpoint/2010/main" val="4100627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ה</a:t>
            </a:r>
            <a:r>
              <a:rPr lang="en-US" dirty="0"/>
              <a:t>flow</a:t>
            </a:r>
            <a:r>
              <a:rPr lang="he-IL" dirty="0"/>
              <a:t> של צד השרת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276436" y="865436"/>
            <a:ext cx="7391400" cy="5333055"/>
          </a:xfrm>
        </p:spPr>
        <p:txBody>
          <a:bodyPr>
            <a:normAutofit/>
          </a:bodyPr>
          <a:lstStyle/>
          <a:p>
            <a:r>
              <a:rPr lang="he-IL" dirty="0"/>
              <a:t>ב</a:t>
            </a:r>
            <a:r>
              <a:rPr lang="en-US" dirty="0"/>
              <a:t>thread</a:t>
            </a:r>
            <a:r>
              <a:rPr lang="he-IL" dirty="0"/>
              <a:t> של ה</a:t>
            </a:r>
            <a:r>
              <a:rPr lang="en-US" dirty="0"/>
              <a:t>runnable</a:t>
            </a:r>
            <a:r>
              <a:rPr lang="he-IL" dirty="0"/>
              <a:t> החיצוני- </a:t>
            </a:r>
            <a:r>
              <a:rPr lang="en-US" dirty="0"/>
              <a:t>clientHandling</a:t>
            </a:r>
            <a:r>
              <a:rPr lang="he-IL" dirty="0"/>
              <a:t> בשביל ליצור </a:t>
            </a:r>
            <a:r>
              <a:rPr lang="en-US" dirty="0"/>
              <a:t>threadPoolExecutor</a:t>
            </a:r>
            <a:r>
              <a:rPr lang="he-IL" dirty="0"/>
              <a:t> ו</a:t>
            </a:r>
            <a:r>
              <a:rPr lang="en-US" dirty="0"/>
              <a:t>serverSocket</a:t>
            </a:r>
            <a:r>
              <a:rPr lang="he-IL" dirty="0"/>
              <a:t>.</a:t>
            </a:r>
          </a:p>
          <a:p>
            <a:r>
              <a:rPr lang="he-IL" dirty="0"/>
              <a:t>כל עוד אנחנו מטפלים בלקוחות אנחנו פותחים עוד </a:t>
            </a:r>
            <a:r>
              <a:rPr lang="en-US" dirty="0"/>
              <a:t>runnable</a:t>
            </a:r>
            <a:r>
              <a:rPr lang="he-IL" dirty="0"/>
              <a:t> של </a:t>
            </a:r>
            <a:r>
              <a:rPr lang="en-US" dirty="0"/>
              <a:t>acceptBlockingCall</a:t>
            </a:r>
            <a:r>
              <a:rPr lang="he-IL" dirty="0"/>
              <a:t> עבור הסוקט של הקריאה החוסמת של האזנה וחיבור לקוחות</a:t>
            </a:r>
          </a:p>
          <a:p>
            <a:r>
              <a:rPr lang="he-IL" dirty="0"/>
              <a:t>יוצרים </a:t>
            </a:r>
            <a:r>
              <a:rPr lang="en-US" dirty="0"/>
              <a:t>thread</a:t>
            </a:r>
            <a:r>
              <a:rPr lang="he-IL" dirty="0"/>
              <a:t> חדש באמצעות ביטוי למדא עבור שאר הקוד על מנת להפריד בין נתיב הביצוע של </a:t>
            </a:r>
            <a:r>
              <a:rPr lang="en-US" dirty="0"/>
              <a:t>accept</a:t>
            </a:r>
            <a:r>
              <a:rPr lang="he-IL" dirty="0"/>
              <a:t> לשאר הקוד.</a:t>
            </a:r>
          </a:p>
          <a:p>
            <a:r>
              <a:rPr lang="he-IL" dirty="0"/>
              <a:t>בנתיב הביצוע יוצרים עוד </a:t>
            </a:r>
            <a:r>
              <a:rPr lang="en-US" dirty="0"/>
              <a:t>runnable</a:t>
            </a:r>
            <a:r>
              <a:rPr lang="he-IL" dirty="0"/>
              <a:t> לטיפול בלקוח ספציפי על מנת לטפל בלקוחות באופן א-סינכרוני.</a:t>
            </a:r>
          </a:p>
          <a:p>
            <a:r>
              <a:rPr lang="he-IL" dirty="0"/>
              <a:t>ברגע שסיימנו לטפל בלקוח ספציפי ניתן לסגור את הסוקט התפעולי ואת הסוקט של צד השרת.</a:t>
            </a:r>
          </a:p>
        </p:txBody>
      </p:sp>
    </p:spTree>
    <p:extLst>
      <p:ext uri="{BB962C8B-B14F-4D97-AF65-F5344CB8AC3E}">
        <p14:creationId xmlns:p14="http://schemas.microsoft.com/office/powerpoint/2010/main" val="4248321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מסגרת ">
  <a:themeElements>
    <a:clrScheme name="מסגרת 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231</TotalTime>
  <Words>449</Words>
  <Application>Microsoft Office PowerPoint</Application>
  <PresentationFormat>מסך רחב</PresentationFormat>
  <Paragraphs>36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מסגרת </vt:lpstr>
      <vt:lpstr>פרויקט תכנות בסביבת האינטרנט סמסטר 2022ב</vt:lpstr>
      <vt:lpstr>מצגת של PowerPoint‏</vt:lpstr>
      <vt:lpstr>תיאור האלגוריתמים – שאלה 1</vt:lpstr>
      <vt:lpstr>תיאור האלגוריתמים – שאלה 2</vt:lpstr>
      <vt:lpstr>תיאור האלגוריתמים – שאלה 3</vt:lpstr>
      <vt:lpstr>תיאור האלגוריתמים – שאלה 4</vt:lpstr>
      <vt:lpstr>תיאור הflow של צד השרת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תכנות בסביבת האינטרנט 2022ב</dc:title>
  <dc:creator>User</dc:creator>
  <cp:lastModifiedBy>amit ashton</cp:lastModifiedBy>
  <cp:revision>17</cp:revision>
  <dcterms:created xsi:type="dcterms:W3CDTF">2022-07-22T21:31:42Z</dcterms:created>
  <dcterms:modified xsi:type="dcterms:W3CDTF">2024-05-31T20:22:11Z</dcterms:modified>
</cp:coreProperties>
</file>