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41"/>
  </p:notesMasterIdLst>
  <p:sldIdLst>
    <p:sldId id="256" r:id="rId2"/>
    <p:sldId id="285" r:id="rId3"/>
    <p:sldId id="257" r:id="rId4"/>
    <p:sldId id="258" r:id="rId5"/>
    <p:sldId id="264" r:id="rId6"/>
    <p:sldId id="292" r:id="rId7"/>
    <p:sldId id="286" r:id="rId8"/>
    <p:sldId id="300" r:id="rId9"/>
    <p:sldId id="299" r:id="rId10"/>
    <p:sldId id="287" r:id="rId11"/>
    <p:sldId id="261" r:id="rId12"/>
    <p:sldId id="272" r:id="rId13"/>
    <p:sldId id="293" r:id="rId14"/>
    <p:sldId id="294" r:id="rId15"/>
    <p:sldId id="288" r:id="rId16"/>
    <p:sldId id="266" r:id="rId17"/>
    <p:sldId id="301" r:id="rId18"/>
    <p:sldId id="276" r:id="rId19"/>
    <p:sldId id="302" r:id="rId20"/>
    <p:sldId id="291" r:id="rId21"/>
    <p:sldId id="278" r:id="rId22"/>
    <p:sldId id="267" r:id="rId23"/>
    <p:sldId id="295" r:id="rId24"/>
    <p:sldId id="311" r:id="rId25"/>
    <p:sldId id="303" r:id="rId26"/>
    <p:sldId id="268" r:id="rId27"/>
    <p:sldId id="304" r:id="rId28"/>
    <p:sldId id="269" r:id="rId29"/>
    <p:sldId id="305" r:id="rId30"/>
    <p:sldId id="308" r:id="rId31"/>
    <p:sldId id="307" r:id="rId32"/>
    <p:sldId id="309" r:id="rId33"/>
    <p:sldId id="310" r:id="rId34"/>
    <p:sldId id="306" r:id="rId35"/>
    <p:sldId id="279" r:id="rId36"/>
    <p:sldId id="262" r:id="rId37"/>
    <p:sldId id="265" r:id="rId38"/>
    <p:sldId id="297" r:id="rId39"/>
    <p:sldId id="298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99CCF-7B0A-4B92-AAD6-52FCBE3FD1DA}" v="29" dt="2025-07-28T13:37:32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75424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14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Ben Sinai" userId="972b64b7-bb06-4163-bc88-73a44e29c97a" providerId="ADAL" clId="{2D399CCF-7B0A-4B92-AAD6-52FCBE3FD1DA}"/>
    <pc:docChg chg="undo custSel addSld modSld sldOrd">
      <pc:chgData name="Amit Ben Sinai" userId="972b64b7-bb06-4163-bc88-73a44e29c97a" providerId="ADAL" clId="{2D399CCF-7B0A-4B92-AAD6-52FCBE3FD1DA}" dt="2025-07-29T06:34:14.746" v="3139" actId="20577"/>
      <pc:docMkLst>
        <pc:docMk/>
      </pc:docMkLst>
      <pc:sldChg chg="modSp mod modNotesTx">
        <pc:chgData name="Amit Ben Sinai" userId="972b64b7-bb06-4163-bc88-73a44e29c97a" providerId="ADAL" clId="{2D399CCF-7B0A-4B92-AAD6-52FCBE3FD1DA}" dt="2025-07-28T12:31:37.651" v="2605" actId="1076"/>
        <pc:sldMkLst>
          <pc:docMk/>
          <pc:sldMk cId="1683554270" sldId="256"/>
        </pc:sldMkLst>
        <pc:spChg chg="mod">
          <ac:chgData name="Amit Ben Sinai" userId="972b64b7-bb06-4163-bc88-73a44e29c97a" providerId="ADAL" clId="{2D399CCF-7B0A-4B92-AAD6-52FCBE3FD1DA}" dt="2025-07-28T12:29:24.107" v="2572" actId="1076"/>
          <ac:spMkLst>
            <pc:docMk/>
            <pc:sldMk cId="1683554270" sldId="256"/>
            <ac:spMk id="2" creationId="{6561207D-E791-847C-FAA2-A0D7BCBDDA93}"/>
          </ac:spMkLst>
        </pc:spChg>
        <pc:spChg chg="mod">
          <ac:chgData name="Amit Ben Sinai" userId="972b64b7-bb06-4163-bc88-73a44e29c97a" providerId="ADAL" clId="{2D399CCF-7B0A-4B92-AAD6-52FCBE3FD1DA}" dt="2025-07-28T12:31:37.651" v="2605" actId="1076"/>
          <ac:spMkLst>
            <pc:docMk/>
            <pc:sldMk cId="1683554270" sldId="256"/>
            <ac:spMk id="3" creationId="{51F42FD0-6461-173F-5847-B3719D89D3F2}"/>
          </ac:spMkLst>
        </pc:spChg>
        <pc:spChg chg="mod">
          <ac:chgData name="Amit Ben Sinai" userId="972b64b7-bb06-4163-bc88-73a44e29c97a" providerId="ADAL" clId="{2D399CCF-7B0A-4B92-AAD6-52FCBE3FD1DA}" dt="2025-07-28T12:29:56.713" v="2604" actId="20577"/>
          <ac:spMkLst>
            <pc:docMk/>
            <pc:sldMk cId="1683554270" sldId="256"/>
            <ac:spMk id="6" creationId="{CE9C0B44-0D57-2623-5A79-2AB17802BD31}"/>
          </ac:spMkLst>
        </pc:spChg>
      </pc:sldChg>
      <pc:sldChg chg="modNotesTx">
        <pc:chgData name="Amit Ben Sinai" userId="972b64b7-bb06-4163-bc88-73a44e29c97a" providerId="ADAL" clId="{2D399CCF-7B0A-4B92-AAD6-52FCBE3FD1DA}" dt="2025-07-29T06:34:14.746" v="3139" actId="20577"/>
        <pc:sldMkLst>
          <pc:docMk/>
          <pc:sldMk cId="2680439820" sldId="258"/>
        </pc:sldMkLst>
      </pc:sldChg>
      <pc:sldChg chg="modNotesTx">
        <pc:chgData name="Amit Ben Sinai" userId="972b64b7-bb06-4163-bc88-73a44e29c97a" providerId="ADAL" clId="{2D399CCF-7B0A-4B92-AAD6-52FCBE3FD1DA}" dt="2025-07-28T10:07:22.355" v="987" actId="20577"/>
        <pc:sldMkLst>
          <pc:docMk/>
          <pc:sldMk cId="2878273996" sldId="261"/>
        </pc:sldMkLst>
      </pc:sldChg>
      <pc:sldChg chg="modNotesTx">
        <pc:chgData name="Amit Ben Sinai" userId="972b64b7-bb06-4163-bc88-73a44e29c97a" providerId="ADAL" clId="{2D399CCF-7B0A-4B92-AAD6-52FCBE3FD1DA}" dt="2025-07-28T12:41:17.505" v="2778" actId="20577"/>
        <pc:sldMkLst>
          <pc:docMk/>
          <pc:sldMk cId="3607477598" sldId="262"/>
        </pc:sldMkLst>
      </pc:sldChg>
      <pc:sldChg chg="modSp mod modNotesTx">
        <pc:chgData name="Amit Ben Sinai" userId="972b64b7-bb06-4163-bc88-73a44e29c97a" providerId="ADAL" clId="{2D399CCF-7B0A-4B92-AAD6-52FCBE3FD1DA}" dt="2025-07-28T13:26:58.516" v="2786" actId="20577"/>
        <pc:sldMkLst>
          <pc:docMk/>
          <pc:sldMk cId="2201156662" sldId="264"/>
        </pc:sldMkLst>
        <pc:spChg chg="mod">
          <ac:chgData name="Amit Ben Sinai" userId="972b64b7-bb06-4163-bc88-73a44e29c97a" providerId="ADAL" clId="{2D399CCF-7B0A-4B92-AAD6-52FCBE3FD1DA}" dt="2025-07-28T13:26:58.516" v="2786" actId="20577"/>
          <ac:spMkLst>
            <pc:docMk/>
            <pc:sldMk cId="2201156662" sldId="264"/>
            <ac:spMk id="3" creationId="{F3FC94A4-A73E-2DF3-665A-7BF5A86B85EC}"/>
          </ac:spMkLst>
        </pc:spChg>
      </pc:sldChg>
      <pc:sldChg chg="modSp mod modNotesTx">
        <pc:chgData name="Amit Ben Sinai" userId="972b64b7-bb06-4163-bc88-73a44e29c97a" providerId="ADAL" clId="{2D399CCF-7B0A-4B92-AAD6-52FCBE3FD1DA}" dt="2025-07-28T14:11:05.240" v="2891" actId="20577"/>
        <pc:sldMkLst>
          <pc:docMk/>
          <pc:sldMk cId="1371776710" sldId="265"/>
        </pc:sldMkLst>
        <pc:spChg chg="mod">
          <ac:chgData name="Amit Ben Sinai" userId="972b64b7-bb06-4163-bc88-73a44e29c97a" providerId="ADAL" clId="{2D399CCF-7B0A-4B92-AAD6-52FCBE3FD1DA}" dt="2025-07-28T14:11:05.240" v="2891" actId="20577"/>
          <ac:spMkLst>
            <pc:docMk/>
            <pc:sldMk cId="1371776710" sldId="265"/>
            <ac:spMk id="3" creationId="{6FCB2630-AE19-B42A-709F-833DE538B8EF}"/>
          </ac:spMkLst>
        </pc:spChg>
      </pc:sldChg>
      <pc:sldChg chg="modNotesTx">
        <pc:chgData name="Amit Ben Sinai" userId="972b64b7-bb06-4163-bc88-73a44e29c97a" providerId="ADAL" clId="{2D399CCF-7B0A-4B92-AAD6-52FCBE3FD1DA}" dt="2025-07-28T12:36:47.142" v="2663" actId="20577"/>
        <pc:sldMkLst>
          <pc:docMk/>
          <pc:sldMk cId="3542904556" sldId="266"/>
        </pc:sldMkLst>
      </pc:sldChg>
      <pc:sldChg chg="modNotesTx">
        <pc:chgData name="Amit Ben Sinai" userId="972b64b7-bb06-4163-bc88-73a44e29c97a" providerId="ADAL" clId="{2D399CCF-7B0A-4B92-AAD6-52FCBE3FD1DA}" dt="2025-07-28T10:12:49.900" v="1358" actId="20577"/>
        <pc:sldMkLst>
          <pc:docMk/>
          <pc:sldMk cId="3027730630" sldId="267"/>
        </pc:sldMkLst>
      </pc:sldChg>
      <pc:sldChg chg="modNotesTx">
        <pc:chgData name="Amit Ben Sinai" userId="972b64b7-bb06-4163-bc88-73a44e29c97a" providerId="ADAL" clId="{2D399CCF-7B0A-4B92-AAD6-52FCBE3FD1DA}" dt="2025-07-28T11:56:04.434" v="1719" actId="20577"/>
        <pc:sldMkLst>
          <pc:docMk/>
          <pc:sldMk cId="2256175604" sldId="268"/>
        </pc:sldMkLst>
      </pc:sldChg>
      <pc:sldChg chg="mod modShow modNotesTx">
        <pc:chgData name="Amit Ben Sinai" userId="972b64b7-bb06-4163-bc88-73a44e29c97a" providerId="ADAL" clId="{2D399CCF-7B0A-4B92-AAD6-52FCBE3FD1DA}" dt="2025-07-28T17:53:07.560" v="2892" actId="729"/>
        <pc:sldMkLst>
          <pc:docMk/>
          <pc:sldMk cId="69259816" sldId="269"/>
        </pc:sldMkLst>
      </pc:sldChg>
      <pc:sldChg chg="modSp mod modNotesTx">
        <pc:chgData name="Amit Ben Sinai" userId="972b64b7-bb06-4163-bc88-73a44e29c97a" providerId="ADAL" clId="{2D399CCF-7B0A-4B92-AAD6-52FCBE3FD1DA}" dt="2025-07-28T13:38:40.239" v="2827" actId="20577"/>
        <pc:sldMkLst>
          <pc:docMk/>
          <pc:sldMk cId="0" sldId="272"/>
        </pc:sldMkLst>
        <pc:spChg chg="mod">
          <ac:chgData name="Amit Ben Sinai" userId="972b64b7-bb06-4163-bc88-73a44e29c97a" providerId="ADAL" clId="{2D399CCF-7B0A-4B92-AAD6-52FCBE3FD1DA}" dt="2025-07-28T13:38:40.239" v="2827" actId="20577"/>
          <ac:spMkLst>
            <pc:docMk/>
            <pc:sldMk cId="0" sldId="272"/>
            <ac:spMk id="3" creationId="{00000000-0000-0000-0000-000000000000}"/>
          </ac:spMkLst>
        </pc:spChg>
      </pc:sldChg>
      <pc:sldChg chg="modNotesTx">
        <pc:chgData name="Amit Ben Sinai" userId="972b64b7-bb06-4163-bc88-73a44e29c97a" providerId="ADAL" clId="{2D399CCF-7B0A-4B92-AAD6-52FCBE3FD1DA}" dt="2025-07-28T12:36:53.648" v="2668" actId="20577"/>
        <pc:sldMkLst>
          <pc:docMk/>
          <pc:sldMk cId="0" sldId="276"/>
        </pc:sldMkLst>
      </pc:sldChg>
      <pc:sldChg chg="modSp mod modNotesTx">
        <pc:chgData name="Amit Ben Sinai" userId="972b64b7-bb06-4163-bc88-73a44e29c97a" providerId="ADAL" clId="{2D399CCF-7B0A-4B92-AAD6-52FCBE3FD1DA}" dt="2025-07-28T14:08:22.134" v="2879" actId="20577"/>
        <pc:sldMkLst>
          <pc:docMk/>
          <pc:sldMk cId="0" sldId="279"/>
        </pc:sldMkLst>
        <pc:spChg chg="mod">
          <ac:chgData name="Amit Ben Sinai" userId="972b64b7-bb06-4163-bc88-73a44e29c97a" providerId="ADAL" clId="{2D399CCF-7B0A-4B92-AAD6-52FCBE3FD1DA}" dt="2025-07-28T14:08:22.134" v="2879" actId="20577"/>
          <ac:spMkLst>
            <pc:docMk/>
            <pc:sldMk cId="0" sldId="279"/>
            <ac:spMk id="3" creationId="{00000000-0000-0000-0000-000000000000}"/>
          </ac:spMkLst>
        </pc:spChg>
      </pc:sldChg>
      <pc:sldChg chg="modNotesTx">
        <pc:chgData name="Amit Ben Sinai" userId="972b64b7-bb06-4163-bc88-73a44e29c97a" providerId="ADAL" clId="{2D399CCF-7B0A-4B92-AAD6-52FCBE3FD1DA}" dt="2025-07-28T09:56:00.470" v="548" actId="20577"/>
        <pc:sldMkLst>
          <pc:docMk/>
          <pc:sldMk cId="0" sldId="285"/>
        </pc:sldMkLst>
      </pc:sldChg>
      <pc:sldChg chg="modNotesTx">
        <pc:chgData name="Amit Ben Sinai" userId="972b64b7-bb06-4163-bc88-73a44e29c97a" providerId="ADAL" clId="{2D399CCF-7B0A-4B92-AAD6-52FCBE3FD1DA}" dt="2025-07-28T10:04:16.101" v="969" actId="20577"/>
        <pc:sldMkLst>
          <pc:docMk/>
          <pc:sldMk cId="0" sldId="286"/>
        </pc:sldMkLst>
      </pc:sldChg>
      <pc:sldChg chg="modNotesTx">
        <pc:chgData name="Amit Ben Sinai" userId="972b64b7-bb06-4163-bc88-73a44e29c97a" providerId="ADAL" clId="{2D399CCF-7B0A-4B92-AAD6-52FCBE3FD1DA}" dt="2025-07-28T10:05:18.557" v="973" actId="20577"/>
        <pc:sldMkLst>
          <pc:docMk/>
          <pc:sldMk cId="0" sldId="287"/>
        </pc:sldMkLst>
      </pc:sldChg>
      <pc:sldChg chg="modNotesTx">
        <pc:chgData name="Amit Ben Sinai" userId="972b64b7-bb06-4163-bc88-73a44e29c97a" providerId="ADAL" clId="{2D399CCF-7B0A-4B92-AAD6-52FCBE3FD1DA}" dt="2025-07-28T12:36:31.075" v="2656" actId="20577"/>
        <pc:sldMkLst>
          <pc:docMk/>
          <pc:sldMk cId="0" sldId="288"/>
        </pc:sldMkLst>
      </pc:sldChg>
      <pc:sldChg chg="modSp mod">
        <pc:chgData name="Amit Ben Sinai" userId="972b64b7-bb06-4163-bc88-73a44e29c97a" providerId="ADAL" clId="{2D399CCF-7B0A-4B92-AAD6-52FCBE3FD1DA}" dt="2025-07-28T13:27:51.593" v="2787" actId="20577"/>
        <pc:sldMkLst>
          <pc:docMk/>
          <pc:sldMk cId="2627518654" sldId="292"/>
        </pc:sldMkLst>
        <pc:spChg chg="mod">
          <ac:chgData name="Amit Ben Sinai" userId="972b64b7-bb06-4163-bc88-73a44e29c97a" providerId="ADAL" clId="{2D399CCF-7B0A-4B92-AAD6-52FCBE3FD1DA}" dt="2025-07-28T13:27:51.593" v="2787" actId="20577"/>
          <ac:spMkLst>
            <pc:docMk/>
            <pc:sldMk cId="2627518654" sldId="292"/>
            <ac:spMk id="3" creationId="{C0172E4A-27FD-8697-BC9A-050F5FF5FB6E}"/>
          </ac:spMkLst>
        </pc:spChg>
      </pc:sldChg>
      <pc:sldChg chg="modNotesTx">
        <pc:chgData name="Amit Ben Sinai" userId="972b64b7-bb06-4163-bc88-73a44e29c97a" providerId="ADAL" clId="{2D399CCF-7B0A-4B92-AAD6-52FCBE3FD1DA}" dt="2025-07-28T12:34:42.288" v="2642" actId="20577"/>
        <pc:sldMkLst>
          <pc:docMk/>
          <pc:sldMk cId="1126688530" sldId="293"/>
        </pc:sldMkLst>
      </pc:sldChg>
      <pc:sldChg chg="modNotesTx">
        <pc:chgData name="Amit Ben Sinai" userId="972b64b7-bb06-4163-bc88-73a44e29c97a" providerId="ADAL" clId="{2D399CCF-7B0A-4B92-AAD6-52FCBE3FD1DA}" dt="2025-07-28T12:35:00.590" v="2649" actId="20577"/>
        <pc:sldMkLst>
          <pc:docMk/>
          <pc:sldMk cId="3049079057" sldId="294"/>
        </pc:sldMkLst>
      </pc:sldChg>
      <pc:sldChg chg="modSp mod ord">
        <pc:chgData name="Amit Ben Sinai" userId="972b64b7-bb06-4163-bc88-73a44e29c97a" providerId="ADAL" clId="{2D399CCF-7B0A-4B92-AAD6-52FCBE3FD1DA}" dt="2025-07-28T13:29:40.789" v="2788" actId="14100"/>
        <pc:sldMkLst>
          <pc:docMk/>
          <pc:sldMk cId="4018247365" sldId="300"/>
        </pc:sldMkLst>
        <pc:picChg chg="mod">
          <ac:chgData name="Amit Ben Sinai" userId="972b64b7-bb06-4163-bc88-73a44e29c97a" providerId="ADAL" clId="{2D399CCF-7B0A-4B92-AAD6-52FCBE3FD1DA}" dt="2025-07-28T13:29:40.789" v="2788" actId="14100"/>
          <ac:picMkLst>
            <pc:docMk/>
            <pc:sldMk cId="4018247365" sldId="300"/>
            <ac:picMk id="9" creationId="{F885A2F5-38AA-D5F2-5AF9-FAC957BC0E24}"/>
          </ac:picMkLst>
        </pc:picChg>
      </pc:sldChg>
      <pc:sldChg chg="modNotesTx">
        <pc:chgData name="Amit Ben Sinai" userId="972b64b7-bb06-4163-bc88-73a44e29c97a" providerId="ADAL" clId="{2D399CCF-7B0A-4B92-AAD6-52FCBE3FD1DA}" dt="2025-07-28T12:37:00.300" v="2673" actId="20577"/>
        <pc:sldMkLst>
          <pc:docMk/>
          <pc:sldMk cId="4104729377" sldId="302"/>
        </pc:sldMkLst>
      </pc:sldChg>
      <pc:sldChg chg="addSp delSp modSp mod modNotesTx">
        <pc:chgData name="Amit Ben Sinai" userId="972b64b7-bb06-4163-bc88-73a44e29c97a" providerId="ADAL" clId="{2D399CCF-7B0A-4B92-AAD6-52FCBE3FD1DA}" dt="2025-07-28T12:37:47.779" v="2692" actId="20577"/>
        <pc:sldMkLst>
          <pc:docMk/>
          <pc:sldMk cId="0" sldId="303"/>
        </pc:sldMkLst>
        <pc:spChg chg="mod">
          <ac:chgData name="Amit Ben Sinai" userId="972b64b7-bb06-4163-bc88-73a44e29c97a" providerId="ADAL" clId="{2D399CCF-7B0A-4B92-AAD6-52FCBE3FD1DA}" dt="2025-07-28T11:51:49.973" v="1479" actId="1076"/>
          <ac:spMkLst>
            <pc:docMk/>
            <pc:sldMk cId="0" sldId="303"/>
            <ac:spMk id="2" creationId="{00000000-0000-0000-0000-000000000000}"/>
          </ac:spMkLst>
        </pc:spChg>
        <pc:spChg chg="del">
          <ac:chgData name="Amit Ben Sinai" userId="972b64b7-bb06-4163-bc88-73a44e29c97a" providerId="ADAL" clId="{2D399CCF-7B0A-4B92-AAD6-52FCBE3FD1DA}" dt="2025-07-28T11:51:39.138" v="1478" actId="21"/>
          <ac:spMkLst>
            <pc:docMk/>
            <pc:sldMk cId="0" sldId="303"/>
            <ac:spMk id="3" creationId="{00000000-0000-0000-0000-000000000000}"/>
          </ac:spMkLst>
        </pc:spChg>
        <pc:picChg chg="add del mod">
          <ac:chgData name="Amit Ben Sinai" userId="972b64b7-bb06-4163-bc88-73a44e29c97a" providerId="ADAL" clId="{2D399CCF-7B0A-4B92-AAD6-52FCBE3FD1DA}" dt="2025-07-28T12:25:18.865" v="2298" actId="478"/>
          <ac:picMkLst>
            <pc:docMk/>
            <pc:sldMk cId="0" sldId="303"/>
            <ac:picMk id="4" creationId="{DEBAB9F2-7D43-01DF-FCB7-49BA7F0C7DCB}"/>
          </ac:picMkLst>
        </pc:picChg>
        <pc:picChg chg="add del mod">
          <ac:chgData name="Amit Ben Sinai" userId="972b64b7-bb06-4163-bc88-73a44e29c97a" providerId="ADAL" clId="{2D399CCF-7B0A-4B92-AAD6-52FCBE3FD1DA}" dt="2025-07-28T12:23:21.757" v="2126" actId="21"/>
          <ac:picMkLst>
            <pc:docMk/>
            <pc:sldMk cId="0" sldId="303"/>
            <ac:picMk id="6" creationId="{0B922758-9C7C-9439-47F5-C5AFFDED4C4F}"/>
          </ac:picMkLst>
        </pc:picChg>
        <pc:picChg chg="add mod">
          <ac:chgData name="Amit Ben Sinai" userId="972b64b7-bb06-4163-bc88-73a44e29c97a" providerId="ADAL" clId="{2D399CCF-7B0A-4B92-AAD6-52FCBE3FD1DA}" dt="2025-07-28T12:25:33.956" v="2306" actId="1076"/>
          <ac:picMkLst>
            <pc:docMk/>
            <pc:sldMk cId="0" sldId="303"/>
            <ac:picMk id="1026" creationId="{4A83BC67-0941-1B33-68DE-07549B5D89D8}"/>
          </ac:picMkLst>
        </pc:picChg>
      </pc:sldChg>
      <pc:sldChg chg="addSp delSp modSp mod modNotesTx">
        <pc:chgData name="Amit Ben Sinai" userId="972b64b7-bb06-4163-bc88-73a44e29c97a" providerId="ADAL" clId="{2D399CCF-7B0A-4B92-AAD6-52FCBE3FD1DA}" dt="2025-07-28T12:39:21.786" v="2720" actId="1076"/>
        <pc:sldMkLst>
          <pc:docMk/>
          <pc:sldMk cId="0" sldId="304"/>
        </pc:sldMkLst>
        <pc:spChg chg="del">
          <ac:chgData name="Amit Ben Sinai" userId="972b64b7-bb06-4163-bc88-73a44e29c97a" providerId="ADAL" clId="{2D399CCF-7B0A-4B92-AAD6-52FCBE3FD1DA}" dt="2025-07-28T12:18:40.495" v="2113" actId="21"/>
          <ac:spMkLst>
            <pc:docMk/>
            <pc:sldMk cId="0" sldId="304"/>
            <ac:spMk id="3" creationId="{00000000-0000-0000-0000-000000000000}"/>
          </ac:spMkLst>
        </pc:spChg>
        <pc:spChg chg="add del mod">
          <ac:chgData name="Amit Ben Sinai" userId="972b64b7-bb06-4163-bc88-73a44e29c97a" providerId="ADAL" clId="{2D399CCF-7B0A-4B92-AAD6-52FCBE3FD1DA}" dt="2025-07-28T12:18:53.519" v="2115" actId="21"/>
          <ac:spMkLst>
            <pc:docMk/>
            <pc:sldMk cId="0" sldId="304"/>
            <ac:spMk id="4" creationId="{09D6AD86-FD7C-35DA-C562-5B7AA6F6C602}"/>
          </ac:spMkLst>
        </pc:spChg>
        <pc:spChg chg="add mod">
          <ac:chgData name="Amit Ben Sinai" userId="972b64b7-bb06-4163-bc88-73a44e29c97a" providerId="ADAL" clId="{2D399CCF-7B0A-4B92-AAD6-52FCBE3FD1DA}" dt="2025-07-28T12:39:21.786" v="2720" actId="1076"/>
          <ac:spMkLst>
            <pc:docMk/>
            <pc:sldMk cId="0" sldId="304"/>
            <ac:spMk id="9" creationId="{A8AF2524-DB45-278F-702C-D5FF746CF457}"/>
          </ac:spMkLst>
        </pc:spChg>
        <pc:picChg chg="add del mod">
          <ac:chgData name="Amit Ben Sinai" userId="972b64b7-bb06-4163-bc88-73a44e29c97a" providerId="ADAL" clId="{2D399CCF-7B0A-4B92-AAD6-52FCBE3FD1DA}" dt="2025-07-28T12:38:33.551" v="2708" actId="478"/>
          <ac:picMkLst>
            <pc:docMk/>
            <pc:sldMk cId="0" sldId="304"/>
            <ac:picMk id="5" creationId="{E9C47970-012B-150B-A893-7C4464FB5E24}"/>
          </ac:picMkLst>
        </pc:picChg>
        <pc:picChg chg="add del mod">
          <ac:chgData name="Amit Ben Sinai" userId="972b64b7-bb06-4163-bc88-73a44e29c97a" providerId="ADAL" clId="{2D399CCF-7B0A-4B92-AAD6-52FCBE3FD1DA}" dt="2025-07-28T12:38:45.249" v="2710" actId="21"/>
          <ac:picMkLst>
            <pc:docMk/>
            <pc:sldMk cId="0" sldId="304"/>
            <ac:picMk id="6" creationId="{34DE3ABD-0A20-4D56-AA91-0733613A6CBA}"/>
          </ac:picMkLst>
        </pc:picChg>
        <pc:picChg chg="add mod">
          <ac:chgData name="Amit Ben Sinai" userId="972b64b7-bb06-4163-bc88-73a44e29c97a" providerId="ADAL" clId="{2D399CCF-7B0A-4B92-AAD6-52FCBE3FD1DA}" dt="2025-07-28T12:38:52.131" v="2711"/>
          <ac:picMkLst>
            <pc:docMk/>
            <pc:sldMk cId="0" sldId="304"/>
            <ac:picMk id="7" creationId="{34DE3ABD-0A20-4D56-AA91-0733613A6CBA}"/>
          </ac:picMkLst>
        </pc:picChg>
        <pc:picChg chg="add del">
          <ac:chgData name="Amit Ben Sinai" userId="972b64b7-bb06-4163-bc88-73a44e29c97a" providerId="ADAL" clId="{2D399CCF-7B0A-4B92-AAD6-52FCBE3FD1DA}" dt="2025-07-28T12:38:57.549" v="2713" actId="478"/>
          <ac:picMkLst>
            <pc:docMk/>
            <pc:sldMk cId="0" sldId="304"/>
            <ac:picMk id="8" creationId="{DDC6088E-31B6-F69C-B368-6A495362C3B4}"/>
          </ac:picMkLst>
        </pc:picChg>
        <pc:picChg chg="add mod">
          <ac:chgData name="Amit Ben Sinai" userId="972b64b7-bb06-4163-bc88-73a44e29c97a" providerId="ADAL" clId="{2D399CCF-7B0A-4B92-AAD6-52FCBE3FD1DA}" dt="2025-07-28T12:39:21.786" v="2720" actId="1076"/>
          <ac:picMkLst>
            <pc:docMk/>
            <pc:sldMk cId="0" sldId="304"/>
            <ac:picMk id="2049" creationId="{59981440-D013-25AD-7AC5-A8E4D21FF107}"/>
          </ac:picMkLst>
        </pc:picChg>
      </pc:sldChg>
      <pc:sldChg chg="modNotesTx">
        <pc:chgData name="Amit Ben Sinai" userId="972b64b7-bb06-4163-bc88-73a44e29c97a" providerId="ADAL" clId="{2D399CCF-7B0A-4B92-AAD6-52FCBE3FD1DA}" dt="2025-07-28T18:04:19.463" v="2995" actId="20577"/>
        <pc:sldMkLst>
          <pc:docMk/>
          <pc:sldMk cId="0" sldId="305"/>
        </pc:sldMkLst>
      </pc:sldChg>
      <pc:sldChg chg="modNotesTx">
        <pc:chgData name="Amit Ben Sinai" userId="972b64b7-bb06-4163-bc88-73a44e29c97a" providerId="ADAL" clId="{2D399CCF-7B0A-4B92-AAD6-52FCBE3FD1DA}" dt="2025-07-28T12:40:58.382" v="2754" actId="20577"/>
        <pc:sldMkLst>
          <pc:docMk/>
          <pc:sldMk cId="0" sldId="306"/>
        </pc:sldMkLst>
      </pc:sldChg>
      <pc:sldChg chg="addSp delSp modSp mod ord setBg modNotesTx">
        <pc:chgData name="Amit Ben Sinai" userId="972b64b7-bb06-4163-bc88-73a44e29c97a" providerId="ADAL" clId="{2D399CCF-7B0A-4B92-AAD6-52FCBE3FD1DA}" dt="2025-07-28T12:40:41.514" v="2739" actId="20577"/>
        <pc:sldMkLst>
          <pc:docMk/>
          <pc:sldMk cId="0" sldId="307"/>
        </pc:sldMkLst>
        <pc:spChg chg="mod">
          <ac:chgData name="Amit Ben Sinai" userId="972b64b7-bb06-4163-bc88-73a44e29c97a" providerId="ADAL" clId="{2D399CCF-7B0A-4B92-AAD6-52FCBE3FD1DA}" dt="2025-07-28T12:17:09.829" v="2099" actId="122"/>
          <ac:spMkLst>
            <pc:docMk/>
            <pc:sldMk cId="0" sldId="307"/>
            <ac:spMk id="2" creationId="{00000000-0000-0000-0000-000000000000}"/>
          </ac:spMkLst>
        </pc:spChg>
        <pc:spChg chg="del">
          <ac:chgData name="Amit Ben Sinai" userId="972b64b7-bb06-4163-bc88-73a44e29c97a" providerId="ADAL" clId="{2D399CCF-7B0A-4B92-AAD6-52FCBE3FD1DA}" dt="2025-07-28T12:13:50.843" v="2028"/>
          <ac:spMkLst>
            <pc:docMk/>
            <pc:sldMk cId="0" sldId="307"/>
            <ac:spMk id="3" creationId="{00000000-0000-0000-0000-000000000000}"/>
          </ac:spMkLst>
        </pc:spChg>
        <pc:spChg chg="add del mod">
          <ac:chgData name="Amit Ben Sinai" userId="972b64b7-bb06-4163-bc88-73a44e29c97a" providerId="ADAL" clId="{2D399CCF-7B0A-4B92-AAD6-52FCBE3FD1DA}" dt="2025-07-28T12:16:25.939" v="2076" actId="21"/>
          <ac:spMkLst>
            <pc:docMk/>
            <pc:sldMk cId="0" sldId="307"/>
            <ac:spMk id="8" creationId="{050847FD-D916-496D-1C50-8285D6E6E842}"/>
          </ac:spMkLst>
        </pc:spChg>
        <pc:spChg chg="add del">
          <ac:chgData name="Amit Ben Sinai" userId="972b64b7-bb06-4163-bc88-73a44e29c97a" providerId="ADAL" clId="{2D399CCF-7B0A-4B92-AAD6-52FCBE3FD1DA}" dt="2025-07-28T12:15:26.953" v="2055" actId="26606"/>
          <ac:spMkLst>
            <pc:docMk/>
            <pc:sldMk cId="0" sldId="307"/>
            <ac:spMk id="10" creationId="{4BF85DF7-A5CF-AFE8-A6C4-CE16D59F1AE6}"/>
          </ac:spMkLst>
        </pc:spChg>
        <pc:picChg chg="mod ord">
          <ac:chgData name="Amit Ben Sinai" userId="972b64b7-bb06-4163-bc88-73a44e29c97a" providerId="ADAL" clId="{2D399CCF-7B0A-4B92-AAD6-52FCBE3FD1DA}" dt="2025-07-28T12:16:32.882" v="2080" actId="14100"/>
          <ac:picMkLst>
            <pc:docMk/>
            <pc:sldMk cId="0" sldId="307"/>
            <ac:picMk id="4" creationId="{00000000-0000-0000-0000-000000000000}"/>
          </ac:picMkLst>
        </pc:picChg>
        <pc:picChg chg="add del mod">
          <ac:chgData name="Amit Ben Sinai" userId="972b64b7-bb06-4163-bc88-73a44e29c97a" providerId="ADAL" clId="{2D399CCF-7B0A-4B92-AAD6-52FCBE3FD1DA}" dt="2025-07-28T12:16:16.712" v="2075" actId="478"/>
          <ac:picMkLst>
            <pc:docMk/>
            <pc:sldMk cId="0" sldId="307"/>
            <ac:picMk id="5" creationId="{45212166-CD05-D1BD-4DB9-1E571B9B4C4A}"/>
          </ac:picMkLst>
        </pc:picChg>
        <pc:picChg chg="add del mod">
          <ac:chgData name="Amit Ben Sinai" userId="972b64b7-bb06-4163-bc88-73a44e29c97a" providerId="ADAL" clId="{2D399CCF-7B0A-4B92-AAD6-52FCBE3FD1DA}" dt="2025-07-28T12:16:27.113" v="2077" actId="478"/>
          <ac:picMkLst>
            <pc:docMk/>
            <pc:sldMk cId="0" sldId="307"/>
            <ac:picMk id="6" creationId="{B461E4B3-52B6-D065-85A6-6E78F3697C77}"/>
          </ac:picMkLst>
        </pc:picChg>
      </pc:sldChg>
      <pc:sldChg chg="modSp mod modNotesTx">
        <pc:chgData name="Amit Ben Sinai" userId="972b64b7-bb06-4163-bc88-73a44e29c97a" providerId="ADAL" clId="{2D399CCF-7B0A-4B92-AAD6-52FCBE3FD1DA}" dt="2025-07-28T12:40:36.875" v="2734" actId="20577"/>
        <pc:sldMkLst>
          <pc:docMk/>
          <pc:sldMk cId="0" sldId="308"/>
        </pc:sldMkLst>
        <pc:spChg chg="mod">
          <ac:chgData name="Amit Ben Sinai" userId="972b64b7-bb06-4163-bc88-73a44e29c97a" providerId="ADAL" clId="{2D399CCF-7B0A-4B92-AAD6-52FCBE3FD1DA}" dt="2025-07-28T12:17:38.365" v="2100" actId="1076"/>
          <ac:spMkLst>
            <pc:docMk/>
            <pc:sldMk cId="0" sldId="308"/>
            <ac:spMk id="2" creationId="{00000000-0000-0000-0000-000000000000}"/>
          </ac:spMkLst>
        </pc:spChg>
        <pc:picChg chg="mod">
          <ac:chgData name="Amit Ben Sinai" userId="972b64b7-bb06-4163-bc88-73a44e29c97a" providerId="ADAL" clId="{2D399CCF-7B0A-4B92-AAD6-52FCBE3FD1DA}" dt="2025-07-28T12:17:39.984" v="2101" actId="1076"/>
          <ac:picMkLst>
            <pc:docMk/>
            <pc:sldMk cId="0" sldId="308"/>
            <ac:picMk id="4" creationId="{00000000-0000-0000-0000-000000000000}"/>
          </ac:picMkLst>
        </pc:picChg>
      </pc:sldChg>
      <pc:sldChg chg="delSp modSp mod modNotesTx">
        <pc:chgData name="Amit Ben Sinai" userId="972b64b7-bb06-4163-bc88-73a44e29c97a" providerId="ADAL" clId="{2D399CCF-7B0A-4B92-AAD6-52FCBE3FD1DA}" dt="2025-07-28T12:40:45.988" v="2744" actId="20577"/>
        <pc:sldMkLst>
          <pc:docMk/>
          <pc:sldMk cId="0" sldId="309"/>
        </pc:sldMkLst>
        <pc:spChg chg="mod">
          <ac:chgData name="Amit Ben Sinai" userId="972b64b7-bb06-4163-bc88-73a44e29c97a" providerId="ADAL" clId="{2D399CCF-7B0A-4B92-AAD6-52FCBE3FD1DA}" dt="2025-07-28T12:17:49.254" v="2102" actId="1076"/>
          <ac:spMkLst>
            <pc:docMk/>
            <pc:sldMk cId="0" sldId="309"/>
            <ac:spMk id="2" creationId="{00000000-0000-0000-0000-000000000000}"/>
          </ac:spMkLst>
        </pc:spChg>
        <pc:spChg chg="del">
          <ac:chgData name="Amit Ben Sinai" userId="972b64b7-bb06-4163-bc88-73a44e29c97a" providerId="ADAL" clId="{2D399CCF-7B0A-4B92-AAD6-52FCBE3FD1DA}" dt="2025-07-28T12:17:57.705" v="2105" actId="21"/>
          <ac:spMkLst>
            <pc:docMk/>
            <pc:sldMk cId="0" sldId="309"/>
            <ac:spMk id="3" creationId="{00000000-0000-0000-0000-000000000000}"/>
          </ac:spMkLst>
        </pc:spChg>
        <pc:picChg chg="mod">
          <ac:chgData name="Amit Ben Sinai" userId="972b64b7-bb06-4163-bc88-73a44e29c97a" providerId="ADAL" clId="{2D399CCF-7B0A-4B92-AAD6-52FCBE3FD1DA}" dt="2025-07-28T12:17:52.704" v="2104" actId="14100"/>
          <ac:picMkLst>
            <pc:docMk/>
            <pc:sldMk cId="0" sldId="309"/>
            <ac:picMk id="4" creationId="{00000000-0000-0000-0000-000000000000}"/>
          </ac:picMkLst>
        </pc:picChg>
      </pc:sldChg>
      <pc:sldChg chg="modNotesTx">
        <pc:chgData name="Amit Ben Sinai" userId="972b64b7-bb06-4163-bc88-73a44e29c97a" providerId="ADAL" clId="{2D399CCF-7B0A-4B92-AAD6-52FCBE3FD1DA}" dt="2025-07-28T18:06:19.965" v="3138" actId="20577"/>
        <pc:sldMkLst>
          <pc:docMk/>
          <pc:sldMk cId="0" sldId="310"/>
        </pc:sldMkLst>
      </pc:sldChg>
      <pc:sldChg chg="addSp delSp modSp new mod ord modNotesTx">
        <pc:chgData name="Amit Ben Sinai" userId="972b64b7-bb06-4163-bc88-73a44e29c97a" providerId="ADAL" clId="{2D399CCF-7B0A-4B92-AAD6-52FCBE3FD1DA}" dt="2025-07-28T12:37:36.238" v="2686" actId="20577"/>
        <pc:sldMkLst>
          <pc:docMk/>
          <pc:sldMk cId="1001133827" sldId="311"/>
        </pc:sldMkLst>
        <pc:spChg chg="mod">
          <ac:chgData name="Amit Ben Sinai" userId="972b64b7-bb06-4163-bc88-73a44e29c97a" providerId="ADAL" clId="{2D399CCF-7B0A-4B92-AAD6-52FCBE3FD1DA}" dt="2025-07-28T12:23:42.167" v="2133" actId="1076"/>
          <ac:spMkLst>
            <pc:docMk/>
            <pc:sldMk cId="1001133827" sldId="311"/>
            <ac:spMk id="2" creationId="{CF9D9E09-CCC2-629D-4BCE-31442352B80A}"/>
          </ac:spMkLst>
        </pc:spChg>
        <pc:spChg chg="del">
          <ac:chgData name="Amit Ben Sinai" userId="972b64b7-bb06-4163-bc88-73a44e29c97a" providerId="ADAL" clId="{2D399CCF-7B0A-4B92-AAD6-52FCBE3FD1DA}" dt="2025-07-28T12:23:24.190" v="2127"/>
          <ac:spMkLst>
            <pc:docMk/>
            <pc:sldMk cId="1001133827" sldId="311"/>
            <ac:spMk id="3" creationId="{C072613D-6432-0B0C-7875-666700D1C8DB}"/>
          </ac:spMkLst>
        </pc:spChg>
        <pc:picChg chg="add mod">
          <ac:chgData name="Amit Ben Sinai" userId="972b64b7-bb06-4163-bc88-73a44e29c97a" providerId="ADAL" clId="{2D399CCF-7B0A-4B92-AAD6-52FCBE3FD1DA}" dt="2025-07-28T12:23:38.922" v="2132" actId="1076"/>
          <ac:picMkLst>
            <pc:docMk/>
            <pc:sldMk cId="1001133827" sldId="311"/>
            <ac:picMk id="6" creationId="{0B922758-9C7C-9439-47F5-C5AFFDED4C4F}"/>
          </ac:picMkLst>
        </pc:picChg>
      </pc:sldChg>
    </pc:docChg>
  </pc:docChgLst>
  <pc:docChgLst>
    <pc:chgData name="Amit Ben-Sinai" userId="972b64b7-bb06-4163-bc88-73a44e29c97a" providerId="ADAL" clId="{F7361C20-A9B2-4FDD-9CC2-808C8974C105}"/>
    <pc:docChg chg="undo redo custSel addSld delSld modSld sldOrd">
      <pc:chgData name="Amit Ben-Sinai" userId="972b64b7-bb06-4163-bc88-73a44e29c97a" providerId="ADAL" clId="{F7361C20-A9B2-4FDD-9CC2-808C8974C105}" dt="2025-02-02T09:30:33.650" v="9682" actId="20577"/>
      <pc:docMkLst>
        <pc:docMk/>
      </pc:docMkLst>
      <pc:sldChg chg="addSp delSp modSp mod chgLayout">
        <pc:chgData name="Amit Ben-Sinai" userId="972b64b7-bb06-4163-bc88-73a44e29c97a" providerId="ADAL" clId="{F7361C20-A9B2-4FDD-9CC2-808C8974C105}" dt="2025-01-30T15:55:34.153" v="3418" actId="1076"/>
        <pc:sldMkLst>
          <pc:docMk/>
          <pc:sldMk cId="1683554270" sldId="256"/>
        </pc:sldMkLst>
      </pc:sldChg>
      <pc:sldChg chg="modSp mod modNotesTx">
        <pc:chgData name="Amit Ben-Sinai" userId="972b64b7-bb06-4163-bc88-73a44e29c97a" providerId="ADAL" clId="{F7361C20-A9B2-4FDD-9CC2-808C8974C105}" dt="2025-02-01T20:14:52.279" v="9597" actId="20577"/>
        <pc:sldMkLst>
          <pc:docMk/>
          <pc:sldMk cId="1633205966" sldId="257"/>
        </pc:sldMkLst>
      </pc:sldChg>
      <pc:sldChg chg="modSp mod modNotesTx">
        <pc:chgData name="Amit Ben-Sinai" userId="972b64b7-bb06-4163-bc88-73a44e29c97a" providerId="ADAL" clId="{F7361C20-A9B2-4FDD-9CC2-808C8974C105}" dt="2025-02-01T20:14:32.238" v="9585" actId="20577"/>
        <pc:sldMkLst>
          <pc:docMk/>
          <pc:sldMk cId="2680439820" sldId="258"/>
        </pc:sldMkLst>
      </pc:sldChg>
      <pc:sldChg chg="modSp mod modNotesTx">
        <pc:chgData name="Amit Ben-Sinai" userId="972b64b7-bb06-4163-bc88-73a44e29c97a" providerId="ADAL" clId="{F7361C20-A9B2-4FDD-9CC2-808C8974C105}" dt="2025-02-01T10:36:30.337" v="9377" actId="20577"/>
        <pc:sldMkLst>
          <pc:docMk/>
          <pc:sldMk cId="2878273996" sldId="261"/>
        </pc:sldMkLst>
      </pc:sldChg>
      <pc:sldChg chg="modSp mod modNotesTx">
        <pc:chgData name="Amit Ben-Sinai" userId="972b64b7-bb06-4163-bc88-73a44e29c97a" providerId="ADAL" clId="{F7361C20-A9B2-4FDD-9CC2-808C8974C105}" dt="2025-02-01T20:15:58.445" v="9607" actId="20577"/>
        <pc:sldMkLst>
          <pc:docMk/>
          <pc:sldMk cId="3607477598" sldId="262"/>
        </pc:sldMkLst>
      </pc:sldChg>
      <pc:sldChg chg="modSp del mod modNotesTx">
        <pc:chgData name="Amit Ben-Sinai" userId="972b64b7-bb06-4163-bc88-73a44e29c97a" providerId="ADAL" clId="{F7361C20-A9B2-4FDD-9CC2-808C8974C105}" dt="2025-01-30T15:43:12.291" v="2949" actId="47"/>
        <pc:sldMkLst>
          <pc:docMk/>
          <pc:sldMk cId="2206607019" sldId="263"/>
        </pc:sldMkLst>
      </pc:sldChg>
      <pc:sldChg chg="modSp mod modNotesTx">
        <pc:chgData name="Amit Ben-Sinai" userId="972b64b7-bb06-4163-bc88-73a44e29c97a" providerId="ADAL" clId="{F7361C20-A9B2-4FDD-9CC2-808C8974C105}" dt="2025-02-01T20:14:43.312" v="9591" actId="20577"/>
        <pc:sldMkLst>
          <pc:docMk/>
          <pc:sldMk cId="2201156662" sldId="264"/>
        </pc:sldMkLst>
      </pc:sldChg>
      <pc:sldChg chg="modSp mod modNotesTx">
        <pc:chgData name="Amit Ben-Sinai" userId="972b64b7-bb06-4163-bc88-73a44e29c97a" providerId="ADAL" clId="{F7361C20-A9B2-4FDD-9CC2-808C8974C105}" dt="2025-02-01T20:16:17.103" v="9617" actId="782"/>
        <pc:sldMkLst>
          <pc:docMk/>
          <pc:sldMk cId="1371776710" sldId="265"/>
        </pc:sldMkLst>
      </pc:sldChg>
      <pc:sldChg chg="modSp mod modNotesTx">
        <pc:chgData name="Amit Ben-Sinai" userId="972b64b7-bb06-4163-bc88-73a44e29c97a" providerId="ADAL" clId="{F7361C20-A9B2-4FDD-9CC2-808C8974C105}" dt="2025-02-01T10:37:43.479" v="9416" actId="782"/>
        <pc:sldMkLst>
          <pc:docMk/>
          <pc:sldMk cId="3542904556" sldId="266"/>
        </pc:sldMkLst>
      </pc:sldChg>
      <pc:sldChg chg="delSp modSp mod ord delAnim modNotesTx">
        <pc:chgData name="Amit Ben-Sinai" userId="972b64b7-bb06-4163-bc88-73a44e29c97a" providerId="ADAL" clId="{F7361C20-A9B2-4FDD-9CC2-808C8974C105}" dt="2025-02-02T09:29:47.985" v="9674" actId="20577"/>
        <pc:sldMkLst>
          <pc:docMk/>
          <pc:sldMk cId="3027730630" sldId="267"/>
        </pc:sldMkLst>
      </pc:sldChg>
      <pc:sldChg chg="modSp mod ord modNotesTx">
        <pc:chgData name="Amit Ben-Sinai" userId="972b64b7-bb06-4163-bc88-73a44e29c97a" providerId="ADAL" clId="{F7361C20-A9B2-4FDD-9CC2-808C8974C105}" dt="2025-02-02T09:30:03.612" v="9676" actId="20577"/>
        <pc:sldMkLst>
          <pc:docMk/>
          <pc:sldMk cId="2256175604" sldId="268"/>
        </pc:sldMkLst>
      </pc:sldChg>
      <pc:sldChg chg="modSp mod modAnim modNotesTx">
        <pc:chgData name="Amit Ben-Sinai" userId="972b64b7-bb06-4163-bc88-73a44e29c97a" providerId="ADAL" clId="{F7361C20-A9B2-4FDD-9CC2-808C8974C105}" dt="2025-02-01T10:39:46.634" v="9488" actId="20577"/>
        <pc:sldMkLst>
          <pc:docMk/>
          <pc:sldMk cId="69259816" sldId="269"/>
        </pc:sldMkLst>
      </pc:sldChg>
      <pc:sldChg chg="modSp del mod">
        <pc:chgData name="Amit Ben-Sinai" userId="972b64b7-bb06-4163-bc88-73a44e29c97a" providerId="ADAL" clId="{F7361C20-A9B2-4FDD-9CC2-808C8974C105}" dt="2025-01-30T12:45:47.329" v="838" actId="47"/>
        <pc:sldMkLst>
          <pc:docMk/>
          <pc:sldMk cId="0" sldId="271"/>
        </pc:sldMkLst>
      </pc:sldChg>
      <pc:sldChg chg="modSp mod modNotesTx">
        <pc:chgData name="Amit Ben-Sinai" userId="972b64b7-bb06-4163-bc88-73a44e29c97a" providerId="ADAL" clId="{F7361C20-A9B2-4FDD-9CC2-808C8974C105}" dt="2025-02-01T10:37:01.750" v="9383" actId="20577"/>
        <pc:sldMkLst>
          <pc:docMk/>
          <pc:sldMk cId="0" sldId="272"/>
        </pc:sldMkLst>
      </pc:sldChg>
      <pc:sldChg chg="del">
        <pc:chgData name="Amit Ben-Sinai" userId="972b64b7-bb06-4163-bc88-73a44e29c97a" providerId="ADAL" clId="{F7361C20-A9B2-4FDD-9CC2-808C8974C105}" dt="2025-01-30T13:56:39.617" v="1212" actId="47"/>
        <pc:sldMkLst>
          <pc:docMk/>
          <pc:sldMk cId="0" sldId="273"/>
        </pc:sldMkLst>
      </pc:sldChg>
      <pc:sldChg chg="addSp delSp modSp del mod modNotesTx">
        <pc:chgData name="Amit Ben-Sinai" userId="972b64b7-bb06-4163-bc88-73a44e29c97a" providerId="ADAL" clId="{F7361C20-A9B2-4FDD-9CC2-808C8974C105}" dt="2025-01-30T16:43:45.640" v="4432" actId="47"/>
        <pc:sldMkLst>
          <pc:docMk/>
          <pc:sldMk cId="0" sldId="274"/>
        </pc:sldMkLst>
      </pc:sldChg>
      <pc:sldChg chg="del">
        <pc:chgData name="Amit Ben-Sinai" userId="972b64b7-bb06-4163-bc88-73a44e29c97a" providerId="ADAL" clId="{F7361C20-A9B2-4FDD-9CC2-808C8974C105}" dt="2025-01-30T13:56:37.754" v="1211" actId="47"/>
        <pc:sldMkLst>
          <pc:docMk/>
          <pc:sldMk cId="0" sldId="275"/>
        </pc:sldMkLst>
      </pc:sldChg>
      <pc:sldChg chg="addSp delSp modSp add del mod modAnim modNotesTx">
        <pc:chgData name="Amit Ben-Sinai" userId="972b64b7-bb06-4163-bc88-73a44e29c97a" providerId="ADAL" clId="{F7361C20-A9B2-4FDD-9CC2-808C8974C105}" dt="2025-02-01T10:38:12.890" v="9437" actId="20577"/>
        <pc:sldMkLst>
          <pc:docMk/>
          <pc:sldMk cId="0" sldId="276"/>
        </pc:sldMkLst>
      </pc:sldChg>
      <pc:sldChg chg="del">
        <pc:chgData name="Amit Ben-Sinai" userId="972b64b7-bb06-4163-bc88-73a44e29c97a" providerId="ADAL" clId="{F7361C20-A9B2-4FDD-9CC2-808C8974C105}" dt="2025-01-30T13:55:59.725" v="1210" actId="47"/>
        <pc:sldMkLst>
          <pc:docMk/>
          <pc:sldMk cId="0" sldId="277"/>
        </pc:sldMkLst>
      </pc:sldChg>
      <pc:sldChg chg="modSp mod ord modNotesTx">
        <pc:chgData name="Amit Ben-Sinai" userId="972b64b7-bb06-4163-bc88-73a44e29c97a" providerId="ADAL" clId="{F7361C20-A9B2-4FDD-9CC2-808C8974C105}" dt="2025-02-01T10:39:12.270" v="9463" actId="20577"/>
        <pc:sldMkLst>
          <pc:docMk/>
          <pc:sldMk cId="0" sldId="278"/>
        </pc:sldMkLst>
      </pc:sldChg>
      <pc:sldChg chg="addSp delSp modSp mod ord modNotesTx">
        <pc:chgData name="Amit Ben-Sinai" userId="972b64b7-bb06-4163-bc88-73a44e29c97a" providerId="ADAL" clId="{F7361C20-A9B2-4FDD-9CC2-808C8974C105}" dt="2025-02-01T10:40:07.003" v="9513" actId="20577"/>
        <pc:sldMkLst>
          <pc:docMk/>
          <pc:sldMk cId="0" sldId="279"/>
        </pc:sldMkLst>
      </pc:sldChg>
      <pc:sldChg chg="modSp del mod ord">
        <pc:chgData name="Amit Ben-Sinai" userId="972b64b7-bb06-4163-bc88-73a44e29c97a" providerId="ADAL" clId="{F7361C20-A9B2-4FDD-9CC2-808C8974C105}" dt="2025-01-30T14:25:06.514" v="2186" actId="47"/>
        <pc:sldMkLst>
          <pc:docMk/>
          <pc:sldMk cId="0" sldId="280"/>
        </pc:sldMkLst>
      </pc:sldChg>
      <pc:sldChg chg="modSp del mod ord">
        <pc:chgData name="Amit Ben-Sinai" userId="972b64b7-bb06-4163-bc88-73a44e29c97a" providerId="ADAL" clId="{F7361C20-A9B2-4FDD-9CC2-808C8974C105}" dt="2025-01-30T14:25:26.343" v="2192" actId="47"/>
        <pc:sldMkLst>
          <pc:docMk/>
          <pc:sldMk cId="0" sldId="281"/>
        </pc:sldMkLst>
      </pc:sldChg>
      <pc:sldChg chg="modSp mod modNotesTx">
        <pc:chgData name="Amit Ben-Sinai" userId="972b64b7-bb06-4163-bc88-73a44e29c97a" providerId="ADAL" clId="{F7361C20-A9B2-4FDD-9CC2-808C8974C105}" dt="2025-02-01T20:16:11.722" v="9616" actId="782"/>
        <pc:sldMkLst>
          <pc:docMk/>
          <pc:sldMk cId="0" sldId="282"/>
        </pc:sldMkLst>
      </pc:sldChg>
      <pc:sldChg chg="modSp del mod">
        <pc:chgData name="Amit Ben-Sinai" userId="972b64b7-bb06-4163-bc88-73a44e29c97a" providerId="ADAL" clId="{F7361C20-A9B2-4FDD-9CC2-808C8974C105}" dt="2025-01-30T13:52:53.174" v="1154" actId="2696"/>
        <pc:sldMkLst>
          <pc:docMk/>
          <pc:sldMk cId="0" sldId="283"/>
        </pc:sldMkLst>
      </pc:sldChg>
      <pc:sldChg chg="del">
        <pc:chgData name="Amit Ben-Sinai" userId="972b64b7-bb06-4163-bc88-73a44e29c97a" providerId="ADAL" clId="{F7361C20-A9B2-4FDD-9CC2-808C8974C105}" dt="2025-01-30T13:06:59.369" v="1061" actId="47"/>
        <pc:sldMkLst>
          <pc:docMk/>
          <pc:sldMk cId="0" sldId="284"/>
        </pc:sldMkLst>
      </pc:sldChg>
      <pc:sldChg chg="modSp mod modNotesTx">
        <pc:chgData name="Amit Ben-Sinai" userId="972b64b7-bb06-4163-bc88-73a44e29c97a" providerId="ADAL" clId="{F7361C20-A9B2-4FDD-9CC2-808C8974C105}" dt="2025-02-02T07:49:58.733" v="9671" actId="20577"/>
        <pc:sldMkLst>
          <pc:docMk/>
          <pc:sldMk cId="0" sldId="285"/>
        </pc:sldMkLst>
      </pc:sldChg>
      <pc:sldChg chg="addSp delSp modSp mod modNotesTx">
        <pc:chgData name="Amit Ben-Sinai" userId="972b64b7-bb06-4163-bc88-73a44e29c97a" providerId="ADAL" clId="{F7361C20-A9B2-4FDD-9CC2-808C8974C105}" dt="2025-02-01T10:36:01.489" v="9361" actId="20577"/>
        <pc:sldMkLst>
          <pc:docMk/>
          <pc:sldMk cId="0" sldId="286"/>
        </pc:sldMkLst>
      </pc:sldChg>
      <pc:sldChg chg="modSp mod modNotesTx">
        <pc:chgData name="Amit Ben-Sinai" userId="972b64b7-bb06-4163-bc88-73a44e29c97a" providerId="ADAL" clId="{F7361C20-A9B2-4FDD-9CC2-808C8974C105}" dt="2025-02-01T10:34:20.974" v="9280" actId="20577"/>
        <pc:sldMkLst>
          <pc:docMk/>
          <pc:sldMk cId="0" sldId="287"/>
        </pc:sldMkLst>
      </pc:sldChg>
      <pc:sldChg chg="addSp delSp modSp mod modNotesTx">
        <pc:chgData name="Amit Ben-Sinai" userId="972b64b7-bb06-4163-bc88-73a44e29c97a" providerId="ADAL" clId="{F7361C20-A9B2-4FDD-9CC2-808C8974C105}" dt="2025-02-01T10:37:30.231" v="9408" actId="20577"/>
        <pc:sldMkLst>
          <pc:docMk/>
          <pc:sldMk cId="0" sldId="288"/>
        </pc:sldMkLst>
      </pc:sldChg>
      <pc:sldChg chg="del">
        <pc:chgData name="Amit Ben-Sinai" userId="972b64b7-bb06-4163-bc88-73a44e29c97a" providerId="ADAL" clId="{F7361C20-A9B2-4FDD-9CC2-808C8974C105}" dt="2025-01-30T13:54:15.258" v="1169" actId="47"/>
        <pc:sldMkLst>
          <pc:docMk/>
          <pc:sldMk cId="0" sldId="290"/>
        </pc:sldMkLst>
      </pc:sldChg>
      <pc:sldChg chg="modSp mod ord modNotesTx">
        <pc:chgData name="Amit Ben-Sinai" userId="972b64b7-bb06-4163-bc88-73a44e29c97a" providerId="ADAL" clId="{F7361C20-A9B2-4FDD-9CC2-808C8974C105}" dt="2025-02-01T10:38:59.028" v="9457" actId="20577"/>
        <pc:sldMkLst>
          <pc:docMk/>
          <pc:sldMk cId="0" sldId="291"/>
        </pc:sldMkLst>
      </pc:sldChg>
      <pc:sldChg chg="modSp new mod modNotesTx">
        <pc:chgData name="Amit Ben-Sinai" userId="972b64b7-bb06-4163-bc88-73a44e29c97a" providerId="ADAL" clId="{F7361C20-A9B2-4FDD-9CC2-808C8974C105}" dt="2025-02-01T20:15:01.499" v="9603" actId="782"/>
        <pc:sldMkLst>
          <pc:docMk/>
          <pc:sldMk cId="2627518654" sldId="292"/>
        </pc:sldMkLst>
      </pc:sldChg>
      <pc:sldChg chg="addSp delSp modSp new mod ord modAnim modNotesTx">
        <pc:chgData name="Amit Ben-Sinai" userId="972b64b7-bb06-4163-bc88-73a44e29c97a" providerId="ADAL" clId="{F7361C20-A9B2-4FDD-9CC2-808C8974C105}" dt="2025-02-01T10:37:16.802" v="9397" actId="20577"/>
        <pc:sldMkLst>
          <pc:docMk/>
          <pc:sldMk cId="1126688530" sldId="293"/>
        </pc:sldMkLst>
      </pc:sldChg>
      <pc:sldChg chg="addSp delSp modSp new mod modNotesTx">
        <pc:chgData name="Amit Ben-Sinai" userId="972b64b7-bb06-4163-bc88-73a44e29c97a" providerId="ADAL" clId="{F7361C20-A9B2-4FDD-9CC2-808C8974C105}" dt="2025-02-01T10:37:23.394" v="9403" actId="20577"/>
        <pc:sldMkLst>
          <pc:docMk/>
          <pc:sldMk cId="3049079057" sldId="294"/>
        </pc:sldMkLst>
      </pc:sldChg>
      <pc:sldChg chg="modSp new del mod">
        <pc:chgData name="Amit Ben-Sinai" userId="972b64b7-bb06-4163-bc88-73a44e29c97a" providerId="ADAL" clId="{F7361C20-A9B2-4FDD-9CC2-808C8974C105}" dt="2025-01-30T14:08:04.983" v="1530" actId="2696"/>
        <pc:sldMkLst>
          <pc:docMk/>
          <pc:sldMk cId="438676841" sldId="295"/>
        </pc:sldMkLst>
      </pc:sldChg>
      <pc:sldChg chg="addSp delSp modSp new mod modAnim modNotesTx">
        <pc:chgData name="Amit Ben-Sinai" userId="972b64b7-bb06-4163-bc88-73a44e29c97a" providerId="ADAL" clId="{F7361C20-A9B2-4FDD-9CC2-808C8974C105}" dt="2025-02-02T09:29:55.523" v="9675" actId="20577"/>
        <pc:sldMkLst>
          <pc:docMk/>
          <pc:sldMk cId="993600506" sldId="295"/>
        </pc:sldMkLst>
      </pc:sldChg>
      <pc:sldChg chg="new del">
        <pc:chgData name="Amit Ben-Sinai" userId="972b64b7-bb06-4163-bc88-73a44e29c97a" providerId="ADAL" clId="{F7361C20-A9B2-4FDD-9CC2-808C8974C105}" dt="2025-01-30T14:26:37.372" v="2231" actId="2696"/>
        <pc:sldMkLst>
          <pc:docMk/>
          <pc:sldMk cId="3717361019" sldId="295"/>
        </pc:sldMkLst>
      </pc:sldChg>
      <pc:sldChg chg="addSp modSp add del mod">
        <pc:chgData name="Amit Ben-Sinai" userId="972b64b7-bb06-4163-bc88-73a44e29c97a" providerId="ADAL" clId="{F7361C20-A9B2-4FDD-9CC2-808C8974C105}" dt="2025-01-30T14:52:27.767" v="2778" actId="2696"/>
        <pc:sldMkLst>
          <pc:docMk/>
          <pc:sldMk cId="2283897909" sldId="296"/>
        </pc:sldMkLst>
      </pc:sldChg>
      <pc:sldChg chg="addSp delSp modSp new del mod">
        <pc:chgData name="Amit Ben-Sinai" userId="972b64b7-bb06-4163-bc88-73a44e29c97a" providerId="ADAL" clId="{F7361C20-A9B2-4FDD-9CC2-808C8974C105}" dt="2025-01-30T14:58:07.640" v="2849" actId="47"/>
        <pc:sldMkLst>
          <pc:docMk/>
          <pc:sldMk cId="3902054821" sldId="296"/>
        </pc:sldMkLst>
      </pc:sldChg>
      <pc:sldChg chg="addSp modSp new mod modNotesTx">
        <pc:chgData name="Amit Ben-Sinai" userId="972b64b7-bb06-4163-bc88-73a44e29c97a" providerId="ADAL" clId="{F7361C20-A9B2-4FDD-9CC2-808C8974C105}" dt="2025-02-02T09:30:33.650" v="9682" actId="20577"/>
        <pc:sldMkLst>
          <pc:docMk/>
          <pc:sldMk cId="1578791995" sldId="297"/>
        </pc:sldMkLst>
      </pc:sldChg>
      <pc:sldChg chg="add del">
        <pc:chgData name="Amit Ben-Sinai" userId="972b64b7-bb06-4163-bc88-73a44e29c97a" providerId="ADAL" clId="{F7361C20-A9B2-4FDD-9CC2-808C8974C105}" dt="2025-01-30T14:48:19.384" v="2696" actId="2696"/>
        <pc:sldMkLst>
          <pc:docMk/>
          <pc:sldMk cId="2380159247" sldId="297"/>
        </pc:sldMkLst>
      </pc:sldChg>
      <pc:sldChg chg="addSp delSp modSp new mod setBg addAnim delAnim delDesignElem modNotesTx">
        <pc:chgData name="Amit Ben-Sinai" userId="972b64b7-bb06-4163-bc88-73a44e29c97a" providerId="ADAL" clId="{F7361C20-A9B2-4FDD-9CC2-808C8974C105}" dt="2025-02-01T08:58:22.186" v="4573" actId="20577"/>
        <pc:sldMkLst>
          <pc:docMk/>
          <pc:sldMk cId="3438529839" sldId="298"/>
        </pc:sldMkLst>
      </pc:sldChg>
      <pc:sldChg chg="delSp modSp add mod modNotesTx">
        <pc:chgData name="Amit Ben-Sinai" userId="972b64b7-bb06-4163-bc88-73a44e29c97a" providerId="ADAL" clId="{F7361C20-A9B2-4FDD-9CC2-808C8974C105}" dt="2025-02-01T10:34:07.927" v="9268" actId="20577"/>
        <pc:sldMkLst>
          <pc:docMk/>
          <pc:sldMk cId="4179586969" sldId="299"/>
        </pc:sldMkLst>
      </pc:sldChg>
      <pc:sldChg chg="delSp modSp add mod modNotesTx">
        <pc:chgData name="Amit Ben-Sinai" userId="972b64b7-bb06-4163-bc88-73a44e29c97a" providerId="ADAL" clId="{F7361C20-A9B2-4FDD-9CC2-808C8974C105}" dt="2025-02-01T10:34:13.466" v="9274" actId="20577"/>
        <pc:sldMkLst>
          <pc:docMk/>
          <pc:sldMk cId="4018247365" sldId="300"/>
        </pc:sldMkLst>
      </pc:sldChg>
      <pc:sldChg chg="addSp delSp modSp add mod addAnim delAnim modAnim modNotesTx">
        <pc:chgData name="Amit Ben-Sinai" userId="972b64b7-bb06-4163-bc88-73a44e29c97a" providerId="ADAL" clId="{F7361C20-A9B2-4FDD-9CC2-808C8974C105}" dt="2025-02-01T10:38:02.033" v="9422" actId="20577"/>
        <pc:sldMkLst>
          <pc:docMk/>
          <pc:sldMk cId="2967459679" sldId="301"/>
        </pc:sldMkLst>
      </pc:sldChg>
      <pc:sldChg chg="add del">
        <pc:chgData name="Amit Ben-Sinai" userId="972b64b7-bb06-4163-bc88-73a44e29c97a" providerId="ADAL" clId="{F7361C20-A9B2-4FDD-9CC2-808C8974C105}" dt="2025-01-30T16:14:14.073" v="3843"/>
        <pc:sldMkLst>
          <pc:docMk/>
          <pc:sldMk cId="3552650860" sldId="301"/>
        </pc:sldMkLst>
      </pc:sldChg>
      <pc:sldChg chg="new del">
        <pc:chgData name="Amit Ben-Sinai" userId="972b64b7-bb06-4163-bc88-73a44e29c97a" providerId="ADAL" clId="{F7361C20-A9B2-4FDD-9CC2-808C8974C105}" dt="2025-02-01T08:55:48.118" v="4540" actId="2696"/>
        <pc:sldMkLst>
          <pc:docMk/>
          <pc:sldMk cId="73812651" sldId="302"/>
        </pc:sldMkLst>
      </pc:sldChg>
      <pc:sldChg chg="add del">
        <pc:chgData name="Amit Ben-Sinai" userId="972b64b7-bb06-4163-bc88-73a44e29c97a" providerId="ADAL" clId="{F7361C20-A9B2-4FDD-9CC2-808C8974C105}" dt="2025-02-01T09:58:43.220" v="7653"/>
        <pc:sldMkLst>
          <pc:docMk/>
          <pc:sldMk cId="1738245670" sldId="302"/>
        </pc:sldMkLst>
      </pc:sldChg>
      <pc:sldChg chg="delSp add mod delAnim modNotesTx">
        <pc:chgData name="Amit Ben-Sinai" userId="972b64b7-bb06-4163-bc88-73a44e29c97a" providerId="ADAL" clId="{F7361C20-A9B2-4FDD-9CC2-808C8974C105}" dt="2025-02-01T10:38:19.676" v="9439"/>
        <pc:sldMkLst>
          <pc:docMk/>
          <pc:sldMk cId="4104729377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6D01D-244B-44F5-8979-480061554D71}" type="datetimeFigureOut">
              <a:rPr lang="en-US" smtClean="0"/>
              <a:pPr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BF937F-7BB7-47C2-A3AA-186E1E5BCC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69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2000" dirty="0"/>
              <a:t>אנחנו מציגים את הפרויקט הכפול שלנו</a:t>
            </a:r>
          </a:p>
          <a:p>
            <a:pPr algn="r" rtl="1"/>
            <a:r>
              <a:rPr lang="he-IL" sz="2000" dirty="0"/>
              <a:t>נציג את העבודה של חלק א וחלק ב יחד.</a:t>
            </a:r>
          </a:p>
          <a:p>
            <a:pPr algn="r" rtl="1"/>
            <a:r>
              <a:rPr lang="he-IL" sz="2000" dirty="0"/>
              <a:t>את חלק א הצגנו כבר ולכן נעבור עליו בקצרה, ונתמקד בחלק ב ובתוצר הכללי של הפרויקט הכפול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387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בהמשך נפרט על כל בלוק, נראה דיאגרמות בלוקים ודיאגרמות גלים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4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לדבר קצת על:</a:t>
            </a:r>
            <a:endParaRPr lang="en-US" dirty="0"/>
          </a:p>
          <a:p>
            <a:pPr algn="r" rtl="1"/>
            <a:r>
              <a:rPr lang="en-US" dirty="0"/>
              <a:t>Microcontroller unit</a:t>
            </a:r>
          </a:p>
          <a:p>
            <a:pPr algn="r" rtl="1"/>
            <a:r>
              <a:rPr lang="en-US" dirty="0"/>
              <a:t>Direct memory access</a:t>
            </a:r>
            <a:endParaRPr lang="he-IL" dirty="0"/>
          </a:p>
          <a:p>
            <a:pPr algn="r" rtl="1"/>
            <a:r>
              <a:rPr lang="he-IL" dirty="0"/>
              <a:t>בהמשך המצגת נצלול לאיזה בלוקים מימשנו ואיזה </a:t>
            </a:r>
            <a:r>
              <a:rPr lang="he-IL" dirty="0" err="1"/>
              <a:t>בפרוקיט</a:t>
            </a:r>
            <a:r>
              <a:rPr lang="he-IL" dirty="0"/>
              <a:t> ב' ונרחיב עליהם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כיום כותבים את המידע לזיכרון דרך ממשק </a:t>
            </a:r>
            <a:r>
              <a:rPr lang="en-US" dirty="0"/>
              <a:t>APB</a:t>
            </a:r>
            <a:r>
              <a:rPr lang="he-IL" dirty="0"/>
              <a:t> דרך ה</a:t>
            </a:r>
            <a:r>
              <a:rPr lang="en-US" dirty="0"/>
              <a:t>MCU</a:t>
            </a:r>
            <a:r>
              <a:rPr lang="he-IL" dirty="0"/>
              <a:t>, וקוראים את המידע אוטומטית מתוך ה</a:t>
            </a:r>
            <a:r>
              <a:rPr lang="en-US" dirty="0"/>
              <a:t>core/</a:t>
            </a:r>
          </a:p>
          <a:p>
            <a:pPr algn="r" rtl="1"/>
            <a:r>
              <a:rPr lang="he-IL" dirty="0"/>
              <a:t>בהמשך הכתיבה תתבצע אוטומטית דרך ה</a:t>
            </a:r>
            <a:r>
              <a:rPr lang="en-US" dirty="0"/>
              <a:t>DMA</a:t>
            </a:r>
            <a:r>
              <a:rPr lang="he-IL" dirty="0"/>
              <a:t>. התוכנה </a:t>
            </a:r>
            <a:r>
              <a:rPr lang="en-US" dirty="0"/>
              <a:t>MCU</a:t>
            </a:r>
            <a:r>
              <a:rPr lang="he-IL" dirty="0"/>
              <a:t> תיתן </a:t>
            </a:r>
            <a:r>
              <a:rPr lang="en-US" dirty="0"/>
              <a:t>START</a:t>
            </a:r>
            <a:r>
              <a:rPr lang="he-IL" dirty="0"/>
              <a:t> ל</a:t>
            </a:r>
            <a:r>
              <a:rPr lang="en-US" dirty="0"/>
              <a:t>DMA</a:t>
            </a:r>
            <a:r>
              <a:rPr lang="he-IL" dirty="0"/>
              <a:t> (חץ קטן למטה), ה</a:t>
            </a:r>
            <a:r>
              <a:rPr lang="en-US" dirty="0"/>
              <a:t>DMA</a:t>
            </a:r>
            <a:r>
              <a:rPr lang="he-IL" dirty="0"/>
              <a:t> שמחובר ישירות לסנסור יספק באופן </a:t>
            </a:r>
            <a:r>
              <a:rPr lang="he-IL" dirty="0" err="1"/>
              <a:t>רציץ</a:t>
            </a:r>
            <a:r>
              <a:rPr lang="he-IL" dirty="0"/>
              <a:t> את סיגנלי ה</a:t>
            </a:r>
            <a:r>
              <a:rPr lang="en-US" dirty="0"/>
              <a:t>EEG</a:t>
            </a:r>
            <a:r>
              <a:rPr lang="he-IL" dirty="0"/>
              <a:t> ל</a:t>
            </a:r>
            <a:r>
              <a:rPr lang="en-US" dirty="0"/>
              <a:t>TOP</a:t>
            </a:r>
          </a:p>
          <a:p>
            <a:pPr algn="r" rtl="1"/>
            <a:endParaRPr lang="en-US" dirty="0"/>
          </a:p>
          <a:p>
            <a:pPr marL="228600" indent="-228600" algn="r" rtl="1">
              <a:buAutoNum type="arabicPeriod"/>
            </a:pPr>
            <a:r>
              <a:rPr lang="he-IL" dirty="0"/>
              <a:t>ה-</a:t>
            </a:r>
            <a:r>
              <a:rPr lang="en-US" dirty="0"/>
              <a:t>MCU </a:t>
            </a:r>
            <a:r>
              <a:rPr lang="he-IL" dirty="0"/>
              <a:t>מתכנת את המאיץ (</a:t>
            </a:r>
            <a:r>
              <a:rPr lang="en-US" dirty="0"/>
              <a:t>APB) </a:t>
            </a:r>
            <a:r>
              <a:rPr lang="he-IL" dirty="0"/>
              <a:t>מבחינת פרמטרים ושתילת נתונים ב-</a:t>
            </a:r>
            <a:r>
              <a:rPr lang="en-US" dirty="0"/>
              <a:t>RAM</a:t>
            </a:r>
            <a:r>
              <a:rPr lang="he-IL" dirty="0"/>
              <a:t>ים</a:t>
            </a:r>
            <a:endParaRPr lang="en-US" dirty="0"/>
          </a:p>
          <a:p>
            <a:pPr marL="228600" indent="-228600" algn="r" rtl="1">
              <a:buAutoNum type="arabicPeriod"/>
            </a:pPr>
            <a:r>
              <a:rPr lang="he-IL" dirty="0"/>
              <a:t>2. ⁠ה-</a:t>
            </a:r>
            <a:r>
              <a:rPr lang="en-US" dirty="0"/>
              <a:t>MCU </a:t>
            </a:r>
            <a:r>
              <a:rPr lang="he-IL" dirty="0"/>
              <a:t>מתכנת את ה-</a:t>
            </a:r>
            <a:r>
              <a:rPr lang="en-US" dirty="0"/>
              <a:t>DMA </a:t>
            </a:r>
            <a:r>
              <a:rPr lang="he-IL" dirty="0"/>
              <a:t>לקרוא נתונים מהזיכרון (</a:t>
            </a:r>
            <a:r>
              <a:rPr lang="en-US" dirty="0"/>
              <a:t>DRAM)3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. ⁠</a:t>
            </a:r>
            <a:r>
              <a:rPr lang="he-IL" dirty="0"/>
              <a:t>ה-</a:t>
            </a:r>
            <a:r>
              <a:rPr lang="en-US" dirty="0"/>
              <a:t>MCU </a:t>
            </a:r>
            <a:r>
              <a:rPr lang="he-IL" dirty="0"/>
              <a:t>הולך לישון, ממתין לפסיקה (</a:t>
            </a:r>
            <a:r>
              <a:rPr lang="en-US" dirty="0"/>
              <a:t>interrupt)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4. ⁠</a:t>
            </a:r>
            <a:r>
              <a:rPr lang="he-IL" dirty="0"/>
              <a:t>ה-</a:t>
            </a:r>
            <a:r>
              <a:rPr lang="en-US" dirty="0"/>
              <a:t>DMA </a:t>
            </a:r>
            <a:r>
              <a:rPr lang="he-IL" dirty="0"/>
              <a:t>מזרים נתונים מהזיכרון לתוך המאיץ (ממשק </a:t>
            </a:r>
            <a:r>
              <a:rPr lang="en-US" dirty="0"/>
              <a:t>DMA)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5. ⁠</a:t>
            </a:r>
            <a:r>
              <a:rPr lang="he-IL" dirty="0"/>
              <a:t>כאשר ה-</a:t>
            </a:r>
            <a:r>
              <a:rPr lang="en-US" dirty="0"/>
              <a:t>DMA </a:t>
            </a:r>
            <a:r>
              <a:rPr lang="he-IL" dirty="0"/>
              <a:t>מסיים, הוא מייצר פסיקה ל-</a:t>
            </a:r>
            <a:r>
              <a:rPr lang="en-US" dirty="0"/>
              <a:t>MCU6.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 ⁠</a:t>
            </a:r>
            <a:r>
              <a:rPr lang="he-IL" dirty="0"/>
              <a:t>כאשר המאיץ מסיים, הוא מייצר פסיקה ל-</a:t>
            </a:r>
            <a:r>
              <a:rPr lang="en-US" dirty="0"/>
              <a:t>MCU7. 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⁠</a:t>
            </a:r>
            <a:r>
              <a:rPr lang="he-IL" dirty="0"/>
              <a:t>ה-</a:t>
            </a:r>
            <a:r>
              <a:rPr lang="en-US" dirty="0"/>
              <a:t>MCU </a:t>
            </a:r>
            <a:r>
              <a:rPr lang="he-IL" dirty="0"/>
              <a:t>מתעורר, מטפל בתוצאות העיבוד, ומתכנת את ההמשך, למשל חזרה לשלב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84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מהות המודול הזה היא מימוש כתיבה וקריאה </a:t>
            </a:r>
            <a:r>
              <a:rPr lang="he-IL" dirty="0" err="1"/>
              <a:t>מהזיכון</a:t>
            </a:r>
            <a:r>
              <a:rPr lang="he-IL" dirty="0"/>
              <a:t>. המודול מתקשר עם ה</a:t>
            </a:r>
            <a:r>
              <a:rPr lang="en-US" dirty="0"/>
              <a:t>MCU</a:t>
            </a:r>
            <a:r>
              <a:rPr lang="he-IL" dirty="0"/>
              <a:t> החיצוני באמצעות פרוטוקול התקשורת </a:t>
            </a:r>
            <a:r>
              <a:rPr lang="en-US" dirty="0"/>
              <a:t>AMBA</a:t>
            </a:r>
            <a:r>
              <a:rPr lang="he-IL" dirty="0"/>
              <a:t> </a:t>
            </a:r>
            <a:r>
              <a:rPr lang="en-US" dirty="0"/>
              <a:t>APB</a:t>
            </a:r>
            <a:r>
              <a:rPr lang="he-IL" dirty="0"/>
              <a:t>, וככה ניתן לכתוב ולקרוא </a:t>
            </a:r>
            <a:r>
              <a:rPr lang="he-IL" dirty="0" err="1"/>
              <a:t>מהזיכורן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בנוסף, ממומשת קריאה מהזיכרון שניתן יהיה </a:t>
            </a:r>
            <a:r>
              <a:rPr lang="he-IL" dirty="0" err="1"/>
              <a:t>להתשמש</a:t>
            </a:r>
            <a:r>
              <a:rPr lang="he-IL" dirty="0"/>
              <a:t> בה ב</a:t>
            </a:r>
            <a:r>
              <a:rPr lang="en-US" dirty="0"/>
              <a:t>core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בחרנו זיכרון בגודל 256 על 18 כי אנחנו מכניסים </a:t>
            </a:r>
            <a:r>
              <a:rPr lang="he-IL" dirty="0" err="1"/>
              <a:t>לזכרון</a:t>
            </a:r>
            <a:r>
              <a:rPr lang="he-IL" dirty="0"/>
              <a:t> 256 אותות </a:t>
            </a:r>
            <a:r>
              <a:rPr lang="en-US" dirty="0"/>
              <a:t>EEP</a:t>
            </a:r>
            <a:r>
              <a:rPr lang="he-IL" dirty="0"/>
              <a:t> בגודל 18 ביטים הפורמט של </a:t>
            </a:r>
            <a:r>
              <a:rPr lang="en-US" dirty="0"/>
              <a:t>FIXED</a:t>
            </a:r>
            <a:r>
              <a:rPr lang="he-IL" dirty="0"/>
              <a:t> </a:t>
            </a:r>
            <a:r>
              <a:rPr lang="en-US" dirty="0"/>
              <a:t>POINT</a:t>
            </a:r>
            <a:r>
              <a:rPr lang="he-IL" dirty="0"/>
              <a:t> 1.5.12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פרוטוקול תקשורת בין רכיבי חומרה שפותח ע"י </a:t>
            </a:r>
            <a:r>
              <a:rPr lang="en-US" dirty="0"/>
              <a:t>ARM</a:t>
            </a:r>
            <a:endParaRPr lang="he-IL" dirty="0"/>
          </a:p>
          <a:p>
            <a:pPr algn="r" rtl="1"/>
            <a:r>
              <a:rPr lang="he-IL" b="1" dirty="0"/>
              <a:t>אותות עיקריים: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dirty="0"/>
              <a:t>PADDR</a:t>
            </a:r>
            <a:r>
              <a:rPr lang="en-US" dirty="0"/>
              <a:t> – </a:t>
            </a:r>
            <a:r>
              <a:rPr lang="he-IL" dirty="0"/>
              <a:t>כתובת הרכיב ההיקפי.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dirty="0"/>
              <a:t>PWRITE</a:t>
            </a:r>
            <a:r>
              <a:rPr lang="en-US" dirty="0"/>
              <a:t> – </a:t>
            </a:r>
            <a:r>
              <a:rPr lang="he-IL" dirty="0"/>
              <a:t>מציין אם הפעולה היא כתיבה (1) או קריאה (0).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dirty="0"/>
              <a:t>PWDATA / PRDATA</a:t>
            </a:r>
            <a:r>
              <a:rPr lang="en-US" dirty="0"/>
              <a:t> – </a:t>
            </a:r>
            <a:r>
              <a:rPr lang="he-IL" dirty="0"/>
              <a:t>נתונים לכתיבה/קריאה.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dirty="0"/>
              <a:t>PENABLE</a:t>
            </a:r>
            <a:r>
              <a:rPr lang="en-US" dirty="0"/>
              <a:t> – </a:t>
            </a:r>
            <a:r>
              <a:rPr lang="he-IL" dirty="0"/>
              <a:t>משמש לאימות שלב ההעברה.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en-US" b="1" dirty="0"/>
              <a:t>PREADY</a:t>
            </a:r>
            <a:r>
              <a:rPr lang="en-US" dirty="0"/>
              <a:t> – </a:t>
            </a:r>
            <a:r>
              <a:rPr lang="he-IL" dirty="0"/>
              <a:t>מציין אם </a:t>
            </a:r>
            <a:r>
              <a:rPr lang="he-IL" dirty="0" err="1"/>
              <a:t>הסלייב</a:t>
            </a:r>
            <a:r>
              <a:rPr lang="he-IL" dirty="0"/>
              <a:t> מוכן להשלמת הפעולה.</a:t>
            </a:r>
          </a:p>
          <a:p>
            <a:pPr algn="r" rtl="1"/>
            <a:r>
              <a:rPr lang="he-IL" b="1" dirty="0"/>
              <a:t>אופן הפעולה:</a:t>
            </a:r>
          </a:p>
          <a:p>
            <a:pPr algn="r" rtl="1">
              <a:buFont typeface="+mj-lt"/>
              <a:buAutoNum type="arabicPeriod"/>
            </a:pPr>
            <a:r>
              <a:rPr lang="he-IL" b="1" dirty="0"/>
              <a:t>שלב הבקשה (</a:t>
            </a:r>
            <a:r>
              <a:rPr lang="en-US" b="1" dirty="0"/>
              <a:t>Setup Phase)</a:t>
            </a:r>
            <a:r>
              <a:rPr lang="en-US" dirty="0"/>
              <a:t> – </a:t>
            </a:r>
            <a:r>
              <a:rPr lang="he-IL" dirty="0"/>
              <a:t>המאסטר שולח כתובת ופקודת קריאה/כתיבה.</a:t>
            </a:r>
          </a:p>
          <a:p>
            <a:pPr algn="r" rtl="1">
              <a:buFont typeface="+mj-lt"/>
              <a:buAutoNum type="arabicPeriod"/>
            </a:pPr>
            <a:r>
              <a:rPr lang="he-IL" b="1" dirty="0"/>
              <a:t>שלב ההעברה (</a:t>
            </a:r>
            <a:r>
              <a:rPr lang="en-US" b="1" dirty="0"/>
              <a:t>Access Phase)</a:t>
            </a:r>
            <a:r>
              <a:rPr lang="en-US" dirty="0"/>
              <a:t> – </a:t>
            </a:r>
            <a:r>
              <a:rPr lang="he-IL" dirty="0"/>
              <a:t>המאסטר מאשר את הפעולה עם </a:t>
            </a:r>
            <a:r>
              <a:rPr lang="en-US" b="1" dirty="0"/>
              <a:t>PENABLE</a:t>
            </a:r>
            <a:r>
              <a:rPr lang="en-US" dirty="0"/>
              <a:t>, </a:t>
            </a:r>
            <a:r>
              <a:rPr lang="he-IL" dirty="0" err="1"/>
              <a:t>והסלייב</a:t>
            </a:r>
            <a:r>
              <a:rPr lang="he-IL" dirty="0"/>
              <a:t> מחזיר </a:t>
            </a:r>
            <a:r>
              <a:rPr lang="en-US" b="1" dirty="0"/>
              <a:t>PREADY</a:t>
            </a:r>
            <a:r>
              <a:rPr lang="en-US" dirty="0"/>
              <a:t> </a:t>
            </a:r>
            <a:r>
              <a:rPr lang="he-IL" dirty="0"/>
              <a:t>כאשר הפעולה מסתיימת.</a:t>
            </a:r>
          </a:p>
          <a:p>
            <a:pPr algn="r" rtl="1">
              <a:buFont typeface="+mj-lt"/>
              <a:buAutoNum type="arabicPeriod"/>
            </a:pPr>
            <a:r>
              <a:rPr lang="he-IL" b="1" dirty="0"/>
              <a:t>השלמת הפעולה</a:t>
            </a:r>
            <a:r>
              <a:rPr lang="he-IL" dirty="0"/>
              <a:t> – הנתונים מועברים, והמחזור הבא יכול להתחיל.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להראות את ה</a:t>
            </a:r>
            <a:r>
              <a:rPr lang="en-US" dirty="0"/>
              <a:t>WE</a:t>
            </a:r>
            <a:r>
              <a:rPr lang="he-IL" dirty="0"/>
              <a:t>, את ה</a:t>
            </a:r>
            <a:r>
              <a:rPr lang="en-US" dirty="0"/>
              <a:t>APB</a:t>
            </a:r>
            <a:r>
              <a:rPr lang="he-IL" dirty="0"/>
              <a:t> </a:t>
            </a:r>
            <a:r>
              <a:rPr lang="en-US" dirty="0"/>
              <a:t>READY</a:t>
            </a:r>
            <a:r>
              <a:rPr lang="he-IL" dirty="0"/>
              <a:t>, </a:t>
            </a:r>
          </a:p>
          <a:p>
            <a:pPr algn="r" rtl="1"/>
            <a:r>
              <a:rPr lang="he-IL" dirty="0"/>
              <a:t>ניתן לראות שבתהליך הקריאה ה</a:t>
            </a:r>
            <a:r>
              <a:rPr lang="en-US" dirty="0"/>
              <a:t>PC</a:t>
            </a:r>
            <a:r>
              <a:rPr lang="he-IL" dirty="0"/>
              <a:t>_</a:t>
            </a:r>
            <a:r>
              <a:rPr lang="en-US" dirty="0"/>
              <a:t>FIFO</a:t>
            </a:r>
            <a:r>
              <a:rPr lang="he-IL" dirty="0"/>
              <a:t>_</a:t>
            </a:r>
            <a:r>
              <a:rPr lang="en-US" dirty="0"/>
              <a:t>DATA</a:t>
            </a:r>
            <a:r>
              <a:rPr lang="he-IL" dirty="0"/>
              <a:t> מקבל את הערכים </a:t>
            </a:r>
            <a:r>
              <a:rPr lang="he-IL" dirty="0" err="1"/>
              <a:t>שבזיכון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08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עופרי</a:t>
            </a:r>
          </a:p>
          <a:p>
            <a:pPr algn="r" rtl="1"/>
            <a:r>
              <a:rPr lang="he-IL" dirty="0"/>
              <a:t>סכמה כללית של כל ה</a:t>
            </a:r>
            <a:r>
              <a:rPr lang="en-US" dirty="0"/>
              <a:t>CORE</a:t>
            </a:r>
            <a:r>
              <a:rPr lang="he-IL" dirty="0"/>
              <a:t> ככה זה </a:t>
            </a:r>
            <a:r>
              <a:rPr lang="he-IL" dirty="0" err="1"/>
              <a:t>מצוייר</a:t>
            </a:r>
            <a:r>
              <a:rPr lang="he-IL" dirty="0"/>
              <a:t> במאמר שעליו התבססנו, בשקפים הבאים נראה איך אנחנו תיכננו את הבלוקים שלנו (של פרויקט א' וגם את של פרויקט ב')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6444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baseline="0" dirty="0"/>
              <a:t>עופרי</a:t>
            </a:r>
          </a:p>
          <a:p>
            <a:endParaRPr lang="he-IL" baseline="0" dirty="0"/>
          </a:p>
          <a:p>
            <a:pPr algn="r" rtl="1"/>
            <a:r>
              <a:rPr lang="he-IL" baseline="0" dirty="0"/>
              <a:t>כאן נצלול לבלוקים הפנימיים</a:t>
            </a:r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הבלוק הראשון ב</a:t>
            </a:r>
            <a:r>
              <a:rPr lang="en-US" baseline="0" dirty="0"/>
              <a:t>COR</a:t>
            </a:r>
            <a:r>
              <a:rPr lang="he-IL" baseline="0" dirty="0"/>
              <a:t> זה ה</a:t>
            </a:r>
            <a:r>
              <a:rPr lang="en-US" baseline="0" dirty="0"/>
              <a:t>PC</a:t>
            </a:r>
            <a:r>
              <a:rPr lang="he-IL" baseline="0" dirty="0"/>
              <a:t>. כאשר תהליך הכתיבה </a:t>
            </a:r>
            <a:r>
              <a:rPr lang="he-IL" baseline="0" dirty="0" err="1"/>
              <a:t>לזכרון</a:t>
            </a:r>
            <a:r>
              <a:rPr lang="he-IL" baseline="0" dirty="0"/>
              <a:t> נגמר, התוכנה שולחת </a:t>
            </a:r>
            <a:r>
              <a:rPr lang="en-US" baseline="0" dirty="0"/>
              <a:t>START</a:t>
            </a:r>
            <a:r>
              <a:rPr lang="he-IL" baseline="0" dirty="0"/>
              <a:t> ל</a:t>
            </a:r>
            <a:r>
              <a:rPr lang="en-US" baseline="0" dirty="0"/>
              <a:t>CORE</a:t>
            </a:r>
            <a:r>
              <a:rPr lang="he-IL" baseline="0" dirty="0"/>
              <a:t> וכך מתחיל תהליך ה</a:t>
            </a:r>
            <a:r>
              <a:rPr lang="en-US" baseline="0" dirty="0"/>
              <a:t>PC</a:t>
            </a:r>
            <a:r>
              <a:rPr lang="he-IL" baseline="0" dirty="0"/>
              <a:t> שמתחיל </a:t>
            </a:r>
            <a:r>
              <a:rPr lang="he-IL" baseline="0" dirty="0" err="1"/>
              <a:t>בקריאנ</a:t>
            </a:r>
            <a:r>
              <a:rPr lang="he-IL" baseline="0" dirty="0"/>
              <a:t> מה</a:t>
            </a:r>
            <a:r>
              <a:rPr lang="en-US" baseline="0" dirty="0"/>
              <a:t>FIFO </a:t>
            </a:r>
            <a:r>
              <a:rPr lang="he-IL" baseline="0" dirty="0"/>
              <a:t> וסיווג האותות לחיוביים ושליליים.</a:t>
            </a:r>
          </a:p>
          <a:p>
            <a:pPr algn="r" rtl="1"/>
            <a:r>
              <a:rPr lang="he-IL" baseline="0" dirty="0"/>
              <a:t>הבלוק שולח באופן אוטומטי כתובת ל</a:t>
            </a:r>
            <a:r>
              <a:rPr lang="en-US" baseline="0" dirty="0"/>
              <a:t>FIFO</a:t>
            </a:r>
            <a:r>
              <a:rPr lang="he-IL" baseline="0" dirty="0"/>
              <a:t> שממנה הוא רוצה לקרוא.</a:t>
            </a:r>
          </a:p>
          <a:p>
            <a:pPr algn="r" rtl="1"/>
            <a:r>
              <a:rPr lang="he-IL" baseline="0" dirty="0"/>
              <a:t>הבלוק מנוהל באמצעות מכונת מצבים</a:t>
            </a:r>
          </a:p>
          <a:p>
            <a:pPr algn="r" rtl="1"/>
            <a:r>
              <a:rPr lang="he-IL" baseline="0" dirty="0"/>
              <a:t>הבלוק מחשב את ממוצע האותות החיובים וממוצע האותות השליליים ובנוסף מחשב את </a:t>
            </a:r>
            <a:r>
              <a:rPr lang="he-IL" baseline="0" dirty="0" err="1"/>
              <a:t>סטיין</a:t>
            </a:r>
            <a:r>
              <a:rPr lang="he-IL" baseline="0" dirty="0"/>
              <a:t> התקן של החיוביים והשליליים.</a:t>
            </a:r>
          </a:p>
          <a:p>
            <a:pPr algn="r" rtl="1"/>
            <a:r>
              <a:rPr lang="he-IL" baseline="0" dirty="0"/>
              <a:t>התכנון מתוכנן ברמת הביט, וברמת פורמט הקידוד </a:t>
            </a:r>
            <a:r>
              <a:rPr lang="en-US" baseline="0" dirty="0"/>
              <a:t>FIXED</a:t>
            </a:r>
            <a:r>
              <a:rPr lang="he-IL" baseline="0" dirty="0"/>
              <a:t> </a:t>
            </a:r>
            <a:r>
              <a:rPr lang="en-US" baseline="0" dirty="0"/>
              <a:t>POINT</a:t>
            </a:r>
            <a:r>
              <a:rPr lang="he-IL" baseline="0" dirty="0"/>
              <a:t> למשל כקלט וכפלט של מחלקים וכו'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38E28-646C-50CC-07FE-C5F5459E4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41C19-D8BB-FEEB-404B-C63D017D02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A2357D-0F30-5BB9-2590-A575EA0A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עופרי</a:t>
            </a:r>
          </a:p>
          <a:p>
            <a:pPr algn="r" rtl="1"/>
            <a:r>
              <a:rPr lang="he-IL" dirty="0"/>
              <a:t>זו רק דוגמא כדי שנוכל </a:t>
            </a:r>
            <a:r>
              <a:rPr lang="he-IL" dirty="0" err="1"/>
              <a:t>להתראו</a:t>
            </a:r>
            <a:r>
              <a:rPr lang="he-IL" dirty="0"/>
              <a:t> במצגת, לכן יש כאן רק 4 קלטים ולא 256</a:t>
            </a:r>
          </a:p>
          <a:p>
            <a:pPr algn="r" rtl="1"/>
            <a:r>
              <a:rPr lang="he-IL" dirty="0"/>
              <a:t>הדוגמא היא רק של אותות חיוביים, ה</a:t>
            </a:r>
            <a:r>
              <a:rPr lang="en-US" dirty="0"/>
              <a:t>START</a:t>
            </a:r>
            <a:r>
              <a:rPr lang="he-IL" dirty="0"/>
              <a:t> הוא </a:t>
            </a:r>
            <a:r>
              <a:rPr lang="en-US" dirty="0"/>
              <a:t>START </a:t>
            </a:r>
            <a:r>
              <a:rPr lang="he-IL" dirty="0"/>
              <a:t>של ה</a:t>
            </a:r>
            <a:r>
              <a:rPr lang="en-US" dirty="0"/>
              <a:t>ACC</a:t>
            </a:r>
            <a:r>
              <a:rPr lang="he-IL" dirty="0"/>
              <a:t> והוא מגיע מה</a:t>
            </a:r>
            <a:r>
              <a:rPr lang="en-US" dirty="0"/>
              <a:t>FSM</a:t>
            </a:r>
            <a:r>
              <a:rPr lang="he-IL" dirty="0"/>
              <a:t> של ה</a:t>
            </a:r>
            <a:r>
              <a:rPr lang="en-US" dirty="0"/>
              <a:t>PARAM</a:t>
            </a:r>
            <a:r>
              <a:rPr lang="he-IL" dirty="0"/>
              <a:t> </a:t>
            </a:r>
            <a:r>
              <a:rPr lang="en-US" dirty="0"/>
              <a:t>CALC</a:t>
            </a:r>
            <a:endParaRPr lang="he-IL" dirty="0"/>
          </a:p>
          <a:p>
            <a:pPr algn="r" rtl="1"/>
            <a:r>
              <a:rPr lang="en-US" dirty="0"/>
              <a:t>G</a:t>
            </a:r>
            <a:r>
              <a:rPr lang="he-IL" dirty="0"/>
              <a:t>2 זה המחלק</a:t>
            </a:r>
          </a:p>
          <a:p>
            <a:pPr algn="r" rtl="1"/>
            <a:r>
              <a:rPr lang="he-IL" dirty="0"/>
              <a:t>הסבר: עבודה עם מחלקים </a:t>
            </a:r>
            <a:r>
              <a:rPr lang="he-IL" dirty="0" err="1"/>
              <a:t>בפיקס</a:t>
            </a:r>
            <a:r>
              <a:rPr lang="he-IL" dirty="0"/>
              <a:t> פוינט – ריפוד אפסים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60132-A4E6-51B2-2864-D05E8B587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0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עופרי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Standard </a:t>
            </a:r>
            <a:r>
              <a:rPr lang="fr-FR" baseline="0" dirty="0" err="1"/>
              <a:t>Deviation</a:t>
            </a:r>
            <a:r>
              <a:rPr lang="fr-FR" baseline="0" dirty="0"/>
              <a:t>: σ=</a:t>
            </a:r>
            <a:r>
              <a:rPr lang="fr-FR" baseline="0" dirty="0" err="1"/>
              <a:t>sqrt</a:t>
            </a:r>
            <a:r>
              <a:rPr lang="fr-FR" baseline="0" dirty="0"/>
              <a:t> (∑(</a:t>
            </a:r>
            <a:r>
              <a:rPr lang="fr-FR" baseline="0" dirty="0" err="1"/>
              <a:t>Sample</a:t>
            </a:r>
            <a:r>
              <a:rPr lang="fr-FR" baseline="0" dirty="0"/>
              <a:t>−μ)2N\sigma^2)</a:t>
            </a:r>
            <a:endParaRPr lang="he-IL" baseline="0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05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9B533-F762-223B-67BE-28FDDC2AE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55FC8-4C6E-F4F6-6855-1C8D12EC65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AE176-134E-06B3-B2B5-98A3AF81E4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עופרי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baseline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aseline="0" dirty="0"/>
              <a:t>Standard </a:t>
            </a:r>
            <a:r>
              <a:rPr lang="fr-FR" baseline="0" dirty="0" err="1"/>
              <a:t>Deviation</a:t>
            </a:r>
            <a:r>
              <a:rPr lang="fr-FR" baseline="0" dirty="0"/>
              <a:t>: σ=</a:t>
            </a:r>
            <a:r>
              <a:rPr lang="fr-FR" baseline="0" dirty="0" err="1"/>
              <a:t>sqrt</a:t>
            </a:r>
            <a:r>
              <a:rPr lang="fr-FR" baseline="0" dirty="0"/>
              <a:t> (∑(</a:t>
            </a:r>
            <a:r>
              <a:rPr lang="fr-FR" baseline="0" dirty="0" err="1"/>
              <a:t>Sample</a:t>
            </a:r>
            <a:r>
              <a:rPr lang="fr-FR" baseline="0" dirty="0"/>
              <a:t>−μ)2N\sigma^2)</a:t>
            </a:r>
            <a:endParaRPr lang="he-IL" baseline="0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תדר הקריאה של המודול הזה ירד מכיוון שלכל קלט אנחנו מבצעים פעול בריבוע לפני שהקלט הבא יכול להגיע. פעולת המכפיל לוקחת 3 מחזורי שעון – ניתן לראות באות ה</a:t>
            </a:r>
            <a:r>
              <a:rPr lang="en-US" baseline="0" dirty="0"/>
              <a:t>complete </a:t>
            </a:r>
            <a:r>
              <a:rPr lang="en-US" baseline="0" dirty="0" err="1"/>
              <a:t>mult</a:t>
            </a:r>
            <a:endParaRPr lang="he-IL" baseline="0" dirty="0"/>
          </a:p>
          <a:p>
            <a:pPr algn="r" rtl="1"/>
            <a:endParaRPr lang="he-IL" dirty="0"/>
          </a:p>
          <a:p>
            <a:pPr algn="r" rtl="1"/>
            <a:r>
              <a:rPr lang="he-IL" dirty="0"/>
              <a:t>לפרט על </a:t>
            </a:r>
            <a:r>
              <a:rPr lang="en-US" dirty="0"/>
              <a:t>complete div, start sqrt</a:t>
            </a:r>
            <a:r>
              <a:rPr lang="he-IL" dirty="0"/>
              <a:t> וכו'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B1693-E0A6-90A4-3CE3-1AB906C81C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414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4400" dirty="0"/>
              <a:t>עמית</a:t>
            </a:r>
          </a:p>
          <a:p>
            <a:pPr algn="r" rtl="1"/>
            <a:r>
              <a:rPr lang="he-IL" sz="4400" dirty="0"/>
              <a:t>חיפשנו פרויקט </a:t>
            </a:r>
            <a:r>
              <a:rPr lang="he-IL" sz="4400" dirty="0" err="1"/>
              <a:t>שיתן</a:t>
            </a:r>
            <a:r>
              <a:rPr lang="he-IL" sz="4400" dirty="0"/>
              <a:t> לנו </a:t>
            </a:r>
            <a:r>
              <a:rPr lang="he-IL" sz="4400" dirty="0" err="1"/>
              <a:t>נסיון</a:t>
            </a:r>
            <a:r>
              <a:rPr lang="he-IL" sz="4400" dirty="0"/>
              <a:t> בפיתוח חומרתי, ב</a:t>
            </a:r>
            <a:r>
              <a:rPr lang="en-US" sz="4400" dirty="0"/>
              <a:t>SV</a:t>
            </a:r>
            <a:r>
              <a:rPr lang="he-IL" sz="4400" dirty="0"/>
              <a:t>, בתכנון של תכן לוגי. רצינו גם שתהיה נגיעה ל</a:t>
            </a:r>
            <a:r>
              <a:rPr lang="en-US" sz="4400" dirty="0"/>
              <a:t>ML</a:t>
            </a:r>
            <a:r>
              <a:rPr lang="he-IL" sz="4400" dirty="0"/>
              <a:t> בפרויקט, ומימוש של </a:t>
            </a:r>
            <a:r>
              <a:rPr lang="en-US" sz="4400" dirty="0"/>
              <a:t>ML</a:t>
            </a:r>
            <a:r>
              <a:rPr lang="he-IL" sz="4400" dirty="0"/>
              <a:t> בחומרה.</a:t>
            </a:r>
          </a:p>
          <a:p>
            <a:pPr algn="r" rtl="1"/>
            <a:r>
              <a:rPr lang="he-IL" sz="4400" dirty="0"/>
              <a:t>ראינו את הפרויקט </a:t>
            </a:r>
            <a:r>
              <a:rPr lang="he-IL" sz="4400" dirty="0" err="1"/>
              <a:t>בלאבאדמין</a:t>
            </a:r>
            <a:r>
              <a:rPr lang="he-IL" sz="4400" dirty="0"/>
              <a:t> והתחברנו לעובדה שמדובר בפרויקט עם מוטיבציה לחיים האמיתיים (חיזוי התקפי האפילפסיה)</a:t>
            </a:r>
          </a:p>
          <a:p>
            <a:pPr algn="r" rtl="1"/>
            <a:r>
              <a:rPr lang="he-IL" sz="4400" dirty="0"/>
              <a:t>התחברנו לכך שמדובר בפרויקט חומרה המתעסק בתכנון ומימוש לוגי חומרתי (</a:t>
            </a:r>
            <a:r>
              <a:rPr lang="he-IL" sz="4400" dirty="0" err="1"/>
              <a:t>לייטנסי</a:t>
            </a:r>
            <a:r>
              <a:rPr lang="he-IL" sz="4400" dirty="0"/>
              <a:t>, הספק וכו') ומשלב גם מורכבות אלגוריתמית, </a:t>
            </a:r>
            <a:r>
              <a:rPr lang="he-IL" sz="4400" dirty="0" err="1"/>
              <a:t>ןמימוש</a:t>
            </a:r>
            <a:r>
              <a:rPr lang="he-IL" sz="4400" dirty="0"/>
              <a:t> אלגוריתמי </a:t>
            </a:r>
            <a:r>
              <a:rPr lang="en-US" sz="4400" dirty="0"/>
              <a:t>ML</a:t>
            </a:r>
            <a:r>
              <a:rPr lang="he-IL" sz="4400" dirty="0"/>
              <a:t>.</a:t>
            </a:r>
          </a:p>
          <a:p>
            <a:pPr algn="r" rtl="1"/>
            <a:r>
              <a:rPr lang="he-IL" sz="4400" dirty="0"/>
              <a:t>בנוסף אהבנו את העובדה שמדובר על פרויקט שמשלב תכן לוגי, עם סינתזה </a:t>
            </a:r>
            <a:r>
              <a:rPr lang="he-IL" sz="4400" dirty="0" err="1"/>
              <a:t>ולייאווט</a:t>
            </a:r>
            <a:r>
              <a:rPr lang="he-IL" sz="4400" dirty="0"/>
              <a:t>. כמובן שהדגש היה על החלק הלוגי, אבל היה משמעותי לראות את זה מתממש גם לפן הפיזי.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914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 algn="r" rtl="1">
              <a:tabLst>
                <a:tab pos="457200" algn="l"/>
              </a:tabLst>
            </a:pPr>
            <a:r>
              <a:rPr lang="he-IL" sz="1200" b="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עופרי</a:t>
            </a:r>
          </a:p>
          <a:p>
            <a:pPr marL="342900" marR="0" lvl="0" indent="-342900" rtl="0"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IDLE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The system remains in this state until the "start" signal is received. Once activated, it moves to the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PROLOG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state.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PROLOG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This is the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initial processing state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responsible for determining the sign of the EEG sample: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sample is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negative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it transitions to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MEAN_NEGATIVE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sample is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positive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it transitions to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MEAN_POSITIVE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If the sample is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zero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it remains in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PROLOG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until a valid signal arrives.</a:t>
            </a:r>
            <a:endParaRPr lang="en-US" sz="1100" b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MEAN_POSITIVE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Accumulates positive EEG values for mean calculation. Once enough samples are processed, it moves to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MEAN_DIV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b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MEAN_NEGATIVE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Accumulates negative EEG values similarly before transitioning to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MEAN_DIV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MEAN_DIV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state triggers the division operation to compute the final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mean value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the collected samples.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Once division is complete it sends a pulse ("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complete_div_rise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"), the FSM determines the next step based on the sign of the EEG sample, transitioning either to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STD_NEGATIVE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or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STD_POSITIVE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for standard deviation computation.</a:t>
            </a:r>
            <a:endParaRPr lang="en-US" sz="1100" b="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STD_POSITIVE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Computes the standard deviation for positive EEG values, accumulating squared differences from the mean. Once processing is complete ("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enter_std_finish_d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"), it transitions to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STD_FINISH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None/>
              <a:tabLst>
                <a:tab pos="9144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STD_NEGATIVE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Performs the same process for negative EEG values, transitioning to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STD_FINISH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upon completion.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STD_FINISH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FSM remains in this state until the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MCMC process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triggered. Once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start_mcmc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is received, the FSM transitions to </a:t>
            </a: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MCMC_START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hand off the computed parameters for further probabilistic processing.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tabLst>
                <a:tab pos="457200" algn="l"/>
              </a:tabLst>
            </a:pPr>
            <a:r>
              <a:rPr lang="en-US" sz="12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MCMC_START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The final state, where the FSM remains until external control signals dictate further action.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853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עופרי</a:t>
            </a:r>
          </a:p>
          <a:p>
            <a:pPr algn="r" rtl="1"/>
            <a:r>
              <a:rPr lang="en-US" dirty="0"/>
              <a:t>EEG pos, neg</a:t>
            </a:r>
            <a:r>
              <a:rPr lang="he-IL" dirty="0"/>
              <a:t> חלוקה</a:t>
            </a:r>
          </a:p>
          <a:p>
            <a:pPr algn="r" rtl="1"/>
            <a:r>
              <a:rPr lang="he-IL" dirty="0"/>
              <a:t>מעבר בין שלב של כתיבה לזיכרון וכאשר הוא נגמר עוברים ל</a:t>
            </a:r>
            <a:r>
              <a:rPr lang="en-US" dirty="0"/>
              <a:t>start core </a:t>
            </a:r>
            <a:r>
              <a:rPr lang="he-IL" dirty="0"/>
              <a:t> ומתחילים לקרוא מהזיכרון ולבצע את הפעולות </a:t>
            </a:r>
            <a:r>
              <a:rPr lang="en-US" dirty="0"/>
              <a:t>STD</a:t>
            </a:r>
            <a:r>
              <a:rPr lang="he-IL" dirty="0"/>
              <a:t> ו</a:t>
            </a:r>
            <a:r>
              <a:rPr lang="en-US" dirty="0"/>
              <a:t>MEAN</a:t>
            </a:r>
            <a:endParaRPr lang="he-IL" dirty="0"/>
          </a:p>
          <a:p>
            <a:pPr algn="r" rtl="1"/>
            <a:r>
              <a:rPr lang="he-IL" dirty="0"/>
              <a:t>ניתן לראות שבסוף מקבלים תוצר</a:t>
            </a:r>
          </a:p>
          <a:p>
            <a:pPr algn="r" rtl="1"/>
            <a:r>
              <a:rPr lang="en-US" dirty="0" err="1"/>
              <a:t>Fifo</a:t>
            </a:r>
            <a:r>
              <a:rPr lang="en-US" dirty="0"/>
              <a:t> </a:t>
            </a:r>
            <a:r>
              <a:rPr lang="en-US" dirty="0" err="1"/>
              <a:t>addr</a:t>
            </a:r>
            <a:r>
              <a:rPr lang="en-US" dirty="0"/>
              <a:t> </a:t>
            </a:r>
            <a:r>
              <a:rPr lang="he-IL" dirty="0"/>
              <a:t> נשלח מה</a:t>
            </a:r>
            <a:r>
              <a:rPr lang="en-US" dirty="0"/>
              <a:t>PARAM</a:t>
            </a:r>
            <a:r>
              <a:rPr lang="he-IL" dirty="0"/>
              <a:t> </a:t>
            </a:r>
            <a:r>
              <a:rPr lang="en-US" dirty="0"/>
              <a:t>CALC</a:t>
            </a:r>
            <a:r>
              <a:rPr lang="he-IL" dirty="0"/>
              <a:t> ל</a:t>
            </a:r>
            <a:r>
              <a:rPr lang="en-US" dirty="0"/>
              <a:t>REGFILE </a:t>
            </a:r>
            <a:r>
              <a:rPr lang="he-IL" dirty="0"/>
              <a:t>  כדי לדעת מאיזה כתובת לקרוא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כאשר ה</a:t>
            </a:r>
            <a:r>
              <a:rPr lang="en-US" dirty="0"/>
              <a:t>STD</a:t>
            </a:r>
            <a:r>
              <a:rPr lang="he-IL" dirty="0"/>
              <a:t> חיובי ושלילי מסיים עולה הסיגנל של ה</a:t>
            </a:r>
            <a:r>
              <a:rPr lang="en-US" dirty="0"/>
              <a:t>param calc finish</a:t>
            </a:r>
            <a:r>
              <a:rPr lang="he-IL" dirty="0"/>
              <a:t> ואז אנחנו עוברים במכונת המצבים למצב של </a:t>
            </a:r>
            <a:r>
              <a:rPr lang="en-US" dirty="0"/>
              <a:t>MCMC START</a:t>
            </a:r>
            <a:endParaRPr lang="he-IL" dirty="0"/>
          </a:p>
          <a:p>
            <a:pPr algn="r" rtl="1"/>
            <a:r>
              <a:rPr lang="he-IL" dirty="0"/>
              <a:t>ומשם לבלוק הבא בפרויקט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79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עמית </a:t>
            </a:r>
          </a:p>
          <a:p>
            <a:pPr algn="r" rtl="1"/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עוד לא מומש אבל כן תוכנן</a:t>
            </a:r>
          </a:p>
          <a:p>
            <a:pPr algn="r" rtl="1"/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כאן ממומשים אלגוריתמי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MCMC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וה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GMM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שפירטנו עליהם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/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r" rtl="1"/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בגלל המילואים נאלצנו לקצר את הפרויקט ולכן מימשנו את החלק הזה </a:t>
            </a:r>
            <a:r>
              <a:rPr lang="he-I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בפייתון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לאחר שתכננו אותו בשלב א'.</a:t>
            </a:r>
          </a:p>
          <a:p>
            <a:pPr algn="r" rtl="1"/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סקריפט </a:t>
            </a:r>
            <a:r>
              <a:rPr lang="he-I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הפייתון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נתן לנו דגימות </a:t>
            </a:r>
            <a:r>
              <a:rPr lang="he-I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מג'ונרטות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לפי התכנון שמוצג כאן.</a:t>
            </a:r>
          </a:p>
          <a:p>
            <a:pPr algn="r" rtl="1"/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את הדגימות הללו הכנסנו ל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LUT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כשהקלט אליו (מספר השורה) מייצג את </a:t>
            </a:r>
            <a:r>
              <a:rPr lang="he-I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התוחלות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והשונויות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, והפלט הינו 4 דגימות 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EEG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he-IL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מג'נרטות</a:t>
            </a:r>
            <a:r>
              <a:rPr lang="he-I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לכל סימן (4 לחיובי ו4 לשלילי)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936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עמית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להרחיב על </a:t>
            </a:r>
            <a:r>
              <a:rPr lang="he-IL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הטריידאופים</a:t>
            </a: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של גודל הטבלה (גודל </a:t>
            </a:r>
            <a:r>
              <a:rPr lang="he-IL" sz="12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זכרון</a:t>
            </a: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לעומת דיוק), </a:t>
            </a:r>
            <a:r>
              <a:rPr lang="en-US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MSE</a:t>
            </a:r>
            <a:endParaRPr lang="en-US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225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דוגמא קטנה מה</a:t>
            </a:r>
            <a:r>
              <a:rPr lang="en-US" dirty="0"/>
              <a:t>LUT</a:t>
            </a:r>
            <a:endParaRPr lang="he-IL" dirty="0"/>
          </a:p>
          <a:p>
            <a:pPr algn="r" rtl="1"/>
            <a:r>
              <a:rPr lang="he-IL" dirty="0" err="1"/>
              <a:t>הכל</a:t>
            </a:r>
            <a:r>
              <a:rPr lang="he-IL" dirty="0"/>
              <a:t> כמובן הוכנס ל</a:t>
            </a:r>
            <a:r>
              <a:rPr lang="en-US" dirty="0"/>
              <a:t>TB</a:t>
            </a:r>
            <a:r>
              <a:rPr lang="he-IL" dirty="0"/>
              <a:t> ב</a:t>
            </a:r>
            <a:r>
              <a:rPr lang="en-US" dirty="0" err="1"/>
              <a:t>iindirect</a:t>
            </a:r>
            <a:r>
              <a:rPr lang="en-US" dirty="0"/>
              <a:t> write </a:t>
            </a:r>
            <a:r>
              <a:rPr lang="he-IL" dirty="0"/>
              <a:t> בבינארי, תחת קידוד של </a:t>
            </a:r>
            <a:r>
              <a:rPr lang="en-US" dirty="0"/>
              <a:t>Q</a:t>
            </a:r>
            <a:r>
              <a:rPr lang="he-IL" dirty="0"/>
              <a:t>1.5.12</a:t>
            </a:r>
          </a:p>
          <a:p>
            <a:pPr algn="r" rtl="1"/>
            <a:r>
              <a:rPr lang="he-IL" dirty="0"/>
              <a:t>הכתובת מייצגת את התוחלת והשונות, ו4 דגימות אלו הדגימות </a:t>
            </a:r>
            <a:r>
              <a:rPr lang="he-IL" dirty="0" err="1"/>
              <a:t>המג'נרטות</a:t>
            </a:r>
            <a:endParaRPr lang="he-IL" dirty="0"/>
          </a:p>
          <a:p>
            <a:pPr algn="r" rtl="1"/>
            <a:r>
              <a:rPr lang="he-IL" dirty="0"/>
              <a:t>אפשר לדבר על ה</a:t>
            </a:r>
            <a:r>
              <a:rPr lang="en-US" dirty="0"/>
              <a:t>indirect</a:t>
            </a:r>
            <a:r>
              <a:rPr lang="he-IL" dirty="0"/>
              <a:t> של ה</a:t>
            </a:r>
            <a:r>
              <a:rPr lang="en-US" dirty="0"/>
              <a:t>MCMC</a:t>
            </a:r>
            <a:r>
              <a:rPr lang="he-IL" dirty="0"/>
              <a:t> שבו עשינו שימוש ב</a:t>
            </a:r>
            <a:r>
              <a:rPr lang="en-US" dirty="0"/>
              <a:t>amba </a:t>
            </a:r>
            <a:r>
              <a:rPr lang="en-US" dirty="0" err="1"/>
              <a:t>apb</a:t>
            </a:r>
            <a:r>
              <a:rPr lang="he-IL" dirty="0"/>
              <a:t> לשלושה רגיסטרים שונים, כי כל שורה ב</a:t>
            </a:r>
            <a:r>
              <a:rPr lang="en-US" dirty="0"/>
              <a:t>LUT</a:t>
            </a:r>
            <a:r>
              <a:rPr lang="he-IL" dirty="0"/>
              <a:t> היא מאוד ארוכה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6342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עופרי</a:t>
            </a:r>
          </a:p>
          <a:p>
            <a:pPr algn="r" rtl="1"/>
            <a:r>
              <a:rPr lang="he-IL" dirty="0"/>
              <a:t>בשקופית</a:t>
            </a:r>
            <a:r>
              <a:rPr lang="he-IL" baseline="0" dirty="0"/>
              <a:t> הזאת לכתוב ולהסביר איך בסופו של דבר מימשנו את האלגוריתם.</a:t>
            </a:r>
            <a:endParaRPr lang="en-US" baseline="0" dirty="0"/>
          </a:p>
          <a:p>
            <a:pPr algn="r" rtl="1"/>
            <a:r>
              <a:rPr lang="he-IL" baseline="0" dirty="0"/>
              <a:t>להוסיף גלים של ה</a:t>
            </a:r>
            <a:r>
              <a:rPr lang="en-US" baseline="0" dirty="0"/>
              <a:t>MCMC</a:t>
            </a:r>
            <a:endParaRPr lang="he-IL" baseline="0" dirty="0"/>
          </a:p>
          <a:p>
            <a:pPr algn="r" rtl="1"/>
            <a:endParaRPr lang="he-IL" baseline="0" dirty="0"/>
          </a:p>
          <a:p>
            <a:pPr algn="r" rtl="1"/>
            <a:r>
              <a:rPr lang="he-IL" baseline="0" dirty="0"/>
              <a:t>להסביר ששינינו את ה</a:t>
            </a:r>
            <a:r>
              <a:rPr lang="en-US" baseline="0" dirty="0"/>
              <a:t>REGFILE</a:t>
            </a:r>
            <a:r>
              <a:rPr lang="he-IL" baseline="0" dirty="0"/>
              <a:t>,</a:t>
            </a:r>
          </a:p>
          <a:p>
            <a:pPr algn="r" rtl="1"/>
            <a:r>
              <a:rPr lang="he-IL" baseline="0" dirty="0"/>
              <a:t>כתיבה ל</a:t>
            </a:r>
            <a:r>
              <a:rPr lang="en-US" baseline="0" dirty="0"/>
              <a:t>LUT</a:t>
            </a:r>
            <a:r>
              <a:rPr lang="he-IL" baseline="0" dirty="0"/>
              <a:t> ב</a:t>
            </a:r>
            <a:r>
              <a:rPr lang="en-US" baseline="0" dirty="0"/>
              <a:t>TB</a:t>
            </a:r>
            <a:endParaRPr lang="he-IL" baseline="0" dirty="0"/>
          </a:p>
          <a:p>
            <a:pPr algn="r" rtl="1"/>
            <a:r>
              <a:rPr lang="he-IL" baseline="0" dirty="0"/>
              <a:t>ושעשינו </a:t>
            </a:r>
            <a:r>
              <a:rPr lang="en-US" baseline="0" dirty="0"/>
              <a:t>indirect MCMC write </a:t>
            </a:r>
            <a:r>
              <a:rPr lang="he-IL" baseline="0" dirty="0"/>
              <a:t> עם שלושה רגיסטרים של </a:t>
            </a:r>
            <a:r>
              <a:rPr lang="en-US" baseline="0" dirty="0"/>
              <a:t>APB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עמית</a:t>
            </a:r>
          </a:p>
          <a:p>
            <a:pPr algn="r" rtl="1"/>
            <a:r>
              <a:rPr lang="he-IL" dirty="0"/>
              <a:t>אם הם שואלים</a:t>
            </a:r>
          </a:p>
          <a:p>
            <a:pPr algn="r" rtl="1"/>
            <a:r>
              <a:rPr lang="he-IL" dirty="0"/>
              <a:t>אנחנו </a:t>
            </a:r>
            <a:r>
              <a:rPr lang="he-IL" dirty="0" err="1"/>
              <a:t>מג'נרטים</a:t>
            </a:r>
            <a:r>
              <a:rPr lang="he-IL" dirty="0"/>
              <a:t> דגימות לפי ממוצע של 256 דגימות</a:t>
            </a:r>
          </a:p>
          <a:p>
            <a:pPr algn="r" rtl="1"/>
            <a:r>
              <a:rPr lang="he-IL" dirty="0"/>
              <a:t>ואז משווים את האותת </a:t>
            </a:r>
            <a:r>
              <a:rPr lang="he-IL" dirty="0" err="1"/>
              <a:t>המג'ונרטים</a:t>
            </a:r>
            <a:r>
              <a:rPr lang="he-IL" dirty="0"/>
              <a:t> ל8 או 16 הדגימות הבאות, וככה יש חיזוי כל 8 או 16 דגימות.</a:t>
            </a:r>
          </a:p>
          <a:p>
            <a:pPr algn="r" rtl="1"/>
            <a:r>
              <a:rPr lang="he-IL" dirty="0"/>
              <a:t> את הממוצע של ה256 משנים כל 256 דגימות</a:t>
            </a:r>
          </a:p>
          <a:p>
            <a:pPr algn="r" rtl="1"/>
            <a:r>
              <a:rPr lang="he-IL" dirty="0"/>
              <a:t>כלומר הדגימות מגיעות גם ל</a:t>
            </a:r>
            <a:r>
              <a:rPr lang="en-US" dirty="0"/>
              <a:t>FIFO</a:t>
            </a:r>
            <a:r>
              <a:rPr lang="he-IL" dirty="0"/>
              <a:t> וגם ל</a:t>
            </a:r>
            <a:r>
              <a:rPr lang="en-US" dirty="0"/>
              <a:t>DCTC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75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עופרי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האם</a:t>
            </a:r>
            <a:r>
              <a:rPr lang="he-IL" baseline="0" dirty="0"/>
              <a:t> יש לנו דיאגרמה כזאת רק למודול הראשון?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ניתן לראות את ה </a:t>
            </a:r>
            <a:r>
              <a:rPr lang="en-US" dirty="0" err="1"/>
              <a:t>regfile</a:t>
            </a:r>
            <a:r>
              <a:rPr lang="he-IL" dirty="0"/>
              <a:t> ואת ה</a:t>
            </a:r>
            <a:r>
              <a:rPr lang="en-US" dirty="0"/>
              <a:t>core</a:t>
            </a:r>
            <a:r>
              <a:rPr lang="he-IL" dirty="0"/>
              <a:t> וכפי שניתן לראות יש את הקישוריות ביניהם.</a:t>
            </a:r>
          </a:p>
          <a:p>
            <a:pPr algn="r" rtl="1"/>
            <a:r>
              <a:rPr lang="he-IL" dirty="0"/>
              <a:t>כמובן שבשלב זה לא רואים את </a:t>
            </a:r>
            <a:r>
              <a:rPr lang="he-IL" dirty="0" err="1"/>
              <a:t>הזכרונות</a:t>
            </a:r>
            <a:r>
              <a:rPr lang="he-IL" dirty="0"/>
              <a:t> כי הם לא חלק מהסינתזה (קיבלנו </a:t>
            </a:r>
            <a:r>
              <a:rPr lang="he-IL" dirty="0" err="1"/>
              <a:t>זכרונות</a:t>
            </a:r>
            <a:r>
              <a:rPr lang="he-IL" dirty="0"/>
              <a:t> שכבר סונתזו, נראה אותם בשלב של ה </a:t>
            </a:r>
            <a:r>
              <a:rPr lang="en-US" dirty="0"/>
              <a:t>layout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הגדרנו את אה האילוצים לפי הדרישה במעבדה, שילוב </a:t>
            </a:r>
            <a:r>
              <a:rPr lang="he-IL" dirty="0" err="1"/>
              <a:t>זכרונות</a:t>
            </a:r>
            <a:r>
              <a:rPr lang="he-IL" dirty="0"/>
              <a:t> </a:t>
            </a:r>
            <a:r>
              <a:rPr lang="en-US" dirty="0"/>
              <a:t>RAM</a:t>
            </a:r>
            <a:r>
              <a:rPr lang="he-IL" dirty="0"/>
              <a:t> מסונתזים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בשיחת היכרות ראינו שהפרויקט מספק את מה שרצינו</a:t>
            </a:r>
          </a:p>
          <a:p>
            <a:pPr algn="r" rtl="1"/>
            <a:r>
              <a:rPr lang="he-IL" dirty="0"/>
              <a:t>הפרויקט שלנו מתאר פתרונות </a:t>
            </a:r>
            <a:r>
              <a:rPr lang="he-IL" dirty="0" err="1"/>
              <a:t>חומרתיים</a:t>
            </a:r>
            <a:r>
              <a:rPr lang="he-IL" dirty="0"/>
              <a:t> – ניתן להריץ אותו על </a:t>
            </a:r>
            <a:r>
              <a:rPr lang="en-US" dirty="0"/>
              <a:t>FPGA</a:t>
            </a:r>
            <a:r>
              <a:rPr lang="he-IL" dirty="0"/>
              <a:t> כמו שהיה מתוכנן במאמר שעליו התבססנו</a:t>
            </a:r>
          </a:p>
          <a:p>
            <a:pPr marL="171450" indent="-171450" algn="r" rtl="1">
              <a:buFontTx/>
              <a:buChar char="-"/>
            </a:pPr>
            <a:r>
              <a:rPr lang="he-IL" dirty="0"/>
              <a:t>המאיץ שלנו מבוסס על אותות ביולוגיים – </a:t>
            </a:r>
            <a:r>
              <a:rPr lang="en-US" dirty="0"/>
              <a:t>EEG</a:t>
            </a:r>
            <a:endParaRPr lang="he-IL" dirty="0"/>
          </a:p>
          <a:p>
            <a:pPr marL="171450" indent="-171450" algn="r" rtl="1">
              <a:buFontTx/>
              <a:buChar char="-"/>
            </a:pPr>
            <a:r>
              <a:rPr lang="he-IL" dirty="0"/>
              <a:t>בנוסף לאלגוריתמי </a:t>
            </a:r>
            <a:r>
              <a:rPr lang="en-US" dirty="0"/>
              <a:t>ML</a:t>
            </a:r>
            <a:r>
              <a:rPr lang="he-IL" dirty="0"/>
              <a:t> אנחנו גם מתעסקים בפרוטוקול תקשורת </a:t>
            </a:r>
            <a:r>
              <a:rPr lang="en-US" dirty="0"/>
              <a:t>AMBA</a:t>
            </a:r>
            <a:r>
              <a:rPr lang="he-IL" dirty="0"/>
              <a:t> </a:t>
            </a:r>
            <a:r>
              <a:rPr lang="en-US" dirty="0"/>
              <a:t>APB</a:t>
            </a:r>
            <a:r>
              <a:rPr lang="he-IL" dirty="0"/>
              <a:t> המחבר בין הזיכרון למאיץ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246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183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759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5041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טעינת הקובץ מהסינתזה, </a:t>
            </a:r>
          </a:p>
          <a:p>
            <a:pPr algn="r" rtl="1"/>
            <a:r>
              <a:rPr lang="he-IL" dirty="0"/>
              <a:t>שילוב </a:t>
            </a:r>
            <a:r>
              <a:rPr lang="he-IL" dirty="0" err="1"/>
              <a:t>זכרונות</a:t>
            </a:r>
            <a:r>
              <a:rPr lang="he-IL" dirty="0"/>
              <a:t> </a:t>
            </a:r>
            <a:r>
              <a:rPr lang="en-US" dirty="0"/>
              <a:t>RAM</a:t>
            </a:r>
            <a:endParaRPr lang="he-IL" dirty="0"/>
          </a:p>
          <a:p>
            <a:pPr algn="r" rtl="1"/>
            <a:r>
              <a:rPr lang="he-IL" dirty="0"/>
              <a:t>הגדרת ה</a:t>
            </a:r>
            <a:r>
              <a:rPr lang="en-US" dirty="0"/>
              <a:t>FLOORPLAN</a:t>
            </a:r>
            <a:r>
              <a:rPr lang="he-IL" dirty="0"/>
              <a:t>, ספקים, </a:t>
            </a:r>
            <a:r>
              <a:rPr lang="en-US" dirty="0"/>
              <a:t>IO</a:t>
            </a:r>
            <a:r>
              <a:rPr lang="he-IL" dirty="0"/>
              <a:t>, שעון, מיקומי תאים</a:t>
            </a:r>
          </a:p>
          <a:p>
            <a:pPr algn="r" rtl="1"/>
            <a:r>
              <a:rPr lang="he-IL" dirty="0"/>
              <a:t>רשתות אספקה</a:t>
            </a:r>
          </a:p>
          <a:p>
            <a:pPr algn="r" rtl="1"/>
            <a:r>
              <a:rPr lang="he-IL"/>
              <a:t>חיווט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095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337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עופרי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לחלק בינינו ואפשר להתערב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פעולות חילוק, בריבוע, שורש וכו' עם מספרים לא חיוביים שלמים </a:t>
            </a:r>
            <a:r>
              <a:rPr lang="en-US" dirty="0"/>
              <a:t>FIXED</a:t>
            </a:r>
            <a:r>
              <a:rPr lang="he-IL" dirty="0"/>
              <a:t> </a:t>
            </a:r>
            <a:r>
              <a:rPr lang="en-US" dirty="0"/>
              <a:t>POINT</a:t>
            </a:r>
            <a:r>
              <a:rPr lang="he-IL" dirty="0"/>
              <a:t>. היו לנו הרבה שיקולים לבצע, כמה רכיבי חישוב להכניס, לאיזה רזולוציה לרדת </a:t>
            </a:r>
            <a:r>
              <a:rPr lang="he-IL" dirty="0" err="1"/>
              <a:t>וכו</a:t>
            </a:r>
            <a:r>
              <a:rPr lang="he-IL" dirty="0"/>
              <a:t>'.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אינטגרציה ומימוש אותות בקרה, סנכרון מחזורי שעון, הבנה איך הרכיבים עובדים מבחינת </a:t>
            </a:r>
            <a:r>
              <a:rPr lang="en-US" dirty="0"/>
              <a:t>PULSE</a:t>
            </a:r>
            <a:r>
              <a:rPr lang="he-IL" dirty="0"/>
              <a:t> או </a:t>
            </a:r>
            <a:r>
              <a:rPr lang="en-US" dirty="0"/>
              <a:t>LATCH</a:t>
            </a:r>
            <a:r>
              <a:rPr lang="he-IL" dirty="0"/>
              <a:t>, אותות שהם </a:t>
            </a:r>
            <a:r>
              <a:rPr lang="en-US" dirty="0"/>
              <a:t>Active high or low</a:t>
            </a:r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מימוש התחלתי עם </a:t>
            </a:r>
            <a:r>
              <a:rPr lang="he-IL" dirty="0" err="1"/>
              <a:t>זכרון</a:t>
            </a:r>
            <a:r>
              <a:rPr lang="he-IL" dirty="0"/>
              <a:t> וירטואלי (שלא ניתן לסנתז), ואז מעבר </a:t>
            </a:r>
            <a:r>
              <a:rPr lang="he-IL" dirty="0" err="1"/>
              <a:t>לזכרון</a:t>
            </a:r>
            <a:r>
              <a:rPr lang="he-IL" dirty="0"/>
              <a:t> לגואל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סנכרון שעונים בין בלוקים, למשל מה שהראנו לגבי תדר הקריאה בבלוק ה</a:t>
            </a:r>
            <a:r>
              <a:rPr lang="en-US" dirty="0"/>
              <a:t>STD</a:t>
            </a:r>
            <a:r>
              <a:rPr lang="he-IL" dirty="0"/>
              <a:t> שנקבע ע"י זמן החישוב של </a:t>
            </a:r>
            <a:r>
              <a:rPr lang="he-IL" dirty="0" err="1"/>
              <a:t>המכפל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9447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עופרי - בקצרה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עופרי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5594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עופרי</a:t>
            </a:r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98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3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עופרי</a:t>
            </a:r>
          </a:p>
          <a:p>
            <a:pPr algn="r" rtl="1"/>
            <a:r>
              <a:rPr lang="he-IL" dirty="0"/>
              <a:t>לאחר שהבנו במה הפרויקט מתעסק</a:t>
            </a:r>
          </a:p>
          <a:p>
            <a:pPr algn="r" rtl="1"/>
            <a:r>
              <a:rPr lang="he-IL" dirty="0"/>
              <a:t>העבודה על הפרויקט התחילה מקריאת </a:t>
            </a:r>
            <a:r>
              <a:rPr lang="en-US" dirty="0"/>
              <a:t> </a:t>
            </a:r>
            <a:r>
              <a:rPr lang="he-IL" dirty="0"/>
              <a:t> המוכיח את היתכנות הפתרון מבחינה אלגוריתמית, ולאחר מכן התעמקות בפתרון ובאלגוריתמים המיושמים בו.</a:t>
            </a:r>
          </a:p>
          <a:p>
            <a:pPr algn="r" rtl="1"/>
            <a:r>
              <a:rPr lang="he-IL" dirty="0"/>
              <a:t>המטרה שלנו הייתה לממש את המאיץ לפי העקרונות שקראנו עליהן במאמר</a:t>
            </a:r>
          </a:p>
          <a:p>
            <a:pPr algn="r" rtl="1"/>
            <a:r>
              <a:rPr lang="en-US" sz="1800" b="0" i="0" u="none" strike="noStrike" baseline="0" dirty="0">
                <a:latin typeface="NimbusRomNo9L-Regu"/>
              </a:rPr>
              <a:t>A Real-Time Wearable FPGA-based Seizure</a:t>
            </a:r>
          </a:p>
          <a:p>
            <a:pPr algn="r" rtl="1"/>
            <a:r>
              <a:rPr lang="en-US" sz="1800" b="0" i="0" u="none" strike="noStrike" baseline="0" dirty="0">
                <a:latin typeface="NimbusRomNo9L-Regu"/>
              </a:rPr>
              <a:t>Detection Processor Using MCMC</a:t>
            </a:r>
            <a:endParaRPr lang="he-IL" sz="1800" b="0" i="0" u="none" strike="noStrike" baseline="0" dirty="0">
              <a:latin typeface="NimbusRomNo9L-Regu"/>
            </a:endParaRPr>
          </a:p>
          <a:p>
            <a:pPr algn="r" rtl="1"/>
            <a:r>
              <a:rPr lang="en-US" sz="1800" b="0" i="0" u="none" strike="noStrike" baseline="0" dirty="0">
                <a:latin typeface="NimbusRomNo9L-Regu"/>
              </a:rPr>
              <a:t>University of </a:t>
            </a:r>
            <a:r>
              <a:rPr lang="en-US" sz="1800" b="0" i="0" u="none" strike="noStrike" baseline="0" dirty="0" err="1">
                <a:latin typeface="NimbusRomNo9L-Regu"/>
              </a:rPr>
              <a:t>mariland</a:t>
            </a:r>
            <a:endParaRPr lang="en-US" sz="1800" b="0" i="0" u="none" strike="noStrike" baseline="0" dirty="0">
              <a:latin typeface="NimbusRomNo9L-Regu"/>
            </a:endParaRPr>
          </a:p>
          <a:p>
            <a:pPr algn="r" rtl="1"/>
            <a:r>
              <a:rPr lang="he-IL" sz="1800" b="0" i="0" u="none" strike="noStrike" baseline="0" dirty="0">
                <a:latin typeface="NimbusRomNo9L-Regu"/>
              </a:rPr>
              <a:t>רצינו בנוסף לממש את המאיץ כך שיוכל לעבוד ב</a:t>
            </a:r>
            <a:r>
              <a:rPr lang="en-US" sz="1800" b="0" i="0" u="none" strike="noStrike" baseline="0" dirty="0" err="1">
                <a:latin typeface="NimbusRomNo9L-Regu"/>
              </a:rPr>
              <a:t>realtimr</a:t>
            </a:r>
            <a:r>
              <a:rPr lang="he-IL" sz="1800" b="0" i="0" u="none" strike="noStrike" baseline="0" dirty="0">
                <a:latin typeface="NimbusRomNo9L-Regu"/>
              </a:rPr>
              <a:t> ולכן היה חייב לעבוד מהר, ושבהמשך יוכל להשתלב כחלק מציוד לביש</a:t>
            </a:r>
          </a:p>
          <a:p>
            <a:pPr algn="r" rtl="1"/>
            <a:r>
              <a:rPr lang="he-IL" sz="1800" b="0" i="0" u="none" strike="noStrike" baseline="0" dirty="0">
                <a:latin typeface="NimbusRomNo9L-Regu"/>
              </a:rPr>
              <a:t> </a:t>
            </a:r>
            <a:r>
              <a:rPr lang="en-US" sz="1200" dirty="0"/>
              <a:t>low power, low latency and high throughput</a:t>
            </a:r>
            <a:endParaRPr lang="he-IL" sz="1200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55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עופרי</a:t>
            </a:r>
            <a:endParaRPr lang="en-US" dirty="0"/>
          </a:p>
          <a:p>
            <a:pPr algn="r" rtl="1"/>
            <a:r>
              <a:rPr lang="he-IL" dirty="0"/>
              <a:t>כבר הצגנו לכם לפני חצי שנה, נעבור על זה בזריזות כדי להבין את התמונה הגדולה</a:t>
            </a:r>
          </a:p>
          <a:p>
            <a:pPr algn="r" rtl="1"/>
            <a:r>
              <a:rPr lang="he-IL" dirty="0"/>
              <a:t>להסביר במילים שעשינו אינטגרציה לכל החלקים שיש לנו עכשיו, יחד עם קור וטופ.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תכנון ברמת הביט, וברמת מחזור השעון (נציג בהמשך, מפורט בספר פרויקט)</a:t>
            </a:r>
            <a:endParaRPr lang="en-US" dirty="0"/>
          </a:p>
          <a:p>
            <a:endParaRPr lang="en-US" dirty="0"/>
          </a:p>
          <a:p>
            <a:pPr algn="r" rtl="1"/>
            <a:r>
              <a:rPr lang="he-IL" dirty="0"/>
              <a:t>לאחר שמימשנו כל בלוק (</a:t>
            </a:r>
            <a:r>
              <a:rPr lang="en-US" dirty="0" err="1"/>
              <a:t>regfile</a:t>
            </a:r>
            <a:r>
              <a:rPr lang="en-US" dirty="0"/>
              <a:t>, param calc</a:t>
            </a:r>
            <a:r>
              <a:rPr lang="he-IL" dirty="0"/>
              <a:t> ותתי בלוקים בתוך </a:t>
            </a:r>
            <a:r>
              <a:rPr lang="en-US" dirty="0"/>
              <a:t>PARAM</a:t>
            </a:r>
            <a:r>
              <a:rPr lang="he-IL" dirty="0"/>
              <a:t>) ביצענו </a:t>
            </a:r>
            <a:r>
              <a:rPr lang="en-US" dirty="0"/>
              <a:t>testing</a:t>
            </a:r>
            <a:r>
              <a:rPr lang="he-IL" dirty="0"/>
              <a:t> ברמת הבלוק, ולאחר </a:t>
            </a:r>
            <a:r>
              <a:rPr lang="he-IL" dirty="0" err="1"/>
              <a:t>שהכל</a:t>
            </a:r>
            <a:r>
              <a:rPr lang="he-IL" dirty="0"/>
              <a:t> עבד, ביצענו אינטגרציה וביצענו </a:t>
            </a:r>
            <a:r>
              <a:rPr lang="en-US" dirty="0"/>
              <a:t>testing</a:t>
            </a:r>
            <a:r>
              <a:rPr lang="he-IL" dirty="0"/>
              <a:t> לכמה בלוקים במקביל. בסוף גם ביצענו אינטגרציה עם הזיכרון ויחד עם הקריאות </a:t>
            </a:r>
            <a:r>
              <a:rPr lang="he-IL" dirty="0" err="1"/>
              <a:t>והכתיבות</a:t>
            </a:r>
            <a:r>
              <a:rPr lang="he-IL" dirty="0"/>
              <a:t> מהזיכרון)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96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עופרי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23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עופרי</a:t>
            </a:r>
            <a:r>
              <a:rPr lang="en-US" dirty="0"/>
              <a:t> </a:t>
            </a:r>
            <a:r>
              <a:rPr lang="he-IL" dirty="0"/>
              <a:t> - בקצרה. נדגיש כי דיברנו על האלגוריתמים בהצגת פרויקט א'</a:t>
            </a:r>
          </a:p>
          <a:p>
            <a:pPr algn="r" rtl="1"/>
            <a:r>
              <a:rPr lang="en-US" dirty="0"/>
              <a:t>SVM</a:t>
            </a:r>
            <a:r>
              <a:rPr lang="he-IL" dirty="0"/>
              <a:t> לא חלק מהפרויקט,</a:t>
            </a:r>
          </a:p>
          <a:p>
            <a:pPr algn="r" rtl="1"/>
            <a:r>
              <a:rPr lang="he-IL" dirty="0"/>
              <a:t>למדנו אותו רק כדי שיהיה לנו למה להשוות את התוצאות שלנו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0363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599D6-3778-4C74-7B57-8CF9F7574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8BAC7F-7AB0-C2EC-9E6D-576B5E99E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5719E3-9576-462C-13E8-BD4355CA6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עופרי</a:t>
            </a:r>
          </a:p>
          <a:p>
            <a:pPr algn="r" rtl="1"/>
            <a:r>
              <a:rPr lang="en-US" dirty="0"/>
              <a:t>### *Gaussian Mixture Model (GMM) – </a:t>
            </a:r>
            <a:r>
              <a:rPr lang="he-IL" dirty="0"/>
              <a:t>הסבר קצר*  *</a:t>
            </a:r>
            <a:r>
              <a:rPr lang="en-US" dirty="0"/>
              <a:t>Gaussian Mixture Model (GMM)* </a:t>
            </a:r>
            <a:r>
              <a:rPr lang="he-IL" dirty="0"/>
              <a:t>הוא אלגוריתם למידת מכונה המשמש בעיקר ל*סיווג אשכולות (</a:t>
            </a:r>
            <a:r>
              <a:rPr lang="en-US" dirty="0"/>
              <a:t>Clustering)* </a:t>
            </a:r>
            <a:r>
              <a:rPr lang="he-IL" dirty="0" err="1"/>
              <a:t>ול</a:t>
            </a:r>
            <a:r>
              <a:rPr lang="he-IL" dirty="0"/>
              <a:t>*חיזוי התפלגויות של נתונים. </a:t>
            </a:r>
          </a:p>
          <a:p>
            <a:pPr algn="r" rtl="1"/>
            <a:r>
              <a:rPr lang="he-IL" dirty="0"/>
              <a:t>האלגוריתם מניח שהנתונים נובעים מתערובת של מספר התפלגויות **</a:t>
            </a:r>
            <a:r>
              <a:rPr lang="he-IL" dirty="0" err="1"/>
              <a:t>גאוסיאניות</a:t>
            </a:r>
            <a:r>
              <a:rPr lang="he-IL" dirty="0"/>
              <a:t> (נורמליות)* עם פרמטרים שונים, והוא מתאים מודל המייצג כל קבוצה בעזרת פונקציות צפיפות </a:t>
            </a:r>
            <a:r>
              <a:rPr lang="he-IL" dirty="0" err="1"/>
              <a:t>גאוסיאניות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*איך זה עובד?*  </a:t>
            </a:r>
          </a:p>
          <a:p>
            <a:pPr algn="r" rtl="1"/>
            <a:r>
              <a:rPr lang="he-IL" dirty="0"/>
              <a:t>1*הנחת התפלגויות* – הנתונים נחשבים כתערובת של מספר התפלגויות </a:t>
            </a:r>
            <a:r>
              <a:rPr lang="he-IL" dirty="0" err="1"/>
              <a:t>גאוסיאניות</a:t>
            </a:r>
            <a:r>
              <a:rPr lang="he-IL" dirty="0"/>
              <a:t>, כאשר לכל אחת יש *תוחלת (</a:t>
            </a:r>
            <a:r>
              <a:rPr lang="en-US" dirty="0"/>
              <a:t>Mean, </a:t>
            </a:r>
            <a:r>
              <a:rPr lang="el-GR" dirty="0"/>
              <a:t>μ)* </a:t>
            </a:r>
            <a:r>
              <a:rPr lang="he-IL" dirty="0"/>
              <a:t>ושונות *(</a:t>
            </a:r>
            <a:r>
              <a:rPr lang="en-US" dirty="0"/>
              <a:t>Variance, </a:t>
            </a:r>
            <a:r>
              <a:rPr lang="el-GR" dirty="0"/>
              <a:t>σ²)* </a:t>
            </a:r>
            <a:r>
              <a:rPr lang="he-IL" dirty="0"/>
              <a:t>משלה.</a:t>
            </a:r>
          </a:p>
          <a:p>
            <a:pPr algn="r" rtl="1"/>
            <a:r>
              <a:rPr lang="he-IL" dirty="0"/>
              <a:t> 2. *שימוש באלגוריתם </a:t>
            </a:r>
            <a:r>
              <a:rPr lang="en-US" dirty="0"/>
              <a:t>Expectation-Maximization (EM)* – </a:t>
            </a:r>
            <a:r>
              <a:rPr lang="he-IL" dirty="0"/>
              <a:t>האלגוריתם *מתאים את הפרמטרים של כל התפלגות </a:t>
            </a:r>
            <a:r>
              <a:rPr lang="he-IL" dirty="0" err="1"/>
              <a:t>גאוסיאנית</a:t>
            </a:r>
            <a:r>
              <a:rPr lang="he-IL" dirty="0"/>
              <a:t>* כדי למקסם את ההסתברות שהנתונים נובעים מהן.     - שלב *</a:t>
            </a:r>
            <a:r>
              <a:rPr lang="en-US" dirty="0"/>
              <a:t>E (Expectation):* </a:t>
            </a:r>
            <a:r>
              <a:rPr lang="he-IL" dirty="0"/>
              <a:t>חישוב ההסתברות שכל נקודת נתון שייכת לכל אחת מההתפלגויות.     - שלב *</a:t>
            </a:r>
            <a:r>
              <a:rPr lang="en-US" dirty="0"/>
              <a:t>M (Maximization):* </a:t>
            </a:r>
            <a:r>
              <a:rPr lang="he-IL" dirty="0"/>
              <a:t>עדכון הפרמטרים (</a:t>
            </a:r>
            <a:r>
              <a:rPr lang="el-GR" dirty="0"/>
              <a:t>μ, σ², </a:t>
            </a:r>
            <a:r>
              <a:rPr lang="he-IL" dirty="0"/>
              <a:t>ומשקלים) של ההתפלגויות כדי להתאים טוב יותר לנתונים. </a:t>
            </a:r>
          </a:p>
          <a:p>
            <a:pPr algn="r" rtl="1"/>
            <a:r>
              <a:rPr lang="he-IL" dirty="0"/>
              <a:t>3. *שיוך נקודות לקטגוריות* – לאחר שהמודל מאומן, ניתן להשתמש בו כדי לשייך דגימות חדשות לפי ההתפלגות </a:t>
            </a:r>
            <a:r>
              <a:rPr lang="he-IL" dirty="0" err="1"/>
              <a:t>הגאוסיאנית</a:t>
            </a:r>
            <a:r>
              <a:rPr lang="he-IL" dirty="0"/>
              <a:t> הדומיננטית.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5675-A77E-A175-7DA3-9660F0391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407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7D393-5C40-43DF-6B87-4CB09D486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012B9A-A0CA-6A24-B44D-08D6F7C62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88F18-7554-62FA-29A8-6BD8C3E57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עמית</a:t>
            </a:r>
          </a:p>
          <a:p>
            <a:pPr algn="r" rtl="1"/>
            <a:r>
              <a:rPr lang="he-IL" dirty="0"/>
              <a:t>האלגוריתם </a:t>
            </a:r>
            <a:r>
              <a:rPr lang="en-US" b="1" dirty="0"/>
              <a:t>MCMC (Monte Carlo Markov Chain)</a:t>
            </a:r>
            <a:r>
              <a:rPr lang="en-US" dirty="0"/>
              <a:t> </a:t>
            </a:r>
            <a:r>
              <a:rPr lang="he-IL" dirty="0"/>
              <a:t>משמש לדגימה מתוך התפלגות הסתברותית מסובכת, במיוחד כשהיא אינה ניתנת לדגימה ישירה.</a:t>
            </a:r>
          </a:p>
          <a:p>
            <a:pPr algn="r" rtl="1"/>
            <a:r>
              <a:rPr lang="he-IL" b="1" dirty="0"/>
              <a:t>אתחול</a:t>
            </a:r>
            <a:r>
              <a:rPr lang="he-IL" dirty="0"/>
              <a:t> – מתחילים מנקודה כלשהי במרחב האפשרויות.</a:t>
            </a:r>
          </a:p>
          <a:p>
            <a:pPr algn="r" rtl="1"/>
            <a:r>
              <a:rPr lang="he-IL" b="1" dirty="0"/>
              <a:t>יצירת הצעות (</a:t>
            </a:r>
            <a:r>
              <a:rPr lang="en-US" b="1" dirty="0"/>
              <a:t>Proposal)</a:t>
            </a:r>
            <a:r>
              <a:rPr lang="en-US" dirty="0"/>
              <a:t> – </a:t>
            </a:r>
            <a:r>
              <a:rPr lang="he-IL" dirty="0"/>
              <a:t>בוחרים נקודה חדשה על סמך כלל מעבר (</a:t>
            </a:r>
            <a:r>
              <a:rPr lang="en-US" dirty="0"/>
              <a:t>Transition Rule).</a:t>
            </a:r>
            <a:endParaRPr lang="he-IL" dirty="0"/>
          </a:p>
          <a:p>
            <a:pPr algn="r" rtl="1"/>
            <a:r>
              <a:rPr lang="he-IL" b="1" dirty="0"/>
              <a:t>חישוב יחס הסתברויות</a:t>
            </a:r>
            <a:r>
              <a:rPr lang="he-IL" dirty="0"/>
              <a:t> – משווים בין ההסתברות של הנקודה החדשה לזו של הקודמת.</a:t>
            </a:r>
          </a:p>
          <a:p>
            <a:pPr algn="r" rtl="1"/>
            <a:r>
              <a:rPr lang="he-IL" b="1" dirty="0"/>
              <a:t>קבלה או דחייה (</a:t>
            </a:r>
            <a:r>
              <a:rPr lang="en-US" b="1" dirty="0"/>
              <a:t>Acceptance Rule)</a:t>
            </a:r>
            <a:r>
              <a:rPr lang="en-US" dirty="0"/>
              <a:t> – </a:t>
            </a:r>
            <a:r>
              <a:rPr lang="he-IL" dirty="0"/>
              <a:t>אם הנקודה החדשה סבירה יותר, מקבלים אותה; אחרת, מקבלים אותה בהסתברות מסוימת כדי להימנע מהיתקעות במינימום מקומי.</a:t>
            </a:r>
          </a:p>
          <a:p>
            <a:pPr algn="r" rtl="1"/>
            <a:r>
              <a:rPr lang="he-IL" b="1" dirty="0"/>
              <a:t>חזרה על התהליך</a:t>
            </a:r>
            <a:r>
              <a:rPr lang="he-IL" dirty="0"/>
              <a:t> – ממשיכים לייצר דגימות עד להתכנסות.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אלגוריתם </a:t>
            </a:r>
            <a:r>
              <a:rPr lang="en-US" b="1" dirty="0"/>
              <a:t>MCMC (Monte Carlo Markov Chain)</a:t>
            </a:r>
            <a:r>
              <a:rPr lang="en-US" dirty="0"/>
              <a:t> </a:t>
            </a:r>
            <a:r>
              <a:rPr lang="he-IL" dirty="0"/>
              <a:t>הוא שיטה נומרית לדגימה מתוך התפלגות מורכבת. הוא משלב שתי טכניקות:</a:t>
            </a:r>
          </a:p>
          <a:p>
            <a:pPr algn="r" rtl="1">
              <a:buFont typeface="+mj-lt"/>
              <a:buAutoNum type="arabicPeriod"/>
            </a:pPr>
            <a:r>
              <a:rPr lang="he-IL" b="1" dirty="0"/>
              <a:t>שיטות מונטה קרלו</a:t>
            </a:r>
            <a:r>
              <a:rPr lang="he-IL" dirty="0"/>
              <a:t> – שימוש במספרים אקראיים לחישוב </a:t>
            </a:r>
            <a:r>
              <a:rPr lang="he-IL" dirty="0" err="1"/>
              <a:t>קירובים</a:t>
            </a:r>
            <a:r>
              <a:rPr lang="he-IL" dirty="0"/>
              <a:t>.</a:t>
            </a:r>
          </a:p>
          <a:p>
            <a:pPr algn="r" rtl="1">
              <a:buFont typeface="+mj-lt"/>
              <a:buAutoNum type="arabicPeriod"/>
            </a:pPr>
            <a:r>
              <a:rPr lang="he-IL" b="1" dirty="0"/>
              <a:t>שרשראות מרקוב</a:t>
            </a:r>
            <a:r>
              <a:rPr lang="he-IL" dirty="0"/>
              <a:t> – תהליך שבו כל מצב נקבע על בסיס המצב הקודם בלבד.</a:t>
            </a:r>
          </a:p>
          <a:p>
            <a:pPr algn="r" rtl="1"/>
            <a:r>
              <a:rPr lang="en-US" dirty="0"/>
              <a:t>MCMC </a:t>
            </a:r>
            <a:r>
              <a:rPr lang="he-IL" dirty="0"/>
              <a:t>מאפשר דגימה מתוך התפלגויות שקשה לחשב ישירות. הוא נפוץ בתחומים כמו </a:t>
            </a:r>
            <a:r>
              <a:rPr lang="he-IL" dirty="0" err="1"/>
              <a:t>בייסיאניות</a:t>
            </a:r>
            <a:r>
              <a:rPr lang="he-IL" dirty="0"/>
              <a:t>, למידת מכונה, פיזיקה חישובית ועוד.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20BB0-32CF-BA2F-675C-E8CE9F775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BF937F-7BB7-47C2-A3AA-186E1E5BCC7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74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July 28, 2025</a:t>
            </a:fld>
            <a:endParaRPr lang="en-US" dirty="0">
              <a:latin typeface="+mn-lt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07734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July 28,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82030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July 28,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420246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July 28,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5265098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July 28,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51303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960BD-7AC1-4217-9611-AAA56D3EE38F}" type="datetime4">
              <a:rPr lang="en-US" smtClean="0"/>
              <a:pPr/>
              <a:t>July 28,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700790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C3C8F-D4A7-4EAD-92AD-82C91CB8BB85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53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11D41-E33C-4BC7-8272-37E8417FD097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6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40FED-6E95-4177-A7EF-CD303B9E611D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97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962CB-39AD-45A9-800F-54DAB53D6021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2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DF93D-55AB-4606-B9D7-742F1FC51983}" type="datetime4">
              <a:rPr lang="en-US" smtClean="0"/>
              <a:pPr/>
              <a:t>July 28,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25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2841D-FB5C-47AB-B2FF-32E855C1EA71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60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537E9-D174-424D-BEE8-AFC4CA5F9F97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1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A44C0-F7AC-49C2-8289-1E7A86D9FB50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8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B84BC-6E78-40D1-8831-40AB1F596614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85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A080F-3961-4D42-BEDE-84A1FED032F1}" type="datetime4">
              <a:rPr lang="en-US" smtClean="0"/>
              <a:pPr/>
              <a:t>July 28,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20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3960BD-7AC1-4217-9611-AAA56D3EE38F}" type="datetime4">
              <a:rPr lang="en-US" smtClean="0"/>
              <a:pPr/>
              <a:t>July 28, 2025</a:t>
            </a:fld>
            <a:endParaRPr lang="en-US" dirty="0">
              <a:latin typeface="+mn-lt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4AEF59-F28E-467C-9EA3-92D1CFAD475A}" type="slidenum">
              <a:rPr lang="en-US" smtClean="0"/>
              <a:pPr/>
              <a:t>‹#›</a:t>
            </a:fld>
            <a:endParaRPr lang="en-U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93896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  <p:sldLayoutId id="2147483770" r:id="rId12"/>
    <p:sldLayoutId id="2147483771" r:id="rId13"/>
    <p:sldLayoutId id="2147483772" r:id="rId14"/>
    <p:sldLayoutId id="2147483773" r:id="rId15"/>
    <p:sldLayoutId id="2147483774" r:id="rId16"/>
    <p:sldLayoutId id="2147483775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cid:ii_mdn2eds91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207D-E791-847C-FAA2-A0D7BCBDD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0962" y="1104231"/>
            <a:ext cx="8574622" cy="976341"/>
          </a:xfrm>
        </p:spPr>
        <p:txBody>
          <a:bodyPr>
            <a:noAutofit/>
          </a:bodyPr>
          <a:lstStyle/>
          <a:p>
            <a:pPr algn="ctr"/>
            <a:br>
              <a:rPr lang="en-US" sz="4800" dirty="0"/>
            </a:br>
            <a:r>
              <a:rPr lang="en-US" sz="4800" dirty="0"/>
              <a:t>Seizure Detection Accelerator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42FD0-6461-173F-5847-B3719D89D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3760" y="3553576"/>
            <a:ext cx="7770425" cy="1768420"/>
          </a:xfrm>
        </p:spPr>
        <p:txBody>
          <a:bodyPr>
            <a:normAutofit fontScale="92500" lnSpcReduction="20000"/>
          </a:bodyPr>
          <a:lstStyle/>
          <a:p>
            <a:pPr lvl="1" algn="l"/>
            <a:r>
              <a:rPr lang="en-US" sz="2400" b="1" dirty="0">
                <a:solidFill>
                  <a:schemeClr val="tx1"/>
                </a:solidFill>
              </a:rPr>
              <a:t>Ofri </a:t>
            </a:r>
            <a:r>
              <a:rPr lang="en-US" sz="2400" b="1" dirty="0" err="1">
                <a:solidFill>
                  <a:schemeClr val="tx1"/>
                </a:solidFill>
              </a:rPr>
              <a:t>Zilberberg</a:t>
            </a:r>
            <a:endParaRPr lang="en-US" sz="2400" b="1" dirty="0">
              <a:solidFill>
                <a:schemeClr val="tx1"/>
              </a:solidFill>
            </a:endParaRPr>
          </a:p>
          <a:p>
            <a:pPr lvl="1" algn="l"/>
            <a:r>
              <a:rPr lang="en-US" sz="2400" b="1" dirty="0">
                <a:solidFill>
                  <a:schemeClr val="tx1"/>
                </a:solidFill>
              </a:rPr>
              <a:t>Amit Ben Sinai</a:t>
            </a:r>
          </a:p>
          <a:p>
            <a:pPr lvl="1" algn="l"/>
            <a:r>
              <a:rPr lang="en-US" sz="2400" b="1" dirty="0">
                <a:solidFill>
                  <a:schemeClr val="tx1"/>
                </a:solidFill>
              </a:rPr>
              <a:t>Supervisor: Shahar Gino</a:t>
            </a:r>
            <a:endParaRPr lang="he-IL" sz="2400" b="1" dirty="0">
              <a:solidFill>
                <a:schemeClr val="tx1"/>
              </a:solidFill>
            </a:endParaRPr>
          </a:p>
          <a:p>
            <a:pPr lvl="1" algn="l"/>
            <a:r>
              <a:rPr lang="en-US" sz="2400" b="1" dirty="0">
                <a:solidFill>
                  <a:schemeClr val="tx1"/>
                </a:solidFill>
              </a:rPr>
              <a:t>Lab Engineer: Goel Samuel</a:t>
            </a:r>
          </a:p>
          <a:p>
            <a:pPr lvl="1" algn="l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9C0B44-0D57-2623-5A79-2AB17802BD31}"/>
              </a:ext>
            </a:extLst>
          </p:cNvPr>
          <p:cNvSpPr txBox="1">
            <a:spLocks/>
          </p:cNvSpPr>
          <p:nvPr/>
        </p:nvSpPr>
        <p:spPr>
          <a:xfrm>
            <a:off x="2963714" y="2441518"/>
            <a:ext cx="5428432" cy="495079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2800" dirty="0"/>
              <a:t>Based on MCMC and GMM</a:t>
            </a:r>
          </a:p>
          <a:p>
            <a:pPr algn="l"/>
            <a:r>
              <a:rPr lang="en-US" sz="2800" dirty="0"/>
              <a:t>Technion VLSI Lab Project</a:t>
            </a:r>
          </a:p>
        </p:txBody>
      </p:sp>
    </p:spTree>
    <p:extLst>
      <p:ext uri="{BB962C8B-B14F-4D97-AF65-F5344CB8AC3E}">
        <p14:creationId xmlns:p14="http://schemas.microsoft.com/office/powerpoint/2010/main" val="1683554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108284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dirty="0"/>
              <a:t>System Architecture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10668" y="1942641"/>
            <a:ext cx="10018713" cy="3881087"/>
          </a:xfrm>
        </p:spPr>
        <p:txBody>
          <a:bodyPr>
            <a:normAutofit fontScale="92500" lnSpcReduction="10000"/>
          </a:bodyPr>
          <a:lstStyle/>
          <a:p>
            <a:r>
              <a:rPr lang="en-US" sz="2600" b="1" dirty="0"/>
              <a:t>Seizure Top Module</a:t>
            </a:r>
            <a:r>
              <a:rPr lang="en-US" sz="2600" dirty="0"/>
              <a:t> – Integrates all computational blocks</a:t>
            </a:r>
          </a:p>
          <a:p>
            <a:pPr lvl="1"/>
            <a:r>
              <a:rPr lang="en-US" sz="2600" b="1" dirty="0"/>
              <a:t>Seizure Regfile Module</a:t>
            </a:r>
            <a:r>
              <a:rPr lang="en-US" sz="2600" dirty="0"/>
              <a:t> – Manages data storage and APB communication</a:t>
            </a:r>
          </a:p>
          <a:p>
            <a:pPr lvl="1"/>
            <a:r>
              <a:rPr lang="en-US" sz="2600" b="1" dirty="0"/>
              <a:t>Seizure Core Module</a:t>
            </a:r>
            <a:r>
              <a:rPr lang="en-US" sz="2600" dirty="0"/>
              <a:t> – Integrates all functional blocks</a:t>
            </a:r>
          </a:p>
          <a:p>
            <a:pPr lvl="2"/>
            <a:r>
              <a:rPr lang="en-US" sz="2400" b="1" dirty="0"/>
              <a:t>Parameter Calculation Module</a:t>
            </a:r>
            <a:r>
              <a:rPr lang="en-US" sz="2400" dirty="0"/>
              <a:t> – Computes statistical parameters (Mean, Standard Deviation)</a:t>
            </a:r>
          </a:p>
          <a:p>
            <a:pPr lvl="2"/>
            <a:r>
              <a:rPr lang="en-US" sz="2400" b="1" dirty="0"/>
              <a:t>MCMC Module</a:t>
            </a:r>
            <a:r>
              <a:rPr lang="en-US" sz="2400" dirty="0"/>
              <a:t> – Probabilistic modeling for seizure classification</a:t>
            </a:r>
          </a:p>
          <a:p>
            <a:pPr lvl="2"/>
            <a:r>
              <a:rPr lang="en-US" sz="2400" b="1" dirty="0"/>
              <a:t>Distance Calculation &amp; Threshold Comparison</a:t>
            </a:r>
            <a:r>
              <a:rPr lang="en-US" sz="2400" dirty="0"/>
              <a:t> – Determines if EEG signals indicate a seizure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FA40B-B031-E1A4-9CEF-604FF39C8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78994"/>
            <a:ext cx="10018713" cy="1752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Architectural Design</a:t>
            </a:r>
            <a:br>
              <a:rPr lang="en-US" dirty="0"/>
            </a:br>
            <a:r>
              <a:rPr lang="en-US" sz="2400" dirty="0"/>
              <a:t>Top Level Interface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C73F4-03EE-A4B9-ACC1-5763A03017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84313" y="2680717"/>
            <a:ext cx="10018712" cy="309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73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24067"/>
            <a:ext cx="10018713" cy="1752599"/>
          </a:xfrm>
        </p:spPr>
        <p:txBody>
          <a:bodyPr/>
          <a:lstStyle/>
          <a:p>
            <a:r>
              <a:rPr lang="en-US" dirty="0"/>
              <a:t>Seizure </a:t>
            </a:r>
            <a:r>
              <a:rPr lang="en-US" dirty="0" err="1"/>
              <a:t>Regfile</a:t>
            </a:r>
            <a:r>
              <a:rPr lang="en-US" dirty="0"/>
              <a:t> Description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94074" y="1758307"/>
            <a:ext cx="10145885" cy="4461535"/>
          </a:xfrm>
        </p:spPr>
        <p:txBody>
          <a:bodyPr>
            <a:noAutofit/>
          </a:bodyPr>
          <a:lstStyle/>
          <a:p>
            <a:r>
              <a:rPr lang="en-US" sz="2800" b="1" dirty="0"/>
              <a:t>Purpose: </a:t>
            </a:r>
          </a:p>
          <a:p>
            <a:pPr lvl="1"/>
            <a:r>
              <a:rPr lang="en-US" sz="2800" dirty="0"/>
              <a:t>APB-controlled register file interfacing with RAMs (FIFO, LUT)</a:t>
            </a:r>
          </a:p>
          <a:p>
            <a:pPr lvl="1"/>
            <a:r>
              <a:rPr lang="en-US" sz="2800" dirty="0"/>
              <a:t>Supports data buffering for the core module</a:t>
            </a:r>
          </a:p>
          <a:p>
            <a:r>
              <a:rPr lang="en-US" sz="2800" b="1" dirty="0"/>
              <a:t>Key Features</a:t>
            </a:r>
            <a:r>
              <a:rPr lang="en-US" sz="2800" dirty="0"/>
              <a:t>: </a:t>
            </a:r>
          </a:p>
          <a:p>
            <a:pPr lvl="1"/>
            <a:r>
              <a:rPr lang="en-US" sz="2800" dirty="0"/>
              <a:t>APB Interface: </a:t>
            </a:r>
          </a:p>
          <a:p>
            <a:pPr lvl="2"/>
            <a:r>
              <a:rPr lang="en-US" sz="2400" dirty="0"/>
              <a:t>FIFO RAM (dpram256x18_cb) </a:t>
            </a:r>
          </a:p>
          <a:p>
            <a:pPr lvl="2"/>
            <a:r>
              <a:rPr lang="en-US" sz="2400" dirty="0"/>
              <a:t>LUT RAM (spram2048x72_cb)</a:t>
            </a:r>
          </a:p>
          <a:p>
            <a:pPr lvl="1"/>
            <a:r>
              <a:rPr lang="en-US" sz="2800" dirty="0"/>
              <a:t>Memory access using indirect write, read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158E-3F74-32C2-4568-BDFBDB1E5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97287"/>
            <a:ext cx="10018713" cy="1031818"/>
          </a:xfrm>
        </p:spPr>
        <p:txBody>
          <a:bodyPr/>
          <a:lstStyle/>
          <a:p>
            <a:r>
              <a:rPr lang="en-US" dirty="0"/>
              <a:t>AMBA APB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254C1B-8766-766C-D1B2-7883ADDD8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904132" y="2781857"/>
            <a:ext cx="5322228" cy="2878408"/>
          </a:xfrm>
          <a:prstGeom prst="rect">
            <a:avLst/>
          </a:prstGeom>
        </p:spPr>
      </p:pic>
      <p:pic>
        <p:nvPicPr>
          <p:cNvPr id="6" name="Picture 5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F7140FFC-513C-8ADE-A6EC-BF8B673A93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923" y="2781542"/>
            <a:ext cx="5511305" cy="2878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CB06FD-0396-58AF-C458-7B97E41B66CC}"/>
              </a:ext>
            </a:extLst>
          </p:cNvPr>
          <p:cNvSpPr txBox="1"/>
          <p:nvPr/>
        </p:nvSpPr>
        <p:spPr>
          <a:xfrm>
            <a:off x="1209427" y="1880022"/>
            <a:ext cx="101249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r>
              <a:rPr lang="en-US" sz="2800" b="1" dirty="0"/>
              <a:t>AMBA APB Protocol: </a:t>
            </a:r>
            <a:r>
              <a:rPr lang="en-US" sz="2800" dirty="0"/>
              <a:t>Enables communication between hardware components</a:t>
            </a:r>
          </a:p>
        </p:txBody>
      </p:sp>
    </p:spTree>
    <p:extLst>
      <p:ext uri="{BB962C8B-B14F-4D97-AF65-F5344CB8AC3E}">
        <p14:creationId xmlns:p14="http://schemas.microsoft.com/office/powerpoint/2010/main" val="1126688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C3BAA-0B33-CF55-F8DD-BE2F27DF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64695"/>
            <a:ext cx="10018713" cy="1752599"/>
          </a:xfrm>
        </p:spPr>
        <p:txBody>
          <a:bodyPr/>
          <a:lstStyle/>
          <a:p>
            <a:r>
              <a:rPr lang="en-US" dirty="0"/>
              <a:t>Regfile and Memory Wave Diagram</a:t>
            </a:r>
          </a:p>
        </p:txBody>
      </p:sp>
      <p:pic>
        <p:nvPicPr>
          <p:cNvPr id="1026" name="Picture 1">
            <a:extLst>
              <a:ext uri="{FF2B5EF4-FFF2-40B4-BE49-F238E27FC236}">
                <a16:creationId xmlns:a16="http://schemas.microsoft.com/office/drawing/2014/main" id="{9B7E007E-5464-2FBC-CA0D-954B4C663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963" y="2123575"/>
            <a:ext cx="11752074" cy="4048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9079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216568"/>
            <a:ext cx="10018713" cy="16001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Architectural Design</a:t>
            </a:r>
            <a:br>
              <a:rPr lang="en-US" dirty="0"/>
            </a:br>
            <a:r>
              <a:rPr lang="en-US" sz="2400" dirty="0"/>
              <a:t>Core Level Interface</a:t>
            </a:r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5BB63-FE76-BE75-2221-EDBB8F97FDE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2590" y="2199103"/>
            <a:ext cx="10490433" cy="404338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9E8D-472E-0D73-350C-170E3F4A4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Architectural Design</a:t>
            </a:r>
            <a:br>
              <a:rPr lang="en-US" dirty="0"/>
            </a:br>
            <a:r>
              <a:rPr lang="en-US" sz="2400" dirty="0"/>
              <a:t>Parameter Calculation</a:t>
            </a:r>
            <a:endParaRPr lang="en-US" dirty="0"/>
          </a:p>
        </p:txBody>
      </p:sp>
      <p:pic>
        <p:nvPicPr>
          <p:cNvPr id="6" name="מציין מיקום תוכן 5" descr="Param Calc Block Diagram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57715" y="1789300"/>
            <a:ext cx="10476570" cy="4439447"/>
          </a:xfrm>
        </p:spPr>
      </p:pic>
    </p:spTree>
    <p:extLst>
      <p:ext uri="{BB962C8B-B14F-4D97-AF65-F5344CB8AC3E}">
        <p14:creationId xmlns:p14="http://schemas.microsoft.com/office/powerpoint/2010/main" val="35429045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2E7EC-84F3-6E3D-6C5E-F8A5D2573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FC8041-9279-950E-BF23-DAF8C712B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36274"/>
            <a:ext cx="10018713" cy="1752599"/>
          </a:xfrm>
        </p:spPr>
        <p:txBody>
          <a:bodyPr/>
          <a:lstStyle/>
          <a:p>
            <a:r>
              <a:rPr lang="en-US" dirty="0"/>
              <a:t>Mean Calc Unit Wave Diagram Results</a:t>
            </a:r>
            <a:endParaRPr lang="he-IL" dirty="0"/>
          </a:p>
        </p:txBody>
      </p:sp>
      <p:pic>
        <p:nvPicPr>
          <p:cNvPr id="6" name="מציין מיקום תוכן 5" descr="mean_wave_updated.jpeg">
            <a:extLst>
              <a:ext uri="{FF2B5EF4-FFF2-40B4-BE49-F238E27FC236}">
                <a16:creationId xmlns:a16="http://schemas.microsoft.com/office/drawing/2014/main" id="{F4BC66D3-FA36-A508-4E7A-F7944F6D2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079" y="2616411"/>
            <a:ext cx="11735839" cy="3154889"/>
          </a:xfrm>
        </p:spPr>
      </p:pic>
    </p:spTree>
    <p:extLst>
      <p:ext uri="{BB962C8B-B14F-4D97-AF65-F5344CB8AC3E}">
        <p14:creationId xmlns:p14="http://schemas.microsoft.com/office/powerpoint/2010/main" val="2967459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Calculation Unit Wave Results</a:t>
            </a:r>
            <a:endParaRPr lang="he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57BB18-73F1-63F0-BC03-7A60326F590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53006" y="2867794"/>
            <a:ext cx="9771786" cy="240037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E7CF1-826F-3ABC-E8B6-4C366A568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EA66A21-DC3B-3230-338E-6A189923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 Calculation Unit Wave Results</a:t>
            </a:r>
            <a:endParaRPr lang="he-IL" dirty="0"/>
          </a:p>
        </p:txBody>
      </p:sp>
      <p:pic>
        <p:nvPicPr>
          <p:cNvPr id="6" name="מציין מיקום תוכן 5" descr="std_wave_updated.jpeg">
            <a:extLst>
              <a:ext uri="{FF2B5EF4-FFF2-40B4-BE49-F238E27FC236}">
                <a16:creationId xmlns:a16="http://schemas.microsoft.com/office/drawing/2014/main" id="{27E7B01E-9FE8-A72D-347D-E5831A0560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28800" y="2650260"/>
            <a:ext cx="11920878" cy="2905714"/>
          </a:xfrm>
        </p:spPr>
      </p:pic>
    </p:spTree>
    <p:extLst>
      <p:ext uri="{BB962C8B-B14F-4D97-AF65-F5344CB8AC3E}">
        <p14:creationId xmlns:p14="http://schemas.microsoft.com/office/powerpoint/2010/main" val="410472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190500"/>
            <a:ext cx="10018713" cy="1752599"/>
          </a:xfrm>
        </p:spPr>
        <p:txBody>
          <a:bodyPr/>
          <a:lstStyle/>
          <a:p>
            <a:r>
              <a:rPr lang="en-US" dirty="0"/>
              <a:t>Introduction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1850065"/>
            <a:ext cx="10018713" cy="432815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Epilepsy seizure detection is a critical task in medical diagnostics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Real-time processing and low latency is essential for accurate and timely classification</a:t>
            </a:r>
          </a:p>
          <a:p>
            <a:pPr marL="0" indent="0">
              <a:buNone/>
            </a:pPr>
            <a:endParaRPr lang="he-IL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0" y="270711"/>
            <a:ext cx="12192000" cy="1515978"/>
          </a:xfrm>
        </p:spPr>
        <p:txBody>
          <a:bodyPr>
            <a:normAutofit/>
          </a:bodyPr>
          <a:lstStyle/>
          <a:p>
            <a:r>
              <a:rPr lang="en-US" dirty="0"/>
              <a:t>FSM in Parameter Calculation Module</a:t>
            </a:r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1319210" y="2027322"/>
                <a:ext cx="10018713" cy="4427620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sz="2400" b="1" dirty="0"/>
                  <a:t>IDLE </a:t>
                </a:r>
                <a:r>
                  <a:rPr lang="en-US" sz="2400" dirty="0"/>
                  <a:t>– waits for start signal (when memory is full)</a:t>
                </a:r>
              </a:p>
              <a:p>
                <a:pPr lvl="1"/>
                <a:r>
                  <a:rPr lang="en-US" sz="2400" b="1" dirty="0"/>
                  <a:t>PROLOG </a:t>
                </a:r>
                <a:r>
                  <a:rPr lang="en-US" sz="2400" dirty="0"/>
                  <a:t>- </a:t>
                </a:r>
                <a:r>
                  <a:rPr lang="en-US" sz="24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</a:rPr>
                  <a:t>initial processing state</a:t>
                </a:r>
                <a:endParaRPr lang="en-US" sz="2400" dirty="0"/>
              </a:p>
              <a:p>
                <a:pPr lvl="1"/>
                <a:r>
                  <a:rPr lang="en-US" sz="2400" b="1" dirty="0"/>
                  <a:t>MEAN_POS/NEG </a:t>
                </a:r>
                <a:r>
                  <a:rPr lang="en-US" sz="2400" dirty="0"/>
                  <a:t>– accumulation stage, POS and NEG separately and parallelly</a:t>
                </a:r>
              </a:p>
              <a:p>
                <a:pPr lvl="1"/>
                <a:r>
                  <a:rPr lang="en-US" sz="2400" b="1" dirty="0"/>
                  <a:t>MEAN_DIV </a:t>
                </a:r>
                <a:r>
                  <a:rPr lang="en-US" sz="2400" dirty="0"/>
                  <a:t>– division stage, 3 clock cycles for the dividing component</a:t>
                </a:r>
              </a:p>
              <a:p>
                <a:pPr lvl="1"/>
                <a:r>
                  <a:rPr lang="en-US" sz="2400" b="1" dirty="0"/>
                  <a:t>STD_POS/NEG </a:t>
                </a:r>
                <a:r>
                  <a:rPr lang="en-US" sz="2400" dirty="0"/>
                  <a:t>– accumulation, </a:t>
                </a:r>
                <a:r>
                  <a:rPr lang="en-US" sz="2400" dirty="0" err="1"/>
                  <a:t>squeared</a:t>
                </a:r>
                <a:r>
                  <a:rPr lang="en-US" sz="2400" dirty="0"/>
                  <a:t> stage, POS and NEG separately and parallelly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>
                            <a:latin typeface="Cambria Math" panose="02040503050406030204" pitchFamily="18" charset="0"/>
                          </a:rPr>
                          <m:t>Σ</m:t>
                        </m:r>
                        <m:d>
                          <m:d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𝑠𝑎𝑚𝑝𝑙𝑒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  <a:p>
                <a:pPr lvl="1"/>
                <a:r>
                  <a:rPr lang="en-US" sz="2400" b="1" dirty="0"/>
                  <a:t>STD_FINISH </a:t>
                </a:r>
                <a:r>
                  <a:rPr lang="en-US" sz="2400" dirty="0"/>
                  <a:t>– STD final calculation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𝑠𝑎𝑚𝑝𝑙𝑒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  <a:p>
                <a:pPr lvl="1"/>
                <a:r>
                  <a:rPr lang="en-US" sz="2400" b="1" dirty="0"/>
                  <a:t>START_MCMC </a:t>
                </a:r>
                <a:r>
                  <a:rPr lang="en-US" sz="2400" dirty="0"/>
                  <a:t>– start signal for next module</a:t>
                </a:r>
              </a:p>
              <a:p>
                <a:endParaRPr lang="he-IL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9210" y="2027322"/>
                <a:ext cx="10018713" cy="4427620"/>
              </a:xfrm>
              <a:blipFill>
                <a:blip r:embed="rId3" cstate="print"/>
                <a:stretch>
                  <a:fillRect t="-5647" r="-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2" y="100263"/>
            <a:ext cx="10018713" cy="1752599"/>
          </a:xfrm>
        </p:spPr>
        <p:txBody>
          <a:bodyPr/>
          <a:lstStyle/>
          <a:p>
            <a:r>
              <a:rPr lang="en-US" dirty="0" err="1"/>
              <a:t>Param</a:t>
            </a:r>
            <a:r>
              <a:rPr lang="en-US" dirty="0"/>
              <a:t> Calc Wave Results</a:t>
            </a:r>
            <a:endParaRPr lang="he-IL" dirty="0"/>
          </a:p>
        </p:txBody>
      </p:sp>
      <p:pic>
        <p:nvPicPr>
          <p:cNvPr id="4" name="מציין מיקום תוכן 3" descr="param_calc_wave.jpe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48982" y="1943099"/>
            <a:ext cx="11894035" cy="449424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C8C1-63E2-F1A0-B3F2-F1BBE8A4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84225"/>
            <a:ext cx="10018713" cy="1752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Architectural Design</a:t>
            </a:r>
            <a:br>
              <a:rPr lang="en-US" dirty="0"/>
            </a:br>
            <a:r>
              <a:rPr lang="en-US" sz="2000" dirty="0"/>
              <a:t>MCMC &amp; Probability Estimation – Implementation on Project B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25D259-A00C-D8DE-A789-8A5E5FCAE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07481" y="2159672"/>
            <a:ext cx="10777038" cy="3991496"/>
          </a:xfrm>
        </p:spPr>
      </p:pic>
    </p:spTree>
    <p:extLst>
      <p:ext uri="{BB962C8B-B14F-4D97-AF65-F5344CB8AC3E}">
        <p14:creationId xmlns:p14="http://schemas.microsoft.com/office/powerpoint/2010/main" val="3027730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10F2F5-C3E5-A8CD-6009-93B68115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Architectural Design</a:t>
            </a:r>
            <a:br>
              <a:rPr lang="en-US" dirty="0"/>
            </a:br>
            <a:r>
              <a:rPr lang="en-US" sz="2000" dirty="0"/>
              <a:t>MCMC &amp; Probability Estimation – Implementation on Project B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8C4A4BF-84B2-8FEA-4F47-7011497C12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086643" y="1857439"/>
            <a:ext cx="10018713" cy="443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005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D9E09-CCC2-629D-4BCE-31442352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62345"/>
            <a:ext cx="10018713" cy="1752599"/>
          </a:xfrm>
        </p:spPr>
        <p:txBody>
          <a:bodyPr/>
          <a:lstStyle/>
          <a:p>
            <a:r>
              <a:rPr lang="en-US" dirty="0"/>
              <a:t>MCMC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922758-9C7C-9439-47F5-C5AFFDED4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08190" y="2008076"/>
            <a:ext cx="7175620" cy="406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338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35543" y="429768"/>
            <a:ext cx="10018713" cy="1752599"/>
          </a:xfrm>
        </p:spPr>
        <p:txBody>
          <a:bodyPr/>
          <a:lstStyle/>
          <a:p>
            <a:r>
              <a:rPr lang="en-US" dirty="0"/>
              <a:t>MCMC</a:t>
            </a:r>
            <a:endParaRPr lang="he-I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83BC67-0941-1B33-68DE-07549B5D8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74" y="2396837"/>
            <a:ext cx="11721051" cy="275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21F2-27DF-4724-D97E-1DA9D9B0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403057"/>
            <a:ext cx="12191999" cy="17525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Architectural Design</a:t>
            </a:r>
            <a:br>
              <a:rPr lang="en-US" dirty="0"/>
            </a:br>
            <a:r>
              <a:rPr lang="en-US" sz="2400" dirty="0"/>
              <a:t>Distance Calculation &amp; Threshold Comparison– Implementation on Project B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3D86EB-4D8E-7949-EF68-8BF8D9512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39476" y="2779871"/>
            <a:ext cx="11313045" cy="319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75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Calculation and Threshold Comparison</a:t>
            </a:r>
            <a:endParaRPr lang="he-IL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8AF2524-DB45-278F-702C-D5FF746CF4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197" y="2979313"/>
            <a:ext cx="18267245" cy="54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59981440-D013-25AD-7AC5-A8E4D21FF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97" y="2979314"/>
            <a:ext cx="11557605" cy="2880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A3CA-12B9-03C8-D25E-CB555A05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52599"/>
          </a:xfrm>
        </p:spPr>
        <p:txBody>
          <a:bodyPr/>
          <a:lstStyle/>
          <a:p>
            <a:r>
              <a:rPr lang="en-US" dirty="0"/>
              <a:t>Pipeline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B47856-1223-C420-BB21-80D48E16C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480875" y="4353224"/>
            <a:ext cx="11230249" cy="187838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103B11-6123-ECF0-4D7C-7EF99F90611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901128" y="1972415"/>
            <a:ext cx="8389739" cy="2160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98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  <a:endParaRPr lang="he-IL" dirty="0"/>
          </a:p>
        </p:txBody>
      </p:sp>
      <p:pic>
        <p:nvPicPr>
          <p:cNvPr id="4" name="מציין מיקום תוכן 3" descr="synt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776989" y="2467152"/>
            <a:ext cx="9074840" cy="3346908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D830-79D3-43EE-8A5D-9C6A4749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56" y="469233"/>
            <a:ext cx="12234111" cy="1473868"/>
          </a:xfrm>
        </p:spPr>
        <p:txBody>
          <a:bodyPr>
            <a:normAutofit/>
          </a:bodyPr>
          <a:lstStyle/>
          <a:p>
            <a:r>
              <a:rPr lang="en-US" sz="44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34E42-7486-E16A-B1E7-DD6976BB7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11457"/>
            <a:ext cx="10018713" cy="357974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Hardware based solutions (FPGA) offer low latency and high efficiency compared to software approaches</a:t>
            </a:r>
          </a:p>
          <a:p>
            <a:pPr marR="0">
              <a:lnSpc>
                <a:spcPct val="150000"/>
              </a:lnSpc>
            </a:pPr>
            <a:r>
              <a:rPr lang="en-US" sz="2800" dirty="0"/>
              <a:t>Our accelerator input is based on EEG data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AMBA APB communication protocol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Using machine learning algorithms to predict seizure</a:t>
            </a:r>
          </a:p>
        </p:txBody>
      </p:sp>
    </p:spTree>
    <p:extLst>
      <p:ext uri="{BB962C8B-B14F-4D97-AF65-F5344CB8AC3E}">
        <p14:creationId xmlns:p14="http://schemas.microsoft.com/office/powerpoint/2010/main" val="1633205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Area Report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  <p:pic>
        <p:nvPicPr>
          <p:cNvPr id="4" name="תמונה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2316" y="1595622"/>
            <a:ext cx="9083040" cy="4395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-62345" y="381002"/>
            <a:ext cx="12330545" cy="1752599"/>
          </a:xfrm>
        </p:spPr>
        <p:txBody>
          <a:bodyPr/>
          <a:lstStyle/>
          <a:p>
            <a:r>
              <a:rPr lang="en-US" dirty="0"/>
              <a:t>Timing Report</a:t>
            </a:r>
            <a:endParaRPr lang="he-IL" dirty="0"/>
          </a:p>
        </p:txBody>
      </p:sp>
      <p:pic>
        <p:nvPicPr>
          <p:cNvPr id="4" name="תמונה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3681" y="2812474"/>
            <a:ext cx="6792883" cy="22361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190500"/>
            <a:ext cx="10018713" cy="1752599"/>
          </a:xfrm>
        </p:spPr>
        <p:txBody>
          <a:bodyPr/>
          <a:lstStyle/>
          <a:p>
            <a:r>
              <a:rPr lang="en-US" dirty="0"/>
              <a:t>Power Report</a:t>
            </a:r>
            <a:endParaRPr lang="he-IL" dirty="0"/>
          </a:p>
        </p:txBody>
      </p:sp>
      <p:pic>
        <p:nvPicPr>
          <p:cNvPr id="4" name="תמונה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7826" y="1734016"/>
            <a:ext cx="10018712" cy="45698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53831" y="236220"/>
            <a:ext cx="10018713" cy="1752599"/>
          </a:xfrm>
        </p:spPr>
        <p:txBody>
          <a:bodyPr/>
          <a:lstStyle/>
          <a:p>
            <a:r>
              <a:rPr lang="en-US" dirty="0"/>
              <a:t>Layout</a:t>
            </a:r>
            <a:endParaRPr lang="he-IL" dirty="0"/>
          </a:p>
        </p:txBody>
      </p:sp>
      <p:pic>
        <p:nvPicPr>
          <p:cNvPr id="4" name="מציין מיקום תוכן 3" descr="layout_2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975973" y="1600200"/>
            <a:ext cx="5379505" cy="514350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469071" y="472440"/>
            <a:ext cx="10018713" cy="1752599"/>
          </a:xfrm>
        </p:spPr>
        <p:txBody>
          <a:bodyPr/>
          <a:lstStyle/>
          <a:p>
            <a:r>
              <a:rPr lang="en-US" dirty="0"/>
              <a:t>Clock-Tree</a:t>
            </a:r>
            <a:endParaRPr lang="he-IL" dirty="0"/>
          </a:p>
        </p:txBody>
      </p:sp>
      <p:pic>
        <p:nvPicPr>
          <p:cNvPr id="4" name="מציין מיקום תוכן 3" descr="clock_tree_1 (1).pn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18235" y="2110740"/>
            <a:ext cx="8373565" cy="4206476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252103"/>
            <a:ext cx="10018713" cy="1752599"/>
          </a:xfrm>
        </p:spPr>
        <p:txBody>
          <a:bodyPr/>
          <a:lstStyle/>
          <a:p>
            <a:r>
              <a:rPr lang="en-US" dirty="0"/>
              <a:t>Problems we have Solved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372668" y="1674629"/>
            <a:ext cx="10018713" cy="4497572"/>
          </a:xfrm>
        </p:spPr>
        <p:txBody>
          <a:bodyPr>
            <a:normAutofit/>
          </a:bodyPr>
          <a:lstStyle/>
          <a:p>
            <a:r>
              <a:rPr lang="en-US" sz="2600" dirty="0"/>
              <a:t>Arithmetic with fixed point (Q1.5.12)</a:t>
            </a:r>
          </a:p>
          <a:p>
            <a:r>
              <a:rPr lang="en-US" sz="2600" dirty="0"/>
              <a:t>Integration with arithmetic modules (dividers, multiplexers etc.)</a:t>
            </a:r>
          </a:p>
          <a:p>
            <a:r>
              <a:rPr lang="en-US" sz="2600" dirty="0"/>
              <a:t>Implementation of AMBA APB protocol with different memory units</a:t>
            </a:r>
          </a:p>
          <a:p>
            <a:pPr lvl="1"/>
            <a:r>
              <a:rPr lang="en-US" sz="2600" dirty="0"/>
              <a:t>open-source Single Port RAM synchronous RAM (from ASIC world)</a:t>
            </a:r>
          </a:p>
          <a:p>
            <a:pPr lvl="1"/>
            <a:r>
              <a:rPr lang="en-US" sz="2600" dirty="0"/>
              <a:t>2 types of RAM memories from the VLSI laboratory</a:t>
            </a:r>
          </a:p>
          <a:p>
            <a:r>
              <a:rPr lang="en-US" altLang="en-US" sz="2600" dirty="0"/>
              <a:t>All blocks are synchronized using FSMs and control signals, ensuring proper data flow and timing dependency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A988-27DF-B508-D189-5AC77DAC4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43510"/>
            <a:ext cx="10018713" cy="881445"/>
          </a:xfrm>
        </p:spPr>
        <p:txBody>
          <a:bodyPr/>
          <a:lstStyle/>
          <a:p>
            <a:r>
              <a:rPr lang="en-US" dirty="0"/>
              <a:t>Project A -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BE12-1556-DD03-237C-DDAF339AE2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8" y="1336556"/>
            <a:ext cx="10018713" cy="505404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Introduction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Paper Study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Algorithmic Background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AMBA APB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Architectural design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Blocks Diagram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FSM Diagram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Pipeline Diagram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Accelerator Implementation: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AMBA APB protocol, memory integration and </a:t>
            </a:r>
            <a:r>
              <a:rPr lang="en-US" sz="1800" dirty="0" err="1"/>
              <a:t>regfile</a:t>
            </a:r>
            <a:r>
              <a:rPr lang="en-US" sz="1800" dirty="0"/>
              <a:t> implementation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Core Module: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dirty="0"/>
              <a:t>Parameter Calculation block implementation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/>
              <a:t>Module level testing, system integration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600" dirty="0"/>
          </a:p>
          <a:p>
            <a:pPr>
              <a:buFont typeface="Wingdings" panose="05000000000000000000" pitchFamily="2" charset="2"/>
              <a:buChar char="ü"/>
            </a:pP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6074775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68A98-2DA4-1BE5-56AB-0858E915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97479"/>
            <a:ext cx="10018713" cy="1377180"/>
          </a:xfrm>
        </p:spPr>
        <p:txBody>
          <a:bodyPr/>
          <a:lstStyle/>
          <a:p>
            <a:r>
              <a:rPr lang="en-US" dirty="0"/>
              <a:t>Project B  -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B2630-AE19-B42A-709F-833DE538B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185" y="1900187"/>
            <a:ext cx="10414921" cy="4491790"/>
          </a:xfrm>
        </p:spPr>
        <p:txBody>
          <a:bodyPr>
            <a:normAutofit fontScale="92500" lnSpcReduction="10000"/>
          </a:bodyPr>
          <a:lstStyle/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Accelerator Implementation: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Implementation of the MCMC block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/>
              <a:t>Look Up Table with a python script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/>
              <a:t>LUT integration with the logic of the block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lang="en-US" sz="2000" dirty="0"/>
              <a:t>Integration with other blocks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en-US" sz="2400" dirty="0"/>
              <a:t>Implementation of Distance Calculation &amp; Threshold Comparison block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Module level testing, system integration with FSM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Zero Order Verification – whole system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Synthesis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400" dirty="0"/>
              <a:t>Layout 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sz="2400" dirty="0"/>
          </a:p>
          <a:p>
            <a:pPr lvl="1">
              <a:lnSpc>
                <a:spcPct val="11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1776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413A-4598-BA99-4277-3D1790B1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372979"/>
            <a:ext cx="10018713" cy="802105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A8945-FD90-C966-A4F9-A3FC640EB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634" y="1052764"/>
            <a:ext cx="10275802" cy="5239751"/>
          </a:xfrm>
        </p:spPr>
        <p:txBody>
          <a:bodyPr>
            <a:normAutofit/>
          </a:bodyPr>
          <a:lstStyle/>
          <a:p>
            <a:pPr marR="0" lv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altLang="en-US" sz="2500" dirty="0"/>
              <a:t>Gained experience in hardware design of ML algorithms, addressing performance, optimization, memory usage</a:t>
            </a:r>
          </a:p>
          <a:p>
            <a:pPr marR="0" lv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altLang="en-US" sz="2500" dirty="0"/>
              <a:t>Understood the importance of detailed planning and structured design before implementation</a:t>
            </a:r>
          </a:p>
          <a:p>
            <a:pPr marR="0" lv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altLang="en-US" sz="2500" dirty="0"/>
              <a:t>Enhanced skills in hardware implementation</a:t>
            </a:r>
          </a:p>
          <a:p>
            <a:pPr marR="0" lv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altLang="en-US" sz="2500" dirty="0"/>
              <a:t>Strengthened teamwork and collaboration, overcoming challenges like war outbreak, </a:t>
            </a:r>
            <a:r>
              <a:rPr lang="en-US" altLang="en-US" sz="2500" dirty="0" err="1"/>
              <a:t>Miluim</a:t>
            </a:r>
            <a:endParaRPr lang="en-US" altLang="en-US" sz="2500" dirty="0"/>
          </a:p>
          <a:p>
            <a:pPr marR="0" lv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tabLst/>
            </a:pPr>
            <a:r>
              <a:rPr lang="en-US" altLang="en-US" sz="2500" dirty="0"/>
              <a:t>Grateful for excellent mentorship and guidance throughout the project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787919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 cstate="print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47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731341-1E0F-3B2E-E15D-382E0F888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43852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67BB-912D-78DC-65FC-2A47BA90D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02532"/>
            <a:ext cx="10018713" cy="1752599"/>
          </a:xfrm>
        </p:spPr>
        <p:txBody>
          <a:bodyPr/>
          <a:lstStyle/>
          <a:p>
            <a:r>
              <a:rPr lang="en-US" dirty="0"/>
              <a:t>Project’s A+B 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C892-0919-5BDB-D207-F89008F4C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200" y="1955131"/>
            <a:ext cx="10018713" cy="431654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Develop a real-time seizure detection accelerator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Implement efficient statistical computations on EEG signals</a:t>
            </a:r>
          </a:p>
          <a:p>
            <a:pPr>
              <a:lnSpc>
                <a:spcPct val="150000"/>
              </a:lnSpc>
            </a:pPr>
            <a:r>
              <a:rPr lang="en-US" sz="3000" dirty="0"/>
              <a:t>Optimize hardware for low power, low latency and high throughput</a:t>
            </a:r>
          </a:p>
        </p:txBody>
      </p:sp>
    </p:spTree>
    <p:extLst>
      <p:ext uri="{BB962C8B-B14F-4D97-AF65-F5344CB8AC3E}">
        <p14:creationId xmlns:p14="http://schemas.microsoft.com/office/powerpoint/2010/main" val="2680439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7967E-7C63-3E2E-8682-5D223185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50505"/>
            <a:ext cx="10018713" cy="1752599"/>
          </a:xfrm>
        </p:spPr>
        <p:txBody>
          <a:bodyPr/>
          <a:lstStyle/>
          <a:p>
            <a:r>
              <a:rPr lang="en-US" dirty="0"/>
              <a:t>Projects A+B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94A4-A73E-2DF3-665A-7BF5A86B8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3933" y="1722476"/>
            <a:ext cx="10018713" cy="4518836"/>
          </a:xfrm>
        </p:spPr>
        <p:txBody>
          <a:bodyPr>
            <a:noAutofit/>
          </a:bodyPr>
          <a:lstStyle/>
          <a:p>
            <a:r>
              <a:rPr lang="en-US" sz="2800" dirty="0"/>
              <a:t>Project A:</a:t>
            </a:r>
          </a:p>
          <a:p>
            <a:pPr lvl="1"/>
            <a:r>
              <a:rPr lang="en-US" sz="2800" dirty="0"/>
              <a:t>Paper Study, Algorithm Background</a:t>
            </a:r>
          </a:p>
          <a:p>
            <a:pPr lvl="1"/>
            <a:r>
              <a:rPr lang="en-US" sz="2800" dirty="0"/>
              <a:t>Architectural Design: blocks diagram, FSM and pipeline diagrams</a:t>
            </a:r>
          </a:p>
          <a:p>
            <a:pPr lvl="1"/>
            <a:r>
              <a:rPr lang="en-US" sz="2800" dirty="0"/>
              <a:t>Accelerator Implementation:</a:t>
            </a:r>
          </a:p>
          <a:p>
            <a:pPr lvl="2"/>
            <a:r>
              <a:rPr lang="en-US" sz="2800" dirty="0"/>
              <a:t>AMBA APB communication protocol, memory integration and </a:t>
            </a:r>
            <a:r>
              <a:rPr lang="en-US" sz="2800" dirty="0" err="1"/>
              <a:t>regfile</a:t>
            </a:r>
            <a:r>
              <a:rPr lang="en-US" sz="2800" dirty="0"/>
              <a:t> implementation</a:t>
            </a:r>
          </a:p>
          <a:p>
            <a:pPr lvl="2"/>
            <a:r>
              <a:rPr lang="en-US" sz="2800" dirty="0"/>
              <a:t>Parameter Calculation block implementation</a:t>
            </a:r>
          </a:p>
          <a:p>
            <a:pPr lvl="1"/>
            <a:r>
              <a:rPr lang="en-US" sz="3000" dirty="0"/>
              <a:t>Module level testing</a:t>
            </a:r>
          </a:p>
        </p:txBody>
      </p:sp>
    </p:spTree>
    <p:extLst>
      <p:ext uri="{BB962C8B-B14F-4D97-AF65-F5344CB8AC3E}">
        <p14:creationId xmlns:p14="http://schemas.microsoft.com/office/powerpoint/2010/main" val="220115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FCDF1-E30F-69B5-EE13-A0C7F43C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186489"/>
            <a:ext cx="10018713" cy="1752599"/>
          </a:xfrm>
        </p:spPr>
        <p:txBody>
          <a:bodyPr/>
          <a:lstStyle/>
          <a:p>
            <a:r>
              <a:rPr lang="en-US" dirty="0"/>
              <a:t>Projects A+B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2E4A-27FD-8697-BC9A-050F5FF5F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2200" y="1724434"/>
            <a:ext cx="10018713" cy="467035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Project B:</a:t>
            </a:r>
          </a:p>
          <a:p>
            <a:pPr lvl="1"/>
            <a:r>
              <a:rPr lang="en-US" sz="2800" dirty="0"/>
              <a:t>Accelerator Implementation (continuation):</a:t>
            </a:r>
          </a:p>
          <a:p>
            <a:pPr lvl="2"/>
            <a:r>
              <a:rPr lang="en-US" sz="2600" dirty="0"/>
              <a:t>MCMC</a:t>
            </a:r>
            <a:r>
              <a:rPr lang="he-IL" sz="2600" dirty="0"/>
              <a:t> </a:t>
            </a:r>
            <a:r>
              <a:rPr lang="en-US" sz="2600" dirty="0"/>
              <a:t>– using LUT</a:t>
            </a:r>
          </a:p>
          <a:p>
            <a:pPr lvl="2"/>
            <a:r>
              <a:rPr lang="en-US" sz="2600" dirty="0"/>
              <a:t>Distance Calculation and Threshold Comparison block</a:t>
            </a:r>
          </a:p>
          <a:p>
            <a:pPr lvl="2"/>
            <a:r>
              <a:rPr lang="en-US" sz="2600" dirty="0"/>
              <a:t>Global FSM, system Integration</a:t>
            </a:r>
          </a:p>
          <a:p>
            <a:pPr lvl="2"/>
            <a:r>
              <a:rPr lang="en-US" sz="2600" dirty="0"/>
              <a:t>Module level testing &amp; Complete system testing</a:t>
            </a:r>
          </a:p>
          <a:p>
            <a:pPr lvl="2"/>
            <a:r>
              <a:rPr lang="en-US" sz="2600" dirty="0"/>
              <a:t>Pipeline implementation (multiple seizure predictions)</a:t>
            </a:r>
          </a:p>
          <a:p>
            <a:pPr lvl="1"/>
            <a:r>
              <a:rPr lang="en-US" sz="2800" dirty="0"/>
              <a:t>Synthesis</a:t>
            </a:r>
          </a:p>
          <a:p>
            <a:pPr lvl="1"/>
            <a:r>
              <a:rPr lang="en-US" sz="2800" dirty="0"/>
              <a:t>Layout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1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086643" y="246647"/>
            <a:ext cx="10018713" cy="1752599"/>
          </a:xfrm>
        </p:spPr>
        <p:txBody>
          <a:bodyPr>
            <a:normAutofit/>
          </a:bodyPr>
          <a:lstStyle/>
          <a:p>
            <a:r>
              <a:rPr lang="en-US" sz="4400" dirty="0"/>
              <a:t>Algorithmic Background</a:t>
            </a:r>
            <a:endParaRPr lang="he-IL" sz="4400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1484310" y="2338164"/>
            <a:ext cx="10018713" cy="3995130"/>
          </a:xfrm>
        </p:spPr>
        <p:txBody>
          <a:bodyPr>
            <a:normAutofit/>
          </a:bodyPr>
          <a:lstStyle/>
          <a:p>
            <a:r>
              <a:rPr lang="en-US" b="1" dirty="0"/>
              <a:t>Markov Chain Monte Carlo (MCMC):</a:t>
            </a:r>
            <a:r>
              <a:rPr lang="en-US" dirty="0"/>
              <a:t> Generates probabilistic samples for classification</a:t>
            </a:r>
          </a:p>
          <a:p>
            <a:r>
              <a:rPr lang="en-US" b="1" dirty="0"/>
              <a:t>Gaussian Mixture Model (GMM):</a:t>
            </a:r>
            <a:r>
              <a:rPr lang="en-US" dirty="0"/>
              <a:t> Models EEG signal distributions for detection</a:t>
            </a:r>
          </a:p>
          <a:p>
            <a:r>
              <a:rPr lang="en-US" b="1" dirty="0"/>
              <a:t>Support Vector Machine (SVM):</a:t>
            </a:r>
            <a:r>
              <a:rPr lang="en-US" dirty="0"/>
              <a:t> </a:t>
            </a:r>
            <a:r>
              <a:rPr lang="en-US" u="sng" dirty="0"/>
              <a:t>Alternative</a:t>
            </a:r>
            <a:r>
              <a:rPr lang="en-US" dirty="0"/>
              <a:t> classification approach explored</a:t>
            </a:r>
          </a:p>
          <a:p>
            <a:endParaRPr lang="he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DD71D-9DA3-74CE-76EC-85538DDDE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C75DC02-F358-56EF-85E0-BC039D69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Algorithmic Background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CCD2B79-3A80-BFDA-51D6-C807C3951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38164"/>
            <a:ext cx="10018713" cy="3995130"/>
          </a:xfrm>
        </p:spPr>
        <p:txBody>
          <a:bodyPr>
            <a:normAutofit/>
          </a:bodyPr>
          <a:lstStyle/>
          <a:p>
            <a:r>
              <a:rPr lang="en-US" b="1" dirty="0"/>
              <a:t>Markov Chain Monte Carlo (MCMC):</a:t>
            </a:r>
            <a:r>
              <a:rPr lang="en-US" dirty="0"/>
              <a:t> Generates probabilistic samples for classification</a:t>
            </a:r>
          </a:p>
          <a:p>
            <a:r>
              <a:rPr lang="en-US" b="1" dirty="0"/>
              <a:t>Gaussian Mixture Model (GMM):</a:t>
            </a:r>
            <a:r>
              <a:rPr lang="en-US" dirty="0"/>
              <a:t> Models EEG signal distributions for detection</a:t>
            </a:r>
          </a:p>
          <a:p>
            <a:r>
              <a:rPr lang="en-US" b="1" dirty="0"/>
              <a:t>Support Vector Machine (SVM):</a:t>
            </a:r>
            <a:r>
              <a:rPr lang="en-US" dirty="0"/>
              <a:t> </a:t>
            </a:r>
            <a:r>
              <a:rPr lang="en-US" u="sng" dirty="0"/>
              <a:t>Alternative</a:t>
            </a:r>
            <a:r>
              <a:rPr lang="en-US" dirty="0"/>
              <a:t> classification approach explored</a:t>
            </a:r>
          </a:p>
          <a:p>
            <a:endParaRPr lang="he-IL" dirty="0"/>
          </a:p>
        </p:txBody>
      </p:sp>
      <p:pic>
        <p:nvPicPr>
          <p:cNvPr id="9" name="Picture 8" descr="A diagram of a variety of colored circles&#10;&#10;Description automatically generated">
            <a:extLst>
              <a:ext uri="{FF2B5EF4-FFF2-40B4-BE49-F238E27FC236}">
                <a16:creationId xmlns:a16="http://schemas.microsoft.com/office/drawing/2014/main" id="{F885A2F5-38AA-D5F2-5AF9-FAC957BC0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413" y="853343"/>
            <a:ext cx="9434984" cy="515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2473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12B4E-7340-9668-7C6C-EA563FB1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E17604-C235-B599-031E-DB06DB2D8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Algorithmic Background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2CFAB47-9B5C-B2A6-6259-31CD2A542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38164"/>
            <a:ext cx="10018713" cy="3995130"/>
          </a:xfrm>
        </p:spPr>
        <p:txBody>
          <a:bodyPr>
            <a:normAutofit/>
          </a:bodyPr>
          <a:lstStyle/>
          <a:p>
            <a:r>
              <a:rPr lang="en-US" b="1" dirty="0"/>
              <a:t>Markov Chain Monte Carlo (MCMC):</a:t>
            </a:r>
            <a:r>
              <a:rPr lang="en-US" dirty="0"/>
              <a:t> Generates probabilistic samples for classification</a:t>
            </a:r>
          </a:p>
          <a:p>
            <a:r>
              <a:rPr lang="en-US" b="1" dirty="0"/>
              <a:t>Gaussian Mixture Model (GMM):</a:t>
            </a:r>
            <a:r>
              <a:rPr lang="en-US" dirty="0"/>
              <a:t> Models EEG signal distributions for detection</a:t>
            </a:r>
          </a:p>
          <a:p>
            <a:r>
              <a:rPr lang="en-US" b="1" dirty="0"/>
              <a:t>Support Vector Machine (SVM):</a:t>
            </a:r>
            <a:r>
              <a:rPr lang="en-US" dirty="0"/>
              <a:t> </a:t>
            </a:r>
            <a:r>
              <a:rPr lang="en-US" u="sng" dirty="0"/>
              <a:t>Alternative</a:t>
            </a:r>
            <a:r>
              <a:rPr lang="en-US" dirty="0"/>
              <a:t> classification approach explored</a:t>
            </a:r>
          </a:p>
          <a:p>
            <a:endParaRPr lang="he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D5191-08D8-A60D-0F2E-3A5F8A8FAD4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5631" y="186735"/>
            <a:ext cx="6399948" cy="648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5869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10129</TotalTime>
  <Words>3092</Words>
  <Application>Microsoft Office PowerPoint</Application>
  <PresentationFormat>Widescreen</PresentationFormat>
  <Paragraphs>367</Paragraphs>
  <Slides>39</Slides>
  <Notes>39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Aptos</vt:lpstr>
      <vt:lpstr>Arial</vt:lpstr>
      <vt:lpstr>Calibri</vt:lpstr>
      <vt:lpstr>Cambria Math</vt:lpstr>
      <vt:lpstr>Corbel</vt:lpstr>
      <vt:lpstr>Courier New</vt:lpstr>
      <vt:lpstr>NimbusRomNo9L-Regu</vt:lpstr>
      <vt:lpstr>Times New Roman</vt:lpstr>
      <vt:lpstr>Wingdings</vt:lpstr>
      <vt:lpstr>Parallax</vt:lpstr>
      <vt:lpstr> Seizure Detection Accelerator</vt:lpstr>
      <vt:lpstr>Introduction</vt:lpstr>
      <vt:lpstr>Background</vt:lpstr>
      <vt:lpstr>Project’s A+B  Goals</vt:lpstr>
      <vt:lpstr>Projects A+B Definition</vt:lpstr>
      <vt:lpstr>Projects A+B Definition</vt:lpstr>
      <vt:lpstr>Algorithmic Background</vt:lpstr>
      <vt:lpstr>Algorithmic Background</vt:lpstr>
      <vt:lpstr>Algorithmic Background</vt:lpstr>
      <vt:lpstr>System Architecture</vt:lpstr>
      <vt:lpstr>Architectural Design Top Level Interface</vt:lpstr>
      <vt:lpstr>Seizure Regfile Description</vt:lpstr>
      <vt:lpstr>AMBA APB</vt:lpstr>
      <vt:lpstr>Regfile and Memory Wave Diagram</vt:lpstr>
      <vt:lpstr>Architectural Design Core Level Interface</vt:lpstr>
      <vt:lpstr>Architectural Design Parameter Calculation</vt:lpstr>
      <vt:lpstr>Mean Calc Unit Wave Diagram Results</vt:lpstr>
      <vt:lpstr>STD Calculation Unit Wave Results</vt:lpstr>
      <vt:lpstr>STD Calculation Unit Wave Results</vt:lpstr>
      <vt:lpstr>FSM in Parameter Calculation Module</vt:lpstr>
      <vt:lpstr>Param Calc Wave Results</vt:lpstr>
      <vt:lpstr>Architectural Design MCMC &amp; Probability Estimation – Implementation on Project B</vt:lpstr>
      <vt:lpstr>Architectural Design MCMC &amp; Probability Estimation – Implementation on Project B</vt:lpstr>
      <vt:lpstr>MCMC</vt:lpstr>
      <vt:lpstr>MCMC</vt:lpstr>
      <vt:lpstr>Architectural Design Distance Calculation &amp; Threshold Comparison– Implementation on Project B</vt:lpstr>
      <vt:lpstr>Distance Calculation and Threshold Comparison</vt:lpstr>
      <vt:lpstr>Pipeline Diagram</vt:lpstr>
      <vt:lpstr>Synthesis</vt:lpstr>
      <vt:lpstr>Area Report</vt:lpstr>
      <vt:lpstr>Timing Report</vt:lpstr>
      <vt:lpstr>Power Report</vt:lpstr>
      <vt:lpstr>Layout</vt:lpstr>
      <vt:lpstr>Clock-Tree</vt:lpstr>
      <vt:lpstr>Problems we have Solved</vt:lpstr>
      <vt:lpstr>Project A - Completed</vt:lpstr>
      <vt:lpstr>Project B  - Completed</vt:lpstr>
      <vt:lpstr>Summary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Realtime Seizure Detector (Based on MCMC and GMM)</dc:title>
  <dc:creator>Amit Ben-Sinai</dc:creator>
  <cp:lastModifiedBy>Amit Ben Sinai</cp:lastModifiedBy>
  <cp:revision>61</cp:revision>
  <dcterms:created xsi:type="dcterms:W3CDTF">2024-02-29T09:49:33Z</dcterms:created>
  <dcterms:modified xsi:type="dcterms:W3CDTF">2025-07-29T06:34:24Z</dcterms:modified>
</cp:coreProperties>
</file>