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6" r:id="rId2"/>
    <p:sldId id="279" r:id="rId3"/>
    <p:sldId id="282" r:id="rId4"/>
    <p:sldId id="280" r:id="rId5"/>
    <p:sldId id="281" r:id="rId6"/>
    <p:sldId id="275" r:id="rId7"/>
    <p:sldId id="257" r:id="rId8"/>
    <p:sldId id="256" r:id="rId9"/>
    <p:sldId id="258" r:id="rId10"/>
    <p:sldId id="270" r:id="rId11"/>
    <p:sldId id="276" r:id="rId12"/>
    <p:sldId id="272" r:id="rId13"/>
    <p:sldId id="274" r:id="rId14"/>
    <p:sldId id="277" r:id="rId15"/>
    <p:sldId id="278" r:id="rId1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421879B8-D856-4D79-BAE0-09DA621AE637}">
          <p14:sldIdLst>
            <p14:sldId id="266"/>
            <p14:sldId id="279"/>
            <p14:sldId id="282"/>
            <p14:sldId id="280"/>
            <p14:sldId id="281"/>
            <p14:sldId id="275"/>
            <p14:sldId id="257"/>
            <p14:sldId id="256"/>
            <p14:sldId id="258"/>
            <p14:sldId id="270"/>
            <p14:sldId id="276"/>
            <p14:sldId id="272"/>
            <p14:sldId id="274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F64353-3BF5-49A0-AAC6-52A7344BEAAB}" v="359" dt="2024-08-06T07:00:03.0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סגנון ביניים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סגנון ביניים 1 - הדגשה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סגנון ביניים 1 - הדגשה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סגנון ביניים 1 - הדגשה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סגנון ביניים 1 - הדגשה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סגנון ביניים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סגנון ביניים 3 - הדגשה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סגנון ביניים 4 - הדגשה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סגנון כהה 1 - הדגשה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סגנון כהה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סגנון כהה 2 - הדגשה 1/הדגשה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7" autoAdjust="0"/>
    <p:restoredTop sz="95033" autoAdjust="0"/>
  </p:normalViewPr>
  <p:slideViewPr>
    <p:cSldViewPr snapToGrid="0">
      <p:cViewPr varScale="1">
        <p:scale>
          <a:sx n="87" d="100"/>
          <a:sy n="87" d="100"/>
        </p:scale>
        <p:origin x="51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y Edri" userId="e9613bf00f9e61bd" providerId="LiveId" clId="{1FF64353-3BF5-49A0-AAC6-52A7344BEAAB}"/>
    <pc:docChg chg="undo redo custSel addSld delSld modSld modSection">
      <pc:chgData name="Guy Edri" userId="e9613bf00f9e61bd" providerId="LiveId" clId="{1FF64353-3BF5-49A0-AAC6-52A7344BEAAB}" dt="2024-08-06T19:25:58.041" v="2005" actId="20577"/>
      <pc:docMkLst>
        <pc:docMk/>
      </pc:docMkLst>
      <pc:sldChg chg="addSp modSp mod setBg">
        <pc:chgData name="Guy Edri" userId="e9613bf00f9e61bd" providerId="LiveId" clId="{1FF64353-3BF5-49A0-AAC6-52A7344BEAAB}" dt="2024-08-06T02:03:06.808" v="1798" actId="1037"/>
        <pc:sldMkLst>
          <pc:docMk/>
          <pc:sldMk cId="2143227260" sldId="256"/>
        </pc:sldMkLst>
        <pc:spChg chg="mod">
          <ac:chgData name="Guy Edri" userId="e9613bf00f9e61bd" providerId="LiveId" clId="{1FF64353-3BF5-49A0-AAC6-52A7344BEAAB}" dt="2024-07-21T20:34:18.054" v="1619" actId="14100"/>
          <ac:spMkLst>
            <pc:docMk/>
            <pc:sldMk cId="2143227260" sldId="256"/>
            <ac:spMk id="2" creationId="{ACC29541-ACC8-54B4-407A-376173FD2D35}"/>
          </ac:spMkLst>
        </pc:spChg>
        <pc:spChg chg="add mod">
          <ac:chgData name="Guy Edri" userId="e9613bf00f9e61bd" providerId="LiveId" clId="{1FF64353-3BF5-49A0-AAC6-52A7344BEAAB}" dt="2024-08-06T02:03:06.808" v="1798" actId="1037"/>
          <ac:spMkLst>
            <pc:docMk/>
            <pc:sldMk cId="2143227260" sldId="256"/>
            <ac:spMk id="4" creationId="{77275EE3-84E8-B1D4-772F-BA6233EEA1F1}"/>
          </ac:spMkLst>
        </pc:spChg>
        <pc:spChg chg="add">
          <ac:chgData name="Guy Edri" userId="e9613bf00f9e61bd" providerId="LiveId" clId="{1FF64353-3BF5-49A0-AAC6-52A7344BEAAB}" dt="2024-07-21T19:43:32.479" v="266" actId="26606"/>
          <ac:spMkLst>
            <pc:docMk/>
            <pc:sldMk cId="2143227260" sldId="256"/>
            <ac:spMk id="2055" creationId="{2151139A-886F-4B97-8815-729AD3831BBD}"/>
          </ac:spMkLst>
        </pc:spChg>
        <pc:spChg chg="add">
          <ac:chgData name="Guy Edri" userId="e9613bf00f9e61bd" providerId="LiveId" clId="{1FF64353-3BF5-49A0-AAC6-52A7344BEAAB}" dt="2024-07-21T19:43:32.479" v="266" actId="26606"/>
          <ac:spMkLst>
            <pc:docMk/>
            <pc:sldMk cId="2143227260" sldId="256"/>
            <ac:spMk id="2057" creationId="{5428AC11-BFDF-42EF-80FF-717BBF909067}"/>
          </ac:spMkLst>
        </pc:spChg>
        <pc:spChg chg="add">
          <ac:chgData name="Guy Edri" userId="e9613bf00f9e61bd" providerId="LiveId" clId="{1FF64353-3BF5-49A0-AAC6-52A7344BEAAB}" dt="2024-07-21T19:43:32.479" v="266" actId="26606"/>
          <ac:spMkLst>
            <pc:docMk/>
            <pc:sldMk cId="2143227260" sldId="256"/>
            <ac:spMk id="2059" creationId="{2CC56AF6-38E4-490B-8E2B-1A1037B4EDD4}"/>
          </ac:spMkLst>
        </pc:spChg>
        <pc:spChg chg="add">
          <ac:chgData name="Guy Edri" userId="e9613bf00f9e61bd" providerId="LiveId" clId="{1FF64353-3BF5-49A0-AAC6-52A7344BEAAB}" dt="2024-07-21T19:43:32.479" v="266" actId="26606"/>
          <ac:spMkLst>
            <pc:docMk/>
            <pc:sldMk cId="2143227260" sldId="256"/>
            <ac:spMk id="2061" creationId="{2339A6F5-AD6A-4D80-8AD9-6290D13AC49F}"/>
          </ac:spMkLst>
        </pc:spChg>
        <pc:picChg chg="mod">
          <ac:chgData name="Guy Edri" userId="e9613bf00f9e61bd" providerId="LiveId" clId="{1FF64353-3BF5-49A0-AAC6-52A7344BEAAB}" dt="2024-07-21T19:44:41.387" v="284"/>
          <ac:picMkLst>
            <pc:docMk/>
            <pc:sldMk cId="2143227260" sldId="256"/>
            <ac:picMk id="3" creationId="{52FFDC8C-7D09-0344-F86C-118CDE33BD6D}"/>
          </ac:picMkLst>
        </pc:picChg>
        <pc:picChg chg="mod">
          <ac:chgData name="Guy Edri" userId="e9613bf00f9e61bd" providerId="LiveId" clId="{1FF64353-3BF5-49A0-AAC6-52A7344BEAAB}" dt="2024-07-21T19:44:56.463" v="288" actId="1076"/>
          <ac:picMkLst>
            <pc:docMk/>
            <pc:sldMk cId="2143227260" sldId="256"/>
            <ac:picMk id="2050" creationId="{312DF0CC-9410-029A-B236-DED665FDBEC5}"/>
          </ac:picMkLst>
        </pc:picChg>
      </pc:sldChg>
      <pc:sldChg chg="modSp mod">
        <pc:chgData name="Guy Edri" userId="e9613bf00f9e61bd" providerId="LiveId" clId="{1FF64353-3BF5-49A0-AAC6-52A7344BEAAB}" dt="2024-08-06T02:00:20.402" v="1671" actId="20577"/>
        <pc:sldMkLst>
          <pc:docMk/>
          <pc:sldMk cId="2380811299" sldId="257"/>
        </pc:sldMkLst>
        <pc:spChg chg="mod">
          <ac:chgData name="Guy Edri" userId="e9613bf00f9e61bd" providerId="LiveId" clId="{1FF64353-3BF5-49A0-AAC6-52A7344BEAAB}" dt="2024-08-06T02:00:20.402" v="1671" actId="20577"/>
          <ac:spMkLst>
            <pc:docMk/>
            <pc:sldMk cId="2380811299" sldId="257"/>
            <ac:spMk id="2" creationId="{DF0FC693-A8E6-D82F-5670-EC8344495DD6}"/>
          </ac:spMkLst>
        </pc:spChg>
        <pc:picChg chg="mod">
          <ac:chgData name="Guy Edri" userId="e9613bf00f9e61bd" providerId="LiveId" clId="{1FF64353-3BF5-49A0-AAC6-52A7344BEAAB}" dt="2024-07-21T19:42:57.469" v="264" actId="1076"/>
          <ac:picMkLst>
            <pc:docMk/>
            <pc:sldMk cId="2380811299" sldId="257"/>
            <ac:picMk id="1026" creationId="{3F70FA8A-857C-8E02-145E-332390667A48}"/>
          </ac:picMkLst>
        </pc:picChg>
      </pc:sldChg>
      <pc:sldChg chg="modSp mod">
        <pc:chgData name="Guy Edri" userId="e9613bf00f9e61bd" providerId="LiveId" clId="{1FF64353-3BF5-49A0-AAC6-52A7344BEAAB}" dt="2024-07-21T20:34:05.457" v="1613"/>
        <pc:sldMkLst>
          <pc:docMk/>
          <pc:sldMk cId="1003799121" sldId="258"/>
        </pc:sldMkLst>
        <pc:spChg chg="mod">
          <ac:chgData name="Guy Edri" userId="e9613bf00f9e61bd" providerId="LiveId" clId="{1FF64353-3BF5-49A0-AAC6-52A7344BEAAB}" dt="2024-07-21T20:34:05.457" v="1613"/>
          <ac:spMkLst>
            <pc:docMk/>
            <pc:sldMk cId="1003799121" sldId="258"/>
            <ac:spMk id="8" creationId="{CE9D980B-0D57-5871-145A-DDD984F6CC14}"/>
          </ac:spMkLst>
        </pc:spChg>
        <pc:spChg chg="mod">
          <ac:chgData name="Guy Edri" userId="e9613bf00f9e61bd" providerId="LiveId" clId="{1FF64353-3BF5-49A0-AAC6-52A7344BEAAB}" dt="2024-07-21T19:57:02.558" v="565" actId="20577"/>
          <ac:spMkLst>
            <pc:docMk/>
            <pc:sldMk cId="1003799121" sldId="258"/>
            <ac:spMk id="9" creationId="{12ABE040-044D-AAB0-A261-C26B501648EE}"/>
          </ac:spMkLst>
        </pc:spChg>
      </pc:sldChg>
      <pc:sldChg chg="modSp del mod">
        <pc:chgData name="Guy Edri" userId="e9613bf00f9e61bd" providerId="LiveId" clId="{1FF64353-3BF5-49A0-AAC6-52A7344BEAAB}" dt="2024-07-21T20:12:25.654" v="880" actId="47"/>
        <pc:sldMkLst>
          <pc:docMk/>
          <pc:sldMk cId="4292369303" sldId="259"/>
        </pc:sldMkLst>
        <pc:spChg chg="mod">
          <ac:chgData name="Guy Edri" userId="e9613bf00f9e61bd" providerId="LiveId" clId="{1FF64353-3BF5-49A0-AAC6-52A7344BEAAB}" dt="2024-07-21T20:10:36.401" v="850" actId="20577"/>
          <ac:spMkLst>
            <pc:docMk/>
            <pc:sldMk cId="4292369303" sldId="259"/>
            <ac:spMk id="13" creationId="{729D1C82-308F-2F23-3B5C-4FC6D9941A53}"/>
          </ac:spMkLst>
        </pc:spChg>
      </pc:sldChg>
      <pc:sldChg chg="addSp delSp modSp mod">
        <pc:chgData name="Guy Edri" userId="e9613bf00f9e61bd" providerId="LiveId" clId="{1FF64353-3BF5-49A0-AAC6-52A7344BEAAB}" dt="2024-07-21T20:35:35.039" v="1652" actId="20577"/>
        <pc:sldMkLst>
          <pc:docMk/>
          <pc:sldMk cId="3050706193" sldId="266"/>
        </pc:sldMkLst>
        <pc:spChg chg="mod ord">
          <ac:chgData name="Guy Edri" userId="e9613bf00f9e61bd" providerId="LiveId" clId="{1FF64353-3BF5-49A0-AAC6-52A7344BEAAB}" dt="2024-07-21T20:35:35.039" v="1652" actId="20577"/>
          <ac:spMkLst>
            <pc:docMk/>
            <pc:sldMk cId="3050706193" sldId="266"/>
            <ac:spMk id="3" creationId="{96FB2C67-DFA5-7DEB-CB29-8A9A956C0E89}"/>
          </ac:spMkLst>
        </pc:spChg>
        <pc:spChg chg="ord">
          <ac:chgData name="Guy Edri" userId="e9613bf00f9e61bd" providerId="LiveId" clId="{1FF64353-3BF5-49A0-AAC6-52A7344BEAAB}" dt="2024-07-21T18:18:24.087" v="3" actId="26606"/>
          <ac:spMkLst>
            <pc:docMk/>
            <pc:sldMk cId="3050706193" sldId="266"/>
            <ac:spMk id="4" creationId="{999D2A21-8DCA-3F21-0BC2-359204F55AB6}"/>
          </ac:spMkLst>
        </pc:spChg>
        <pc:spChg chg="ord">
          <ac:chgData name="Guy Edri" userId="e9613bf00f9e61bd" providerId="LiveId" clId="{1FF64353-3BF5-49A0-AAC6-52A7344BEAAB}" dt="2024-07-21T18:18:24.087" v="3" actId="26606"/>
          <ac:spMkLst>
            <pc:docMk/>
            <pc:sldMk cId="3050706193" sldId="266"/>
            <ac:spMk id="9" creationId="{3F82EA9B-F5F6-4CCF-8B52-3223F665882A}"/>
          </ac:spMkLst>
        </pc:spChg>
        <pc:spChg chg="mod">
          <ac:chgData name="Guy Edri" userId="e9613bf00f9e61bd" providerId="LiveId" clId="{1FF64353-3BF5-49A0-AAC6-52A7344BEAAB}" dt="2024-07-21T20:35:16.545" v="1641" actId="20577"/>
          <ac:spMkLst>
            <pc:docMk/>
            <pc:sldMk cId="3050706193" sldId="266"/>
            <ac:spMk id="10" creationId="{25DC7606-C2EE-3AFA-B19D-BBA85DA9595E}"/>
          </ac:spMkLst>
        </pc:spChg>
        <pc:spChg chg="del">
          <ac:chgData name="Guy Edri" userId="e9613bf00f9e61bd" providerId="LiveId" clId="{1FF64353-3BF5-49A0-AAC6-52A7344BEAAB}" dt="2024-07-21T18:18:24.087" v="3" actId="26606"/>
          <ac:spMkLst>
            <pc:docMk/>
            <pc:sldMk cId="3050706193" sldId="266"/>
            <ac:spMk id="13" creationId="{7DA3C418-758E-4180-A5D0-8655D6804587}"/>
          </ac:spMkLst>
        </pc:spChg>
        <pc:spChg chg="del">
          <ac:chgData name="Guy Edri" userId="e9613bf00f9e61bd" providerId="LiveId" clId="{1FF64353-3BF5-49A0-AAC6-52A7344BEAAB}" dt="2024-07-21T18:18:24.087" v="3" actId="26606"/>
          <ac:spMkLst>
            <pc:docMk/>
            <pc:sldMk cId="3050706193" sldId="266"/>
            <ac:spMk id="15" creationId="{28C8EF06-5EC3-4883-AFAF-D74FF46550FB}"/>
          </ac:spMkLst>
        </pc:spChg>
        <pc:spChg chg="add">
          <ac:chgData name="Guy Edri" userId="e9613bf00f9e61bd" providerId="LiveId" clId="{1FF64353-3BF5-49A0-AAC6-52A7344BEAAB}" dt="2024-07-21T18:18:24.087" v="3" actId="26606"/>
          <ac:spMkLst>
            <pc:docMk/>
            <pc:sldMk cId="3050706193" sldId="266"/>
            <ac:spMk id="1031" creationId="{47942995-B07F-4636-9A06-C6A104B260A8}"/>
          </ac:spMkLst>
        </pc:spChg>
        <pc:spChg chg="add">
          <ac:chgData name="Guy Edri" userId="e9613bf00f9e61bd" providerId="LiveId" clId="{1FF64353-3BF5-49A0-AAC6-52A7344BEAAB}" dt="2024-07-21T18:18:24.087" v="3" actId="26606"/>
          <ac:spMkLst>
            <pc:docMk/>
            <pc:sldMk cId="3050706193" sldId="266"/>
            <ac:spMk id="1038" creationId="{B81933D1-5615-42C7-9C0B-4EB7105CCE2D}"/>
          </ac:spMkLst>
        </pc:spChg>
        <pc:spChg chg="add">
          <ac:chgData name="Guy Edri" userId="e9613bf00f9e61bd" providerId="LiveId" clId="{1FF64353-3BF5-49A0-AAC6-52A7344BEAAB}" dt="2024-07-21T18:18:24.087" v="3" actId="26606"/>
          <ac:spMkLst>
            <pc:docMk/>
            <pc:sldMk cId="3050706193" sldId="266"/>
            <ac:spMk id="1040" creationId="{19C9EAEA-39D0-4B0E-A0EB-51E7B26740B1}"/>
          </ac:spMkLst>
        </pc:spChg>
        <pc:grpChg chg="add">
          <ac:chgData name="Guy Edri" userId="e9613bf00f9e61bd" providerId="LiveId" clId="{1FF64353-3BF5-49A0-AAC6-52A7344BEAAB}" dt="2024-07-21T18:18:24.087" v="3" actId="26606"/>
          <ac:grpSpMkLst>
            <pc:docMk/>
            <pc:sldMk cId="3050706193" sldId="266"/>
            <ac:grpSpMk id="1033" creationId="{032D8612-31EB-44CF-A1D0-14FD4C705424}"/>
          </ac:grpSpMkLst>
        </pc:grpChg>
        <pc:picChg chg="del">
          <ac:chgData name="Guy Edri" userId="e9613bf00f9e61bd" providerId="LiveId" clId="{1FF64353-3BF5-49A0-AAC6-52A7344BEAAB}" dt="2024-07-21T18:18:16.647" v="0" actId="478"/>
          <ac:picMkLst>
            <pc:docMk/>
            <pc:sldMk cId="3050706193" sldId="266"/>
            <ac:picMk id="5" creationId="{17072D69-E75F-18F2-FD3C-4ACBC471479D}"/>
          </ac:picMkLst>
        </pc:picChg>
        <pc:picChg chg="add mod">
          <ac:chgData name="Guy Edri" userId="e9613bf00f9e61bd" providerId="LiveId" clId="{1FF64353-3BF5-49A0-AAC6-52A7344BEAAB}" dt="2024-07-21T18:18:38.283" v="4" actId="27614"/>
          <ac:picMkLst>
            <pc:docMk/>
            <pc:sldMk cId="3050706193" sldId="266"/>
            <ac:picMk id="1026" creationId="{38A1D9CE-1B93-900E-481E-99DF6160886B}"/>
          </ac:picMkLst>
        </pc:picChg>
      </pc:sldChg>
      <pc:sldChg chg="addSp delSp modSp mod">
        <pc:chgData name="Guy Edri" userId="e9613bf00f9e61bd" providerId="LiveId" clId="{1FF64353-3BF5-49A0-AAC6-52A7344BEAAB}" dt="2024-07-21T20:38:06.492" v="1661" actId="26606"/>
        <pc:sldMkLst>
          <pc:docMk/>
          <pc:sldMk cId="1437744858" sldId="269"/>
        </pc:sldMkLst>
        <pc:spChg chg="mod">
          <ac:chgData name="Guy Edri" userId="e9613bf00f9e61bd" providerId="LiveId" clId="{1FF64353-3BF5-49A0-AAC6-52A7344BEAAB}" dt="2024-07-21T20:38:06.492" v="1661" actId="26606"/>
          <ac:spMkLst>
            <pc:docMk/>
            <pc:sldMk cId="1437744858" sldId="269"/>
            <ac:spMk id="2" creationId="{1695E80F-4A28-30BD-E09F-7767C151A391}"/>
          </ac:spMkLst>
        </pc:spChg>
        <pc:spChg chg="mod">
          <ac:chgData name="Guy Edri" userId="e9613bf00f9e61bd" providerId="LiveId" clId="{1FF64353-3BF5-49A0-AAC6-52A7344BEAAB}" dt="2024-07-21T20:38:06.492" v="1661" actId="26606"/>
          <ac:spMkLst>
            <pc:docMk/>
            <pc:sldMk cId="1437744858" sldId="269"/>
            <ac:spMk id="3" creationId="{25E76743-AE4B-5D35-C6E8-5292CE704979}"/>
          </ac:spMkLst>
        </pc:spChg>
        <pc:spChg chg="add del">
          <ac:chgData name="Guy Edri" userId="e9613bf00f9e61bd" providerId="LiveId" clId="{1FF64353-3BF5-49A0-AAC6-52A7344BEAAB}" dt="2024-07-21T20:38:06.492" v="1661" actId="26606"/>
          <ac:spMkLst>
            <pc:docMk/>
            <pc:sldMk cId="1437744858" sldId="269"/>
            <ac:spMk id="20" creationId="{45D37F4E-DDB4-456B-97E0-9937730A039F}"/>
          </ac:spMkLst>
        </pc:spChg>
        <pc:spChg chg="add del">
          <ac:chgData name="Guy Edri" userId="e9613bf00f9e61bd" providerId="LiveId" clId="{1FF64353-3BF5-49A0-AAC6-52A7344BEAAB}" dt="2024-07-21T20:38:06.492" v="1661" actId="26606"/>
          <ac:spMkLst>
            <pc:docMk/>
            <pc:sldMk cId="1437744858" sldId="269"/>
            <ac:spMk id="21" creationId="{B2DD41CD-8F47-4F56-AD12-4E2FF7696987}"/>
          </ac:spMkLst>
        </pc:spChg>
        <pc:spChg chg="add del">
          <ac:chgData name="Guy Edri" userId="e9613bf00f9e61bd" providerId="LiveId" clId="{1FF64353-3BF5-49A0-AAC6-52A7344BEAAB}" dt="2024-07-21T20:38:06.492" v="1661" actId="26606"/>
          <ac:spMkLst>
            <pc:docMk/>
            <pc:sldMk cId="1437744858" sldId="269"/>
            <ac:spMk id="23" creationId="{201CC55D-ED54-4C5C-95E6-10947BD1103B}"/>
          </ac:spMkLst>
        </pc:spChg>
        <pc:spChg chg="add del">
          <ac:chgData name="Guy Edri" userId="e9613bf00f9e61bd" providerId="LiveId" clId="{1FF64353-3BF5-49A0-AAC6-52A7344BEAAB}" dt="2024-07-21T20:38:06.492" v="1661" actId="26606"/>
          <ac:spMkLst>
            <pc:docMk/>
            <pc:sldMk cId="1437744858" sldId="269"/>
            <ac:spMk id="25" creationId="{3873B707-463F-40B0-8227-E8CC6C67EB25}"/>
          </ac:spMkLst>
        </pc:spChg>
        <pc:spChg chg="add del">
          <ac:chgData name="Guy Edri" userId="e9613bf00f9e61bd" providerId="LiveId" clId="{1FF64353-3BF5-49A0-AAC6-52A7344BEAAB}" dt="2024-07-21T19:53:00.666" v="494" actId="26606"/>
          <ac:spMkLst>
            <pc:docMk/>
            <pc:sldMk cId="1437744858" sldId="269"/>
            <ac:spMk id="26" creationId="{201CC55D-ED54-4C5C-95E6-10947BD1103B}"/>
          </ac:spMkLst>
        </pc:spChg>
        <pc:spChg chg="add del">
          <ac:chgData name="Guy Edri" userId="e9613bf00f9e61bd" providerId="LiveId" clId="{1FF64353-3BF5-49A0-AAC6-52A7344BEAAB}" dt="2024-07-21T20:38:06.492" v="1661" actId="26606"/>
          <ac:spMkLst>
            <pc:docMk/>
            <pc:sldMk cId="1437744858" sldId="269"/>
            <ac:spMk id="27" creationId="{C13237C8-E62C-4F0D-A318-BD6FB6C2D138}"/>
          </ac:spMkLst>
        </pc:spChg>
        <pc:spChg chg="add del">
          <ac:chgData name="Guy Edri" userId="e9613bf00f9e61bd" providerId="LiveId" clId="{1FF64353-3BF5-49A0-AAC6-52A7344BEAAB}" dt="2024-07-21T20:38:06.492" v="1661" actId="26606"/>
          <ac:spMkLst>
            <pc:docMk/>
            <pc:sldMk cId="1437744858" sldId="269"/>
            <ac:spMk id="31" creationId="{19C9EAEA-39D0-4B0E-A0EB-51E7B26740B1}"/>
          </ac:spMkLst>
        </pc:spChg>
        <pc:spChg chg="add del">
          <ac:chgData name="Guy Edri" userId="e9613bf00f9e61bd" providerId="LiveId" clId="{1FF64353-3BF5-49A0-AAC6-52A7344BEAAB}" dt="2024-07-21T19:53:00.666" v="494" actId="26606"/>
          <ac:spMkLst>
            <pc:docMk/>
            <pc:sldMk cId="1437744858" sldId="269"/>
            <ac:spMk id="32" creationId="{3873B707-463F-40B0-8227-E8CC6C67EB25}"/>
          </ac:spMkLst>
        </pc:spChg>
        <pc:spChg chg="add del">
          <ac:chgData name="Guy Edri" userId="e9613bf00f9e61bd" providerId="LiveId" clId="{1FF64353-3BF5-49A0-AAC6-52A7344BEAAB}" dt="2024-07-21T19:53:00.666" v="494" actId="26606"/>
          <ac:spMkLst>
            <pc:docMk/>
            <pc:sldMk cId="1437744858" sldId="269"/>
            <ac:spMk id="34" creationId="{C13237C8-E62C-4F0D-A318-BD6FB6C2D138}"/>
          </ac:spMkLst>
        </pc:spChg>
        <pc:spChg chg="add del">
          <ac:chgData name="Guy Edri" userId="e9613bf00f9e61bd" providerId="LiveId" clId="{1FF64353-3BF5-49A0-AAC6-52A7344BEAAB}" dt="2024-07-21T19:53:00.666" v="494" actId="26606"/>
          <ac:spMkLst>
            <pc:docMk/>
            <pc:sldMk cId="1437744858" sldId="269"/>
            <ac:spMk id="36" creationId="{19C9EAEA-39D0-4B0E-A0EB-51E7B26740B1}"/>
          </ac:spMkLst>
        </pc:spChg>
        <pc:grpChg chg="add del">
          <ac:chgData name="Guy Edri" userId="e9613bf00f9e61bd" providerId="LiveId" clId="{1FF64353-3BF5-49A0-AAC6-52A7344BEAAB}" dt="2024-07-21T20:38:06.492" v="1661" actId="26606"/>
          <ac:grpSpMkLst>
            <pc:docMk/>
            <pc:sldMk cId="1437744858" sldId="269"/>
            <ac:grpSpMk id="24" creationId="{1DE889C7-FAD6-4397-98E2-05D503484459}"/>
          </ac:grpSpMkLst>
        </pc:grpChg>
        <pc:grpChg chg="add del">
          <ac:chgData name="Guy Edri" userId="e9613bf00f9e61bd" providerId="LiveId" clId="{1FF64353-3BF5-49A0-AAC6-52A7344BEAAB}" dt="2024-07-21T19:53:00.666" v="494" actId="26606"/>
          <ac:grpSpMkLst>
            <pc:docMk/>
            <pc:sldMk cId="1437744858" sldId="269"/>
            <ac:grpSpMk id="28" creationId="{1DE889C7-FAD6-4397-98E2-05D503484459}"/>
          </ac:grpSpMkLst>
        </pc:grpChg>
        <pc:picChg chg="mod">
          <ac:chgData name="Guy Edri" userId="e9613bf00f9e61bd" providerId="LiveId" clId="{1FF64353-3BF5-49A0-AAC6-52A7344BEAAB}" dt="2024-07-21T20:38:06.492" v="1661" actId="26606"/>
          <ac:picMkLst>
            <pc:docMk/>
            <pc:sldMk cId="1437744858" sldId="269"/>
            <ac:picMk id="4" creationId="{046CE1E4-D1F3-E53F-671D-01D35C9583A7}"/>
          </ac:picMkLst>
        </pc:picChg>
        <pc:cxnChg chg="add del">
          <ac:chgData name="Guy Edri" userId="e9613bf00f9e61bd" providerId="LiveId" clId="{1FF64353-3BF5-49A0-AAC6-52A7344BEAAB}" dt="2024-07-21T19:33:22.333" v="112" actId="11529"/>
          <ac:cxnSpMkLst>
            <pc:docMk/>
            <pc:sldMk cId="1437744858" sldId="269"/>
            <ac:cxnSpMk id="6" creationId="{BAEB8D3C-CF77-B9EC-94C3-C7285CD50F1C}"/>
          </ac:cxnSpMkLst>
        </pc:cxnChg>
      </pc:sldChg>
      <pc:sldChg chg="addSp modSp mod">
        <pc:chgData name="Guy Edri" userId="e9613bf00f9e61bd" providerId="LiveId" clId="{1FF64353-3BF5-49A0-AAC6-52A7344BEAAB}" dt="2024-08-06T07:00:25.744" v="2000" actId="403"/>
        <pc:sldMkLst>
          <pc:docMk/>
          <pc:sldMk cId="2029356861" sldId="270"/>
        </pc:sldMkLst>
        <pc:spChg chg="add mod">
          <ac:chgData name="Guy Edri" userId="e9613bf00f9e61bd" providerId="LiveId" clId="{1FF64353-3BF5-49A0-AAC6-52A7344BEAAB}" dt="2024-08-06T07:00:25.744" v="2000" actId="403"/>
          <ac:spMkLst>
            <pc:docMk/>
            <pc:sldMk cId="2029356861" sldId="270"/>
            <ac:spMk id="2" creationId="{4052FCA7-C909-E325-D76A-0D292AD68339}"/>
          </ac:spMkLst>
        </pc:spChg>
        <pc:spChg chg="mod">
          <ac:chgData name="Guy Edri" userId="e9613bf00f9e61bd" providerId="LiveId" clId="{1FF64353-3BF5-49A0-AAC6-52A7344BEAAB}" dt="2024-08-06T06:59:55.761" v="1981" actId="14100"/>
          <ac:spMkLst>
            <pc:docMk/>
            <pc:sldMk cId="2029356861" sldId="270"/>
            <ac:spMk id="4" creationId="{970813F0-5D91-7059-C1A8-0617E91140B5}"/>
          </ac:spMkLst>
        </pc:spChg>
      </pc:sldChg>
      <pc:sldChg chg="del">
        <pc:chgData name="Guy Edri" userId="e9613bf00f9e61bd" providerId="LiveId" clId="{1FF64353-3BF5-49A0-AAC6-52A7344BEAAB}" dt="2024-07-21T19:57:16.204" v="566" actId="47"/>
        <pc:sldMkLst>
          <pc:docMk/>
          <pc:sldMk cId="3162067087" sldId="271"/>
        </pc:sldMkLst>
      </pc:sldChg>
      <pc:sldChg chg="addSp delSp modSp mod">
        <pc:chgData name="Guy Edri" userId="e9613bf00f9e61bd" providerId="LiveId" clId="{1FF64353-3BF5-49A0-AAC6-52A7344BEAAB}" dt="2024-07-21T20:33:32.820" v="1605" actId="20577"/>
        <pc:sldMkLst>
          <pc:docMk/>
          <pc:sldMk cId="3163192645" sldId="272"/>
        </pc:sldMkLst>
        <pc:spChg chg="mod">
          <ac:chgData name="Guy Edri" userId="e9613bf00f9e61bd" providerId="LiveId" clId="{1FF64353-3BF5-49A0-AAC6-52A7344BEAAB}" dt="2024-07-21T20:33:32.820" v="1605" actId="20577"/>
          <ac:spMkLst>
            <pc:docMk/>
            <pc:sldMk cId="3163192645" sldId="272"/>
            <ac:spMk id="2" creationId="{62E3678B-0779-4823-AE6C-268E76BB285D}"/>
          </ac:spMkLst>
        </pc:spChg>
        <pc:spChg chg="mod">
          <ac:chgData name="Guy Edri" userId="e9613bf00f9e61bd" providerId="LiveId" clId="{1FF64353-3BF5-49A0-AAC6-52A7344BEAAB}" dt="2024-07-21T20:03:18.304" v="716" actId="5793"/>
          <ac:spMkLst>
            <pc:docMk/>
            <pc:sldMk cId="3163192645" sldId="272"/>
            <ac:spMk id="4" creationId="{293E41AE-E9C2-EAC2-7DAB-889E786E0367}"/>
          </ac:spMkLst>
        </pc:spChg>
        <pc:spChg chg="add del">
          <ac:chgData name="Guy Edri" userId="e9613bf00f9e61bd" providerId="LiveId" clId="{1FF64353-3BF5-49A0-AAC6-52A7344BEAAB}" dt="2024-07-21T20:02:17.269" v="679" actId="26606"/>
          <ac:spMkLst>
            <pc:docMk/>
            <pc:sldMk cId="3163192645" sldId="272"/>
            <ac:spMk id="6176" creationId="{743AA782-23D1-4521-8CAD-47662984AA08}"/>
          </ac:spMkLst>
        </pc:spChg>
        <pc:spChg chg="add del">
          <ac:chgData name="Guy Edri" userId="e9613bf00f9e61bd" providerId="LiveId" clId="{1FF64353-3BF5-49A0-AAC6-52A7344BEAAB}" dt="2024-07-21T20:02:17.269" v="679" actId="26606"/>
          <ac:spMkLst>
            <pc:docMk/>
            <pc:sldMk cId="3163192645" sldId="272"/>
            <ac:spMk id="6177" creationId="{650D18FE-0824-4A46-B22C-A86B52E5780A}"/>
          </ac:spMkLst>
        </pc:spChg>
        <pc:spChg chg="add">
          <ac:chgData name="Guy Edri" userId="e9613bf00f9e61bd" providerId="LiveId" clId="{1FF64353-3BF5-49A0-AAC6-52A7344BEAAB}" dt="2024-07-21T20:02:17.269" v="679" actId="26606"/>
          <ac:spMkLst>
            <pc:docMk/>
            <pc:sldMk cId="3163192645" sldId="272"/>
            <ac:spMk id="6179" creationId="{6EFC920F-B85A-4068-BD93-41064EDE93D3}"/>
          </ac:spMkLst>
        </pc:spChg>
        <pc:spChg chg="add">
          <ac:chgData name="Guy Edri" userId="e9613bf00f9e61bd" providerId="LiveId" clId="{1FF64353-3BF5-49A0-AAC6-52A7344BEAAB}" dt="2024-07-21T20:02:17.269" v="679" actId="26606"/>
          <ac:spMkLst>
            <pc:docMk/>
            <pc:sldMk cId="3163192645" sldId="272"/>
            <ac:spMk id="6181" creationId="{CBC4F608-B4B8-48C3-9572-C0F061B1CD99}"/>
          </ac:spMkLst>
        </pc:spChg>
        <pc:spChg chg="add del">
          <ac:chgData name="Guy Edri" userId="e9613bf00f9e61bd" providerId="LiveId" clId="{1FF64353-3BF5-49A0-AAC6-52A7344BEAAB}" dt="2024-07-21T20:01:41.671" v="677" actId="26606"/>
          <ac:spMkLst>
            <pc:docMk/>
            <pc:sldMk cId="3163192645" sldId="272"/>
            <ac:spMk id="6182" creationId="{6EFC920F-B85A-4068-BD93-41064EDE93D3}"/>
          </ac:spMkLst>
        </pc:spChg>
        <pc:spChg chg="add">
          <ac:chgData name="Guy Edri" userId="e9613bf00f9e61bd" providerId="LiveId" clId="{1FF64353-3BF5-49A0-AAC6-52A7344BEAAB}" dt="2024-07-21T20:02:17.269" v="679" actId="26606"/>
          <ac:spMkLst>
            <pc:docMk/>
            <pc:sldMk cId="3163192645" sldId="272"/>
            <ac:spMk id="6183" creationId="{1382A32C-5B0C-4B1C-A074-76C6DBCC9F87}"/>
          </ac:spMkLst>
        </pc:spChg>
        <pc:spChg chg="add del">
          <ac:chgData name="Guy Edri" userId="e9613bf00f9e61bd" providerId="LiveId" clId="{1FF64353-3BF5-49A0-AAC6-52A7344BEAAB}" dt="2024-07-21T20:01:41.671" v="677" actId="26606"/>
          <ac:spMkLst>
            <pc:docMk/>
            <pc:sldMk cId="3163192645" sldId="272"/>
            <ac:spMk id="6188" creationId="{CBC4F608-B4B8-48C3-9572-C0F061B1CD99}"/>
          </ac:spMkLst>
        </pc:spChg>
        <pc:spChg chg="add del">
          <ac:chgData name="Guy Edri" userId="e9613bf00f9e61bd" providerId="LiveId" clId="{1FF64353-3BF5-49A0-AAC6-52A7344BEAAB}" dt="2024-07-21T20:01:41.671" v="677" actId="26606"/>
          <ac:spMkLst>
            <pc:docMk/>
            <pc:sldMk cId="3163192645" sldId="272"/>
            <ac:spMk id="6190" creationId="{1382A32C-5B0C-4B1C-A074-76C6DBCC9F87}"/>
          </ac:spMkLst>
        </pc:spChg>
        <pc:grpChg chg="add">
          <ac:chgData name="Guy Edri" userId="e9613bf00f9e61bd" providerId="LiveId" clId="{1FF64353-3BF5-49A0-AAC6-52A7344BEAAB}" dt="2024-07-21T20:02:17.269" v="679" actId="26606"/>
          <ac:grpSpMkLst>
            <pc:docMk/>
            <pc:sldMk cId="3163192645" sldId="272"/>
            <ac:grpSpMk id="6180" creationId="{1C559108-BBAE-426C-8564-051D2BA6DDC8}"/>
          </ac:grpSpMkLst>
        </pc:grpChg>
        <pc:grpChg chg="add del">
          <ac:chgData name="Guy Edri" userId="e9613bf00f9e61bd" providerId="LiveId" clId="{1FF64353-3BF5-49A0-AAC6-52A7344BEAAB}" dt="2024-07-21T20:01:41.671" v="677" actId="26606"/>
          <ac:grpSpMkLst>
            <pc:docMk/>
            <pc:sldMk cId="3163192645" sldId="272"/>
            <ac:grpSpMk id="6184" creationId="{1C559108-BBAE-426C-8564-051D2BA6DDC8}"/>
          </ac:grpSpMkLst>
        </pc:grpChg>
        <pc:picChg chg="add mod">
          <ac:chgData name="Guy Edri" userId="e9613bf00f9e61bd" providerId="LiveId" clId="{1FF64353-3BF5-49A0-AAC6-52A7344BEAAB}" dt="2024-07-21T20:02:43.947" v="683" actId="1076"/>
          <ac:picMkLst>
            <pc:docMk/>
            <pc:sldMk cId="3163192645" sldId="272"/>
            <ac:picMk id="5" creationId="{B0FB8A43-6AB3-C1C4-5B54-6D5A4718CCA9}"/>
          </ac:picMkLst>
        </pc:picChg>
        <pc:picChg chg="del mod">
          <ac:chgData name="Guy Edri" userId="e9613bf00f9e61bd" providerId="LiveId" clId="{1FF64353-3BF5-49A0-AAC6-52A7344BEAAB}" dt="2024-07-21T20:02:22.685" v="680" actId="478"/>
          <ac:picMkLst>
            <pc:docMk/>
            <pc:sldMk cId="3163192645" sldId="272"/>
            <ac:picMk id="6152" creationId="{239D7907-E091-9B70-3F29-F6D4C1A89752}"/>
          </ac:picMkLst>
        </pc:picChg>
      </pc:sldChg>
      <pc:sldChg chg="addSp delSp modSp mod">
        <pc:chgData name="Guy Edri" userId="e9613bf00f9e61bd" providerId="LiveId" clId="{1FF64353-3BF5-49A0-AAC6-52A7344BEAAB}" dt="2024-07-21T20:33:19.540" v="1599"/>
        <pc:sldMkLst>
          <pc:docMk/>
          <pc:sldMk cId="3938846760" sldId="273"/>
        </pc:sldMkLst>
        <pc:spChg chg="mod">
          <ac:chgData name="Guy Edri" userId="e9613bf00f9e61bd" providerId="LiveId" clId="{1FF64353-3BF5-49A0-AAC6-52A7344BEAAB}" dt="2024-07-21T20:33:19.540" v="1599"/>
          <ac:spMkLst>
            <pc:docMk/>
            <pc:sldMk cId="3938846760" sldId="273"/>
            <ac:spMk id="2" creationId="{A08B68FB-4919-5F17-1DBB-4462A6C7DA6C}"/>
          </ac:spMkLst>
        </pc:spChg>
        <pc:spChg chg="mod">
          <ac:chgData name="Guy Edri" userId="e9613bf00f9e61bd" providerId="LiveId" clId="{1FF64353-3BF5-49A0-AAC6-52A7344BEAAB}" dt="2024-07-21T20:04:49.677" v="735" actId="403"/>
          <ac:spMkLst>
            <pc:docMk/>
            <pc:sldMk cId="3938846760" sldId="273"/>
            <ac:spMk id="3" creationId="{F6F7070B-6862-641B-6DCF-A2A158307896}"/>
          </ac:spMkLst>
        </pc:spChg>
        <pc:spChg chg="add del">
          <ac:chgData name="Guy Edri" userId="e9613bf00f9e61bd" providerId="LiveId" clId="{1FF64353-3BF5-49A0-AAC6-52A7344BEAAB}" dt="2024-07-21T20:04:36.315" v="732" actId="26606"/>
          <ac:spMkLst>
            <pc:docMk/>
            <pc:sldMk cId="3938846760" sldId="273"/>
            <ac:spMk id="8" creationId="{100EDD19-6802-4EC3-95CE-CFFAB042CFD6}"/>
          </ac:spMkLst>
        </pc:spChg>
        <pc:spChg chg="add del">
          <ac:chgData name="Guy Edri" userId="e9613bf00f9e61bd" providerId="LiveId" clId="{1FF64353-3BF5-49A0-AAC6-52A7344BEAAB}" dt="2024-07-21T20:04:36.315" v="732" actId="26606"/>
          <ac:spMkLst>
            <pc:docMk/>
            <pc:sldMk cId="3938846760" sldId="273"/>
            <ac:spMk id="10" creationId="{DB17E863-922E-4C26-BD64-E8FD41D28661}"/>
          </ac:spMkLst>
        </pc:spChg>
        <pc:spChg chg="add del">
          <ac:chgData name="Guy Edri" userId="e9613bf00f9e61bd" providerId="LiveId" clId="{1FF64353-3BF5-49A0-AAC6-52A7344BEAAB}" dt="2024-07-21T20:04:36.315" v="732" actId="26606"/>
          <ac:spMkLst>
            <pc:docMk/>
            <pc:sldMk cId="3938846760" sldId="273"/>
            <ac:spMk id="15" creationId="{4DA718D0-4865-4629-8134-44F68D41D574}"/>
          </ac:spMkLst>
        </pc:spChg>
        <pc:spChg chg="add del">
          <ac:chgData name="Guy Edri" userId="e9613bf00f9e61bd" providerId="LiveId" clId="{1FF64353-3BF5-49A0-AAC6-52A7344BEAAB}" dt="2024-07-21T20:04:36.315" v="732" actId="26606"/>
          <ac:spMkLst>
            <pc:docMk/>
            <pc:sldMk cId="3938846760" sldId="273"/>
            <ac:spMk id="21" creationId="{CBC4F608-B4B8-48C3-9572-C0F061B1CD99}"/>
          </ac:spMkLst>
        </pc:spChg>
        <pc:grpChg chg="add del">
          <ac:chgData name="Guy Edri" userId="e9613bf00f9e61bd" providerId="LiveId" clId="{1FF64353-3BF5-49A0-AAC6-52A7344BEAAB}" dt="2024-07-21T20:04:36.315" v="732" actId="26606"/>
          <ac:grpSpMkLst>
            <pc:docMk/>
            <pc:sldMk cId="3938846760" sldId="273"/>
            <ac:grpSpMk id="17" creationId="{65167ED7-6315-43AB-B1B6-C326D5FD8F84}"/>
          </ac:grpSpMkLst>
        </pc:grpChg>
        <pc:picChg chg="add del mod">
          <ac:chgData name="Guy Edri" userId="e9613bf00f9e61bd" providerId="LiveId" clId="{1FF64353-3BF5-49A0-AAC6-52A7344BEAAB}" dt="2024-07-21T20:08:49.643" v="821" actId="21"/>
          <ac:picMkLst>
            <pc:docMk/>
            <pc:sldMk cId="3938846760" sldId="273"/>
            <ac:picMk id="4" creationId="{670CDDE5-ADD3-6CB6-2AAC-43A1EE91EE5A}"/>
          </ac:picMkLst>
        </pc:picChg>
      </pc:sldChg>
      <pc:sldChg chg="addSp delSp modSp mod">
        <pc:chgData name="Guy Edri" userId="e9613bf00f9e61bd" providerId="LiveId" clId="{1FF64353-3BF5-49A0-AAC6-52A7344BEAAB}" dt="2024-08-06T02:05:57.755" v="1964" actId="20577"/>
        <pc:sldMkLst>
          <pc:docMk/>
          <pc:sldMk cId="1298369377" sldId="274"/>
        </pc:sldMkLst>
        <pc:spChg chg="mod">
          <ac:chgData name="Guy Edri" userId="e9613bf00f9e61bd" providerId="LiveId" clId="{1FF64353-3BF5-49A0-AAC6-52A7344BEAAB}" dt="2024-07-21T20:33:12.440" v="1598"/>
          <ac:spMkLst>
            <pc:docMk/>
            <pc:sldMk cId="1298369377" sldId="274"/>
            <ac:spMk id="2" creationId="{6D843CE9-0094-7B7E-C09C-0F90FC3E710F}"/>
          </ac:spMkLst>
        </pc:spChg>
        <pc:spChg chg="mod">
          <ac:chgData name="Guy Edri" userId="e9613bf00f9e61bd" providerId="LiveId" clId="{1FF64353-3BF5-49A0-AAC6-52A7344BEAAB}" dt="2024-08-06T02:05:57.755" v="1964" actId="20577"/>
          <ac:spMkLst>
            <pc:docMk/>
            <pc:sldMk cId="1298369377" sldId="274"/>
            <ac:spMk id="15" creationId="{E0BF829E-9382-92A1-0147-0DFF556EE948}"/>
          </ac:spMkLst>
        </pc:spChg>
        <pc:spChg chg="add del">
          <ac:chgData name="Guy Edri" userId="e9613bf00f9e61bd" providerId="LiveId" clId="{1FF64353-3BF5-49A0-AAC6-52A7344BEAAB}" dt="2024-07-21T20:08:17.862" v="808" actId="26606"/>
          <ac:spMkLst>
            <pc:docMk/>
            <pc:sldMk cId="1298369377" sldId="274"/>
            <ac:spMk id="35" creationId="{743AA782-23D1-4521-8CAD-47662984AA08}"/>
          </ac:spMkLst>
        </pc:spChg>
        <pc:spChg chg="add del">
          <ac:chgData name="Guy Edri" userId="e9613bf00f9e61bd" providerId="LiveId" clId="{1FF64353-3BF5-49A0-AAC6-52A7344BEAAB}" dt="2024-07-21T20:08:17.862" v="808" actId="26606"/>
          <ac:spMkLst>
            <pc:docMk/>
            <pc:sldMk cId="1298369377" sldId="274"/>
            <ac:spMk id="36" creationId="{71877DBC-BB60-40F0-AC93-2ACDBAAE60CE}"/>
          </ac:spMkLst>
        </pc:spChg>
        <pc:spChg chg="add">
          <ac:chgData name="Guy Edri" userId="e9613bf00f9e61bd" providerId="LiveId" clId="{1FF64353-3BF5-49A0-AAC6-52A7344BEAAB}" dt="2024-07-21T20:08:17.862" v="808" actId="26606"/>
          <ac:spMkLst>
            <pc:docMk/>
            <pc:sldMk cId="1298369377" sldId="274"/>
            <ac:spMk id="38" creationId="{6EFC920F-B85A-4068-BD93-41064EDE93D3}"/>
          </ac:spMkLst>
        </pc:spChg>
        <pc:spChg chg="add">
          <ac:chgData name="Guy Edri" userId="e9613bf00f9e61bd" providerId="LiveId" clId="{1FF64353-3BF5-49A0-AAC6-52A7344BEAAB}" dt="2024-07-21T20:08:17.862" v="808" actId="26606"/>
          <ac:spMkLst>
            <pc:docMk/>
            <pc:sldMk cId="1298369377" sldId="274"/>
            <ac:spMk id="40" creationId="{CBC4F608-B4B8-48C3-9572-C0F061B1CD99}"/>
          </ac:spMkLst>
        </pc:spChg>
        <pc:spChg chg="add del">
          <ac:chgData name="Guy Edri" userId="e9613bf00f9e61bd" providerId="LiveId" clId="{1FF64353-3BF5-49A0-AAC6-52A7344BEAAB}" dt="2024-07-21T20:08:10.178" v="806" actId="26606"/>
          <ac:spMkLst>
            <pc:docMk/>
            <pc:sldMk cId="1298369377" sldId="274"/>
            <ac:spMk id="41" creationId="{6EFC920F-B85A-4068-BD93-41064EDE93D3}"/>
          </ac:spMkLst>
        </pc:spChg>
        <pc:spChg chg="add">
          <ac:chgData name="Guy Edri" userId="e9613bf00f9e61bd" providerId="LiveId" clId="{1FF64353-3BF5-49A0-AAC6-52A7344BEAAB}" dt="2024-07-21T20:08:17.862" v="808" actId="26606"/>
          <ac:spMkLst>
            <pc:docMk/>
            <pc:sldMk cId="1298369377" sldId="274"/>
            <ac:spMk id="42" creationId="{1382A32C-5B0C-4B1C-A074-76C6DBCC9F87}"/>
          </ac:spMkLst>
        </pc:spChg>
        <pc:spChg chg="add del">
          <ac:chgData name="Guy Edri" userId="e9613bf00f9e61bd" providerId="LiveId" clId="{1FF64353-3BF5-49A0-AAC6-52A7344BEAAB}" dt="2024-07-21T20:08:10.178" v="806" actId="26606"/>
          <ac:spMkLst>
            <pc:docMk/>
            <pc:sldMk cId="1298369377" sldId="274"/>
            <ac:spMk id="47" creationId="{CBC4F608-B4B8-48C3-9572-C0F061B1CD99}"/>
          </ac:spMkLst>
        </pc:spChg>
        <pc:spChg chg="add del">
          <ac:chgData name="Guy Edri" userId="e9613bf00f9e61bd" providerId="LiveId" clId="{1FF64353-3BF5-49A0-AAC6-52A7344BEAAB}" dt="2024-07-21T20:08:10.178" v="806" actId="26606"/>
          <ac:spMkLst>
            <pc:docMk/>
            <pc:sldMk cId="1298369377" sldId="274"/>
            <ac:spMk id="49" creationId="{1382A32C-5B0C-4B1C-A074-76C6DBCC9F87}"/>
          </ac:spMkLst>
        </pc:spChg>
        <pc:grpChg chg="add">
          <ac:chgData name="Guy Edri" userId="e9613bf00f9e61bd" providerId="LiveId" clId="{1FF64353-3BF5-49A0-AAC6-52A7344BEAAB}" dt="2024-07-21T20:08:17.862" v="808" actId="26606"/>
          <ac:grpSpMkLst>
            <pc:docMk/>
            <pc:sldMk cId="1298369377" sldId="274"/>
            <ac:grpSpMk id="39" creationId="{1C559108-BBAE-426C-8564-051D2BA6DDC8}"/>
          </ac:grpSpMkLst>
        </pc:grpChg>
        <pc:grpChg chg="add del">
          <ac:chgData name="Guy Edri" userId="e9613bf00f9e61bd" providerId="LiveId" clId="{1FF64353-3BF5-49A0-AAC6-52A7344BEAAB}" dt="2024-07-21T20:08:10.178" v="806" actId="26606"/>
          <ac:grpSpMkLst>
            <pc:docMk/>
            <pc:sldMk cId="1298369377" sldId="274"/>
            <ac:grpSpMk id="43" creationId="{1C559108-BBAE-426C-8564-051D2BA6DDC8}"/>
          </ac:grpSpMkLst>
        </pc:grpChg>
        <pc:picChg chg="add mod">
          <ac:chgData name="Guy Edri" userId="e9613bf00f9e61bd" providerId="LiveId" clId="{1FF64353-3BF5-49A0-AAC6-52A7344BEAAB}" dt="2024-07-21T20:09:00.471" v="825" actId="1076"/>
          <ac:picMkLst>
            <pc:docMk/>
            <pc:sldMk cId="1298369377" sldId="274"/>
            <ac:picMk id="4" creationId="{670CDDE5-ADD3-6CB6-2AAC-43A1EE91EE5A}"/>
          </ac:picMkLst>
        </pc:picChg>
        <pc:picChg chg="del mod">
          <ac:chgData name="Guy Edri" userId="e9613bf00f9e61bd" providerId="LiveId" clId="{1FF64353-3BF5-49A0-AAC6-52A7344BEAAB}" dt="2024-07-21T20:08:47.117" v="820" actId="478"/>
          <ac:picMkLst>
            <pc:docMk/>
            <pc:sldMk cId="1298369377" sldId="274"/>
            <ac:picMk id="11" creationId="{782AD5C7-D2C1-7E66-B8EE-FE0A177B6605}"/>
          </ac:picMkLst>
        </pc:picChg>
      </pc:sldChg>
      <pc:sldChg chg="addSp modSp new mod setBg">
        <pc:chgData name="Guy Edri" userId="e9613bf00f9e61bd" providerId="LiveId" clId="{1FF64353-3BF5-49A0-AAC6-52A7344BEAAB}" dt="2024-07-21T20:34:39.589" v="1625"/>
        <pc:sldMkLst>
          <pc:docMk/>
          <pc:sldMk cId="99350615" sldId="275"/>
        </pc:sldMkLst>
        <pc:spChg chg="mod">
          <ac:chgData name="Guy Edri" userId="e9613bf00f9e61bd" providerId="LiveId" clId="{1FF64353-3BF5-49A0-AAC6-52A7344BEAAB}" dt="2024-07-21T20:34:39.589" v="1625"/>
          <ac:spMkLst>
            <pc:docMk/>
            <pc:sldMk cId="99350615" sldId="275"/>
            <ac:spMk id="2" creationId="{CD49CB67-B3E1-D88C-504A-6FB5170B8C64}"/>
          </ac:spMkLst>
        </pc:spChg>
        <pc:spChg chg="mod">
          <ac:chgData name="Guy Edri" userId="e9613bf00f9e61bd" providerId="LiveId" clId="{1FF64353-3BF5-49A0-AAC6-52A7344BEAAB}" dt="2024-07-21T19:54:47.402" v="508" actId="1076"/>
          <ac:spMkLst>
            <pc:docMk/>
            <pc:sldMk cId="99350615" sldId="275"/>
            <ac:spMk id="3" creationId="{43C3AFAA-725E-859C-3FCC-A9739D193895}"/>
          </ac:spMkLst>
        </pc:spChg>
        <pc:spChg chg="add">
          <ac:chgData name="Guy Edri" userId="e9613bf00f9e61bd" providerId="LiveId" clId="{1FF64353-3BF5-49A0-AAC6-52A7344BEAAB}" dt="2024-07-21T19:54:16.259" v="500" actId="26606"/>
          <ac:spMkLst>
            <pc:docMk/>
            <pc:sldMk cId="99350615" sldId="275"/>
            <ac:spMk id="2055" creationId="{058A14AF-9FB5-4CC7-BA35-E8E85D3EDF0E}"/>
          </ac:spMkLst>
        </pc:spChg>
        <pc:spChg chg="add">
          <ac:chgData name="Guy Edri" userId="e9613bf00f9e61bd" providerId="LiveId" clId="{1FF64353-3BF5-49A0-AAC6-52A7344BEAAB}" dt="2024-07-21T19:54:16.259" v="500" actId="26606"/>
          <ac:spMkLst>
            <pc:docMk/>
            <pc:sldMk cId="99350615" sldId="275"/>
            <ac:spMk id="2057" creationId="{3A9A4357-BD1D-4622-A4FE-766E6AB8DE84}"/>
          </ac:spMkLst>
        </pc:spChg>
        <pc:spChg chg="add">
          <ac:chgData name="Guy Edri" userId="e9613bf00f9e61bd" providerId="LiveId" clId="{1FF64353-3BF5-49A0-AAC6-52A7344BEAAB}" dt="2024-07-21T19:54:16.259" v="500" actId="26606"/>
          <ac:spMkLst>
            <pc:docMk/>
            <pc:sldMk cId="99350615" sldId="275"/>
            <ac:spMk id="2059" creationId="{E659831F-0D9A-4C63-9EBB-8435B85A440F}"/>
          </ac:spMkLst>
        </pc:spChg>
        <pc:spChg chg="add">
          <ac:chgData name="Guy Edri" userId="e9613bf00f9e61bd" providerId="LiveId" clId="{1FF64353-3BF5-49A0-AAC6-52A7344BEAAB}" dt="2024-07-21T19:54:16.259" v="500" actId="26606"/>
          <ac:spMkLst>
            <pc:docMk/>
            <pc:sldMk cId="99350615" sldId="275"/>
            <ac:spMk id="2061" creationId="{E6995CE5-F890-4ABA-82A2-26507CE8D2A3}"/>
          </ac:spMkLst>
        </pc:spChg>
        <pc:picChg chg="add mod">
          <ac:chgData name="Guy Edri" userId="e9613bf00f9e61bd" providerId="LiveId" clId="{1FF64353-3BF5-49A0-AAC6-52A7344BEAAB}" dt="2024-07-21T19:54:30.098" v="502" actId="1076"/>
          <ac:picMkLst>
            <pc:docMk/>
            <pc:sldMk cId="99350615" sldId="275"/>
            <ac:picMk id="2050" creationId="{FEE684EA-A57A-6DB9-2179-0A25769C5076}"/>
          </ac:picMkLst>
        </pc:picChg>
      </pc:sldChg>
      <pc:sldChg chg="addSp delSp modSp new mod setBg">
        <pc:chgData name="Guy Edri" userId="e9613bf00f9e61bd" providerId="LiveId" clId="{1FF64353-3BF5-49A0-AAC6-52A7344BEAAB}" dt="2024-07-21T20:33:48.670" v="1609" actId="1076"/>
        <pc:sldMkLst>
          <pc:docMk/>
          <pc:sldMk cId="1876609511" sldId="276"/>
        </pc:sldMkLst>
        <pc:spChg chg="mod">
          <ac:chgData name="Guy Edri" userId="e9613bf00f9e61bd" providerId="LiveId" clId="{1FF64353-3BF5-49A0-AAC6-52A7344BEAAB}" dt="2024-07-21T20:33:40.594" v="1607"/>
          <ac:spMkLst>
            <pc:docMk/>
            <pc:sldMk cId="1876609511" sldId="276"/>
            <ac:spMk id="2" creationId="{86928D0D-7436-2F2A-405D-E68F4BAA08D2}"/>
          </ac:spMkLst>
        </pc:spChg>
        <pc:spChg chg="mod">
          <ac:chgData name="Guy Edri" userId="e9613bf00f9e61bd" providerId="LiveId" clId="{1FF64353-3BF5-49A0-AAC6-52A7344BEAAB}" dt="2024-07-21T20:33:48.670" v="1609" actId="1076"/>
          <ac:spMkLst>
            <pc:docMk/>
            <pc:sldMk cId="1876609511" sldId="276"/>
            <ac:spMk id="3" creationId="{5DBEE443-474D-5B69-3795-7E5D3E8CA6C3}"/>
          </ac:spMkLst>
        </pc:spChg>
        <pc:spChg chg="add">
          <ac:chgData name="Guy Edri" userId="e9613bf00f9e61bd" providerId="LiveId" clId="{1FF64353-3BF5-49A0-AAC6-52A7344BEAAB}" dt="2024-07-21T19:58:55.130" v="621" actId="26606"/>
          <ac:spMkLst>
            <pc:docMk/>
            <pc:sldMk cId="1876609511" sldId="276"/>
            <ac:spMk id="9" creationId="{6EFC920F-B85A-4068-BD93-41064EDE93D3}"/>
          </ac:spMkLst>
        </pc:spChg>
        <pc:spChg chg="add">
          <ac:chgData name="Guy Edri" userId="e9613bf00f9e61bd" providerId="LiveId" clId="{1FF64353-3BF5-49A0-AAC6-52A7344BEAAB}" dt="2024-07-21T19:58:55.130" v="621" actId="26606"/>
          <ac:spMkLst>
            <pc:docMk/>
            <pc:sldMk cId="1876609511" sldId="276"/>
            <ac:spMk id="15" creationId="{CBC4F608-B4B8-48C3-9572-C0F061B1CD99}"/>
          </ac:spMkLst>
        </pc:spChg>
        <pc:spChg chg="add">
          <ac:chgData name="Guy Edri" userId="e9613bf00f9e61bd" providerId="LiveId" clId="{1FF64353-3BF5-49A0-AAC6-52A7344BEAAB}" dt="2024-07-21T19:58:55.130" v="621" actId="26606"/>
          <ac:spMkLst>
            <pc:docMk/>
            <pc:sldMk cId="1876609511" sldId="276"/>
            <ac:spMk id="17" creationId="{1382A32C-5B0C-4B1C-A074-76C6DBCC9F87}"/>
          </ac:spMkLst>
        </pc:spChg>
        <pc:grpChg chg="add">
          <ac:chgData name="Guy Edri" userId="e9613bf00f9e61bd" providerId="LiveId" clId="{1FF64353-3BF5-49A0-AAC6-52A7344BEAAB}" dt="2024-07-21T19:58:55.130" v="621" actId="26606"/>
          <ac:grpSpMkLst>
            <pc:docMk/>
            <pc:sldMk cId="1876609511" sldId="276"/>
            <ac:grpSpMk id="11" creationId="{1C559108-BBAE-426C-8564-051D2BA6DDC8}"/>
          </ac:grpSpMkLst>
        </pc:grpChg>
        <pc:picChg chg="add mod">
          <ac:chgData name="Guy Edri" userId="e9613bf00f9e61bd" providerId="LiveId" clId="{1FF64353-3BF5-49A0-AAC6-52A7344BEAAB}" dt="2024-07-21T19:59:41.916" v="623" actId="1076"/>
          <ac:picMkLst>
            <pc:docMk/>
            <pc:sldMk cId="1876609511" sldId="276"/>
            <ac:picMk id="4" creationId="{B1078029-CAF9-71D3-87F5-C48D1E2A61A5}"/>
          </ac:picMkLst>
        </pc:picChg>
        <pc:picChg chg="add del mod">
          <ac:chgData name="Guy Edri" userId="e9613bf00f9e61bd" providerId="LiveId" clId="{1FF64353-3BF5-49A0-AAC6-52A7344BEAAB}" dt="2024-07-21T20:02:32.767" v="681" actId="21"/>
          <ac:picMkLst>
            <pc:docMk/>
            <pc:sldMk cId="1876609511" sldId="276"/>
            <ac:picMk id="5" creationId="{B0FB8A43-6AB3-C1C4-5B54-6D5A4718CCA9}"/>
          </ac:picMkLst>
        </pc:picChg>
      </pc:sldChg>
      <pc:sldChg chg="addSp modSp new mod setBg">
        <pc:chgData name="Guy Edri" userId="e9613bf00f9e61bd" providerId="LiveId" clId="{1FF64353-3BF5-49A0-AAC6-52A7344BEAAB}" dt="2024-08-06T19:25:58.041" v="2005" actId="20577"/>
        <pc:sldMkLst>
          <pc:docMk/>
          <pc:sldMk cId="3853958478" sldId="277"/>
        </pc:sldMkLst>
        <pc:spChg chg="mod">
          <ac:chgData name="Guy Edri" userId="e9613bf00f9e61bd" providerId="LiveId" clId="{1FF64353-3BF5-49A0-AAC6-52A7344BEAAB}" dt="2024-07-21T20:33:08.532" v="1597"/>
          <ac:spMkLst>
            <pc:docMk/>
            <pc:sldMk cId="3853958478" sldId="277"/>
            <ac:spMk id="2" creationId="{717B5C10-3590-4112-4593-BC292AF7DD7C}"/>
          </ac:spMkLst>
        </pc:spChg>
        <pc:spChg chg="mod">
          <ac:chgData name="Guy Edri" userId="e9613bf00f9e61bd" providerId="LiveId" clId="{1FF64353-3BF5-49A0-AAC6-52A7344BEAAB}" dt="2024-08-06T19:25:58.041" v="2005" actId="20577"/>
          <ac:spMkLst>
            <pc:docMk/>
            <pc:sldMk cId="3853958478" sldId="277"/>
            <ac:spMk id="3" creationId="{948F04A0-2ECE-E2BF-8F93-3FA772BA15D0}"/>
          </ac:spMkLst>
        </pc:spChg>
        <pc:spChg chg="add">
          <ac:chgData name="Guy Edri" userId="e9613bf00f9e61bd" providerId="LiveId" clId="{1FF64353-3BF5-49A0-AAC6-52A7344BEAAB}" dt="2024-07-21T20:12:30.264" v="881" actId="26606"/>
          <ac:spMkLst>
            <pc:docMk/>
            <pc:sldMk cId="3853958478" sldId="277"/>
            <ac:spMk id="9" creationId="{6EFC920F-B85A-4068-BD93-41064EDE93D3}"/>
          </ac:spMkLst>
        </pc:spChg>
        <pc:spChg chg="add">
          <ac:chgData name="Guy Edri" userId="e9613bf00f9e61bd" providerId="LiveId" clId="{1FF64353-3BF5-49A0-AAC6-52A7344BEAAB}" dt="2024-07-21T20:12:30.264" v="881" actId="26606"/>
          <ac:spMkLst>
            <pc:docMk/>
            <pc:sldMk cId="3853958478" sldId="277"/>
            <ac:spMk id="15" creationId="{CBC4F608-B4B8-48C3-9572-C0F061B1CD99}"/>
          </ac:spMkLst>
        </pc:spChg>
        <pc:spChg chg="add">
          <ac:chgData name="Guy Edri" userId="e9613bf00f9e61bd" providerId="LiveId" clId="{1FF64353-3BF5-49A0-AAC6-52A7344BEAAB}" dt="2024-07-21T20:12:30.264" v="881" actId="26606"/>
          <ac:spMkLst>
            <pc:docMk/>
            <pc:sldMk cId="3853958478" sldId="277"/>
            <ac:spMk id="17" creationId="{1382A32C-5B0C-4B1C-A074-76C6DBCC9F87}"/>
          </ac:spMkLst>
        </pc:spChg>
        <pc:grpChg chg="add">
          <ac:chgData name="Guy Edri" userId="e9613bf00f9e61bd" providerId="LiveId" clId="{1FF64353-3BF5-49A0-AAC6-52A7344BEAAB}" dt="2024-07-21T20:12:30.264" v="881" actId="26606"/>
          <ac:grpSpMkLst>
            <pc:docMk/>
            <pc:sldMk cId="3853958478" sldId="277"/>
            <ac:grpSpMk id="11" creationId="{1C559108-BBAE-426C-8564-051D2BA6DDC8}"/>
          </ac:grpSpMkLst>
        </pc:grpChg>
        <pc:picChg chg="add mod">
          <ac:chgData name="Guy Edri" userId="e9613bf00f9e61bd" providerId="LiveId" clId="{1FF64353-3BF5-49A0-AAC6-52A7344BEAAB}" dt="2024-07-21T20:12:46.851" v="883" actId="1076"/>
          <ac:picMkLst>
            <pc:docMk/>
            <pc:sldMk cId="3853958478" sldId="277"/>
            <ac:picMk id="4" creationId="{C2EE4EE3-4D4E-371A-AA39-E7880C49258B}"/>
          </ac:picMkLst>
        </pc:picChg>
      </pc:sldChg>
      <pc:sldChg chg="addSp delSp modSp new mod setBg">
        <pc:chgData name="Guy Edri" userId="e9613bf00f9e61bd" providerId="LiveId" clId="{1FF64353-3BF5-49A0-AAC6-52A7344BEAAB}" dt="2024-07-21T20:33:00.275" v="1595"/>
        <pc:sldMkLst>
          <pc:docMk/>
          <pc:sldMk cId="3198950448" sldId="278"/>
        </pc:sldMkLst>
        <pc:spChg chg="mod">
          <ac:chgData name="Guy Edri" userId="e9613bf00f9e61bd" providerId="LiveId" clId="{1FF64353-3BF5-49A0-AAC6-52A7344BEAAB}" dt="2024-07-21T20:33:00.275" v="1595"/>
          <ac:spMkLst>
            <pc:docMk/>
            <pc:sldMk cId="3198950448" sldId="278"/>
            <ac:spMk id="2" creationId="{11A4EBCD-A716-AA21-95AC-935E693633DF}"/>
          </ac:spMkLst>
        </pc:spChg>
        <pc:spChg chg="del">
          <ac:chgData name="Guy Edri" userId="e9613bf00f9e61bd" providerId="LiveId" clId="{1FF64353-3BF5-49A0-AAC6-52A7344BEAAB}" dt="2024-07-21T20:32:20.099" v="1589" actId="478"/>
          <ac:spMkLst>
            <pc:docMk/>
            <pc:sldMk cId="3198950448" sldId="278"/>
            <ac:spMk id="3" creationId="{95EC014E-FD22-A8E5-EC6E-93D0E1F36E10}"/>
          </ac:spMkLst>
        </pc:spChg>
        <pc:spChg chg="add">
          <ac:chgData name="Guy Edri" userId="e9613bf00f9e61bd" providerId="LiveId" clId="{1FF64353-3BF5-49A0-AAC6-52A7344BEAAB}" dt="2024-07-21T20:32:44.725" v="1593" actId="26606"/>
          <ac:spMkLst>
            <pc:docMk/>
            <pc:sldMk cId="3198950448" sldId="278"/>
            <ac:spMk id="7" creationId="{4522B21E-B2B9-4C72-9A71-C87EFD137480}"/>
          </ac:spMkLst>
        </pc:spChg>
        <pc:spChg chg="add">
          <ac:chgData name="Guy Edri" userId="e9613bf00f9e61bd" providerId="LiveId" clId="{1FF64353-3BF5-49A0-AAC6-52A7344BEAAB}" dt="2024-07-21T20:32:44.725" v="1593" actId="26606"/>
          <ac:spMkLst>
            <pc:docMk/>
            <pc:sldMk cId="3198950448" sldId="278"/>
            <ac:spMk id="9" creationId="{5EB7D2A2-F448-44D4-938C-DC84CBCB3B1E}"/>
          </ac:spMkLst>
        </pc:spChg>
        <pc:spChg chg="add">
          <ac:chgData name="Guy Edri" userId="e9613bf00f9e61bd" providerId="LiveId" clId="{1FF64353-3BF5-49A0-AAC6-52A7344BEAAB}" dt="2024-07-21T20:32:44.725" v="1593" actId="26606"/>
          <ac:spMkLst>
            <pc:docMk/>
            <pc:sldMk cId="3198950448" sldId="278"/>
            <ac:spMk id="11" creationId="{871AEA07-1E14-44B4-8E55-64EF049CD66F}"/>
          </ac:spMkLst>
        </pc:spChg>
        <pc:cxnChg chg="add">
          <ac:chgData name="Guy Edri" userId="e9613bf00f9e61bd" providerId="LiveId" clId="{1FF64353-3BF5-49A0-AAC6-52A7344BEAAB}" dt="2024-07-21T20:32:44.725" v="1593" actId="26606"/>
          <ac:cxnSpMkLst>
            <pc:docMk/>
            <pc:sldMk cId="3198950448" sldId="278"/>
            <ac:cxnSpMk id="13" creationId="{F7C8EA93-3210-4C62-99E9-153C275E3A87}"/>
          </ac:cxnSpMkLst>
        </pc:cxnChg>
      </pc:sldChg>
      <pc:sldChg chg="addSp modSp new del">
        <pc:chgData name="Guy Edri" userId="e9613bf00f9e61bd" providerId="LiveId" clId="{1FF64353-3BF5-49A0-AAC6-52A7344BEAAB}" dt="2024-07-21T20:38:09.224" v="1662" actId="680"/>
        <pc:sldMkLst>
          <pc:docMk/>
          <pc:sldMk cId="1159923492" sldId="279"/>
        </pc:sldMkLst>
        <pc:picChg chg="add mod">
          <ac:chgData name="Guy Edri" userId="e9613bf00f9e61bd" providerId="LiveId" clId="{1FF64353-3BF5-49A0-AAC6-52A7344BEAAB}" dt="2024-07-21T20:37:45.050" v="1659"/>
          <ac:picMkLst>
            <pc:docMk/>
            <pc:sldMk cId="1159923492" sldId="279"/>
            <ac:picMk id="4" creationId="{1118F18B-3A46-2963-F303-3594889DBFA0}"/>
          </ac:picMkLst>
        </pc:picChg>
      </pc:sldChg>
      <pc:sldChg chg="modSp mod">
        <pc:chgData name="Guy Edri" userId="e9613bf00f9e61bd" providerId="LiveId" clId="{1FF64353-3BF5-49A0-AAC6-52A7344BEAAB}" dt="2024-08-06T06:57:42.561" v="1975" actId="20577"/>
        <pc:sldMkLst>
          <pc:docMk/>
          <pc:sldMk cId="625562483" sldId="281"/>
        </pc:sldMkLst>
        <pc:spChg chg="mod">
          <ac:chgData name="Guy Edri" userId="e9613bf00f9e61bd" providerId="LiveId" clId="{1FF64353-3BF5-49A0-AAC6-52A7344BEAAB}" dt="2024-08-06T06:57:42.561" v="1975" actId="20577"/>
          <ac:spMkLst>
            <pc:docMk/>
            <pc:sldMk cId="625562483" sldId="281"/>
            <ac:spMk id="3" creationId="{EB8A813C-9630-80C4-14A5-0BAA54025F1D}"/>
          </ac:spMkLst>
        </pc:spChg>
      </pc:sldChg>
      <pc:sldChg chg="modSp mod">
        <pc:chgData name="Guy Edri" userId="e9613bf00f9e61bd" providerId="LiveId" clId="{1FF64353-3BF5-49A0-AAC6-52A7344BEAAB}" dt="2024-08-06T06:56:11.652" v="1970" actId="20577"/>
        <pc:sldMkLst>
          <pc:docMk/>
          <pc:sldMk cId="2883509486" sldId="282"/>
        </pc:sldMkLst>
        <pc:spChg chg="mod">
          <ac:chgData name="Guy Edri" userId="e9613bf00f9e61bd" providerId="LiveId" clId="{1FF64353-3BF5-49A0-AAC6-52A7344BEAAB}" dt="2024-08-06T06:56:11.652" v="1970" actId="20577"/>
          <ac:spMkLst>
            <pc:docMk/>
            <pc:sldMk cId="2883509486" sldId="282"/>
            <ac:spMk id="3" creationId="{739A16DC-37AF-70F7-E52F-1752962499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1233437-EF36-504C-9CB7-E65FA8A8106D}" type="datetimeFigureOut">
              <a:rPr lang="he-IL" smtClean="0"/>
              <a:t>ב'/אב/תשפ"ד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C12E172-A463-0542-A1D7-36C8A52E37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222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2E172-A463-0542-A1D7-36C8A52E3707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8933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2E172-A463-0542-A1D7-36C8A52E3707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954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2E172-A463-0542-A1D7-36C8A52E3707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3032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2E172-A463-0542-A1D7-36C8A52E3707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122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082F6-8861-EFFC-D7D0-5EC394F44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80B8F-EF31-7B5D-42B1-1922481E5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20A11-4468-9CE9-ECEF-2705EC25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F6B5-40E8-CD49-B634-39643DE2BA05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75A1D-BCCA-209D-8C05-366F83EF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E4D02-1211-946F-DB7E-0CA08726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1128-FCF9-7C4D-81F0-A1929EFB8F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8683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5DF7-DDFA-6CD7-3E4D-3E569C027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7F7EE-ADA5-FE77-E901-D2E618B35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8816D-DC17-FA99-8BF1-1C078BDE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F6B5-40E8-CD49-B634-39643DE2BA05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63345-37B0-E99B-E421-49335EB1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36567-DA09-43C7-19C2-094E4F25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1128-FCF9-7C4D-81F0-A1929EFB8F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171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A2FB8-68A5-E4A3-94D6-574E6F3BB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E98A9-769C-AB32-8769-3F4BA4CC5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E3445-455C-F489-36E3-F7B0B144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F6B5-40E8-CD49-B634-39643DE2BA05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D5820-3A07-B66A-AA20-BD431DD3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E6335-4549-0951-7D92-3BA0871B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1128-FCF9-7C4D-81F0-A1929EFB8F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686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E5AB-443A-2B33-70E7-DBE06505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D7DFB-818B-8DD1-3C7A-8E4157A83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FAE46-A6F7-5B07-4DD8-2D2A8164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F6B5-40E8-CD49-B634-39643DE2BA05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A3B37-3CE6-466F-50C8-2E1EF4CF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243A7-0696-D612-130E-5517A33C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1128-FCF9-7C4D-81F0-A1929EFB8F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8526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24E1B-8D10-5C11-0312-FAD19A096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D6125-6BA4-0D88-BC15-1180D09E2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F2897-1254-F8D6-C9A5-C5046462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F6B5-40E8-CD49-B634-39643DE2BA05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B388C-2E96-C7FB-94F4-01AC38F7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6E6B0-F406-4C71-8562-DD56F479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1128-FCF9-7C4D-81F0-A1929EFB8F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384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EC9A-A54D-57F1-DA5D-4663821E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8459-F60D-88F2-2C69-A7E954812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0B914-0914-E2E9-8C24-BE461FA88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1678B-4609-7C7D-0832-B4E8CBFB2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F6B5-40E8-CD49-B634-39643DE2BA05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C8E41-EE04-0426-5CC4-F08D61E2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C0459-E1C2-1A51-B86A-872C80A8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1128-FCF9-7C4D-81F0-A1929EFB8F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5112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6523-8311-3EDD-CF34-D10DB150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3EB71-937C-3373-8AF8-0FA89F680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1AAFA-4BDE-604E-6594-69B000BD3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FE4F39-F062-46C4-7659-80CB7828C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F510-DB15-4071-F2DA-240B8BBC2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6A41B1-59B4-1498-E5BE-902BFE67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F6B5-40E8-CD49-B634-39643DE2BA05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96B816-E6BB-86BF-0A01-61B59A21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6F5ED-1381-9961-B724-05C5049A0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1128-FCF9-7C4D-81F0-A1929EFB8F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178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E2B5-8668-C684-861B-3A56F49D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FFD53-830D-C7C0-1E11-99D469365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F6B5-40E8-CD49-B634-39643DE2BA05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A663A-E1FE-50F9-39F6-97EEDCA0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3C545-BE27-E2E1-97A0-49CFA5FC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1128-FCF9-7C4D-81F0-A1929EFB8F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268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1DFE3F-ED2A-3176-D991-CE24F1AF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F6B5-40E8-CD49-B634-39643DE2BA05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E75970-56BC-0856-245D-C5DF2293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0DF76-CA28-751E-CCC7-69EF3F49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1128-FCF9-7C4D-81F0-A1929EFB8F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052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51A20-2F0E-3D57-6428-DC6360E9C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41BBF-B5BB-04F7-D2D9-C934349D5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E3DCC-100B-2BC6-12E7-C76128FEA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2EB5A-2D99-5608-802C-41786400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F6B5-40E8-CD49-B634-39643DE2BA05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CF812-67C6-55F6-8D0D-1490FFA0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E5C0E-CEF2-6162-8305-2C89882A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1128-FCF9-7C4D-81F0-A1929EFB8F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4892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DC95-30F7-8EB3-CB18-75BDD1CC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04A313-A4E2-1122-1D7E-476893614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2354D-397D-A075-9E36-5319D82A6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4E145-01FB-F466-9881-7886C864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F6B5-40E8-CD49-B634-39643DE2BA05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892FE-3DFE-596B-A2DF-FF2423E8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A581-79AA-0BC5-F6A9-D5DB7858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1128-FCF9-7C4D-81F0-A1929EFB8F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1557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4AA3A-2BDC-F78D-0714-C944F73CF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547AA-CF07-D1F7-4BE4-9008D0EED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E9295-A41B-47D6-7490-EF6CE62D5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F1F6B5-40E8-CD49-B634-39643DE2BA05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13DD-D072-C54B-B19C-AEF5C1C61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D9894-2FC8-3D68-C966-3B4BBDF99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251128-FCF9-7C4D-81F0-A1929EFB8F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273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ציין מיקום תוכן 2">
            <a:extLst>
              <a:ext uri="{FF2B5EF4-FFF2-40B4-BE49-F238E27FC236}">
                <a16:creationId xmlns:a16="http://schemas.microsoft.com/office/drawing/2014/main" id="{25DC7606-C2EE-3AFA-B19D-BBA85DA9595E}"/>
              </a:ext>
            </a:extLst>
          </p:cNvPr>
          <p:cNvSpPr>
            <a:spLocks/>
          </p:cNvSpPr>
          <p:nvPr/>
        </p:nvSpPr>
        <p:spPr>
          <a:xfrm>
            <a:off x="878086" y="665436"/>
            <a:ext cx="4603589" cy="30492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Secure Messaging with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CRYPTON,</a:t>
            </a:r>
            <a:r>
              <a:rPr lang="en-US" sz="3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Rabin Signature and RSA Algorithms</a:t>
            </a:r>
            <a:br>
              <a:rPr lang="en-US" sz="3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br>
              <a:rPr lang="en-US" sz="3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3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Ensuring Confidentiality and Authenticity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6FB2C67-DFA5-7DEB-CB29-8A9A956C0E89}"/>
              </a:ext>
            </a:extLst>
          </p:cNvPr>
          <p:cNvSpPr>
            <a:spLocks/>
          </p:cNvSpPr>
          <p:nvPr/>
        </p:nvSpPr>
        <p:spPr>
          <a:xfrm>
            <a:off x="903111" y="4380123"/>
            <a:ext cx="4036333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Amit Benita 	      315949594</a:t>
            </a:r>
            <a:b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Guy Edri        	      315730374</a:t>
            </a:r>
            <a:br>
              <a:rPr lang="en-US" sz="2000" b="1" dirty="0"/>
            </a:br>
            <a:r>
              <a:rPr lang="en-US" sz="2000" b="1" dirty="0"/>
              <a:t>Maxim Lazarenko   </a:t>
            </a:r>
            <a:r>
              <a:rPr lang="en-IL" sz="2000" b="1" dirty="0"/>
              <a:t>324314590</a:t>
            </a:r>
            <a:br>
              <a:rPr lang="en-US" sz="2000" b="1" dirty="0"/>
            </a:br>
            <a:r>
              <a:rPr lang="en-US" sz="2000" b="1" dirty="0"/>
              <a:t>Emanuel Elkobi       2</a:t>
            </a:r>
            <a:r>
              <a:rPr lang="en-IL" sz="2000" b="1" dirty="0"/>
              <a:t>12722722 </a:t>
            </a:r>
            <a:endParaRPr lang="en-US" sz="2000" b="1" dirty="0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black and blue chat bubble with a lock&#10;&#10;Description automatically generated">
            <a:extLst>
              <a:ext uri="{FF2B5EF4-FFF2-40B4-BE49-F238E27FC236}">
                <a16:creationId xmlns:a16="http://schemas.microsoft.com/office/drawing/2014/main" id="{38A1D9CE-1B93-900E-481E-99DF61608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492" y="999158"/>
            <a:ext cx="5536001" cy="480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999D2A21-8DCA-3F21-0BC2-359204F55AB6}"/>
              </a:ext>
            </a:extLst>
          </p:cNvPr>
          <p:cNvSpPr txBox="1">
            <a:spLocks/>
          </p:cNvSpPr>
          <p:nvPr/>
        </p:nvSpPr>
        <p:spPr>
          <a:xfrm>
            <a:off x="90416" y="280631"/>
            <a:ext cx="4287274" cy="2640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en-US" sz="23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מציין מיקום תוכן 2">
            <a:extLst>
              <a:ext uri="{FF2B5EF4-FFF2-40B4-BE49-F238E27FC236}">
                <a16:creationId xmlns:a16="http://schemas.microsoft.com/office/drawing/2014/main" id="{3F82EA9B-F5F6-4CCF-8B52-3223F665882A}"/>
              </a:ext>
            </a:extLst>
          </p:cNvPr>
          <p:cNvSpPr>
            <a:spLocks/>
          </p:cNvSpPr>
          <p:nvPr/>
        </p:nvSpPr>
        <p:spPr>
          <a:xfrm>
            <a:off x="0" y="2594801"/>
            <a:ext cx="3306089" cy="665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706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4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4126" name="Rectangle 4125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70813F0-5D91-7059-C1A8-0617E91140B5}"/>
              </a:ext>
            </a:extLst>
          </p:cNvPr>
          <p:cNvSpPr txBox="1"/>
          <p:nvPr/>
        </p:nvSpPr>
        <p:spPr>
          <a:xfrm>
            <a:off x="387928" y="2743200"/>
            <a:ext cx="5020780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he-IL" sz="1700" b="1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he-IL" sz="1700" b="0" i="0" u="none" strike="noStrike" cap="none" normalizeH="0" baseline="0" dirty="0">
                <a:ln>
                  <a:noFill/>
                </a:ln>
                <a:effectLst/>
              </a:rPr>
              <a:t>Developed by Michael O. Rabin in 1979</a:t>
            </a:r>
            <a:br>
              <a:rPr kumimoji="0" lang="en-US" altLang="he-IL" sz="1700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en-US" altLang="he-IL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he-IL" sz="1700" b="0" i="0" u="none" strike="noStrike" cap="none" normalizeH="0" baseline="0" dirty="0">
                <a:ln>
                  <a:noFill/>
                </a:ln>
                <a:effectLst/>
              </a:rPr>
              <a:t>Digital signature algorithm</a:t>
            </a:r>
            <a:br>
              <a:rPr kumimoji="0" lang="en-US" altLang="he-IL" sz="1700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en-US" altLang="he-IL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he-IL" sz="1700" b="0" i="0" u="none" strike="noStrike" cap="none" normalizeH="0" baseline="0" dirty="0">
                <a:ln>
                  <a:noFill/>
                </a:ln>
                <a:effectLst/>
              </a:rPr>
              <a:t>Based on the difficulty of integer factorization</a:t>
            </a:r>
            <a:br>
              <a:rPr kumimoji="0" lang="en-US" altLang="he-IL" sz="1700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en-US" altLang="he-IL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he-IL" sz="1700" b="0" i="0" u="none" strike="noStrike" cap="none" normalizeH="0" baseline="0" dirty="0">
                <a:ln>
                  <a:noFill/>
                </a:ln>
                <a:effectLst/>
              </a:rPr>
              <a:t>Key components: Public key (n), Private key (p, q)</a:t>
            </a:r>
            <a:br>
              <a:rPr kumimoji="0" lang="en-US" altLang="he-IL" sz="1700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en-US" altLang="he-IL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he-IL" sz="1700" b="0" i="0" u="none" strike="noStrike" cap="none" normalizeH="0" baseline="0" dirty="0">
                <a:ln>
                  <a:noFill/>
                </a:ln>
                <a:effectLst/>
              </a:rPr>
              <a:t>Process: Key generation, signing, verification 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4120" name="Picture 4119" descr="Angled shot of pen on a graph">
            <a:extLst>
              <a:ext uri="{FF2B5EF4-FFF2-40B4-BE49-F238E27FC236}">
                <a16:creationId xmlns:a16="http://schemas.microsoft.com/office/drawing/2014/main" id="{AFD6FF60-B14F-0607-55F5-048943C252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7" r="39032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2" name="תיבת טקסט 3">
            <a:extLst>
              <a:ext uri="{FF2B5EF4-FFF2-40B4-BE49-F238E27FC236}">
                <a16:creationId xmlns:a16="http://schemas.microsoft.com/office/drawing/2014/main" id="{4052FCA7-C909-E325-D76A-0D292AD68339}"/>
              </a:ext>
            </a:extLst>
          </p:cNvPr>
          <p:cNvSpPr txBox="1"/>
          <p:nvPr/>
        </p:nvSpPr>
        <p:spPr>
          <a:xfrm>
            <a:off x="748147" y="825730"/>
            <a:ext cx="4106486" cy="936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Rabin Signature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9356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28D0D-7436-2F2A-405D-E68F4BAA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US" sz="3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Rabin Key Generation</a:t>
            </a:r>
            <a:endParaRPr lang="en-IL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BEE443-474D-5B69-3795-7E5D3E8CA6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3271" y="2615634"/>
                <a:ext cx="4995264" cy="2417642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kern="1200" dirty="0">
                    <a:ea typeface="+mj-ea"/>
                    <a:cs typeface="+mj-cs"/>
                  </a:rPr>
                  <a:t> Choose two distinct primes p and q such that </a:t>
                </a:r>
                <a14:m>
                  <m:oMath xmlns:m="http://schemas.openxmlformats.org/officeDocument/2006/math">
                    <m:r>
                      <a:rPr lang="en-US" sz="2000" b="0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𝑝</m:t>
                    </m:r>
                    <m:r>
                      <a:rPr lang="en-US" sz="2000" b="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≡</m:t>
                    </m:r>
                    <m:r>
                      <a:rPr lang="en-US" sz="2000" b="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4</m:t>
                    </m:r>
                    <m:r>
                      <a:rPr lang="en-US" sz="2000" b="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 </m:t>
                    </m:r>
                    <m:r>
                      <a:rPr lang="en-US" sz="2000" b="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𝑚𝑜𝑑</m:t>
                    </m:r>
                    <m:r>
                      <a:rPr lang="en-US" sz="2000" b="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 </m:t>
                    </m:r>
                    <m:r>
                      <a:rPr lang="en-US" sz="2000" b="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3</m:t>
                    </m:r>
                  </m:oMath>
                </a14:m>
                <a:r>
                  <a:rPr lang="en-US" sz="2000" kern="1200" dirty="0">
                    <a:ea typeface="+mj-ea"/>
                    <a:cs typeface="+mj-cs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𝑞</m:t>
                    </m:r>
                    <m:r>
                      <a:rPr lang="en-US" sz="2000" b="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≡</m:t>
                    </m:r>
                    <m:r>
                      <a:rPr lang="en-US" sz="2000" b="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3</m:t>
                    </m:r>
                    <m:r>
                      <a:rPr lang="en-US" sz="2000" b="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 </m:t>
                    </m:r>
                    <m:r>
                      <a:rPr lang="en-US" sz="2000" b="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𝑚𝑜𝑑</m:t>
                    </m:r>
                    <m:r>
                      <a:rPr lang="en-US" sz="2000" b="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 </m:t>
                    </m:r>
                    <m:r>
                      <a:rPr lang="en-US" sz="2000" b="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4</m:t>
                    </m:r>
                    <m:r>
                      <a:rPr lang="en-US" sz="2000" b="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.</m:t>
                    </m:r>
                  </m:oMath>
                </a14:m>
                <a:endParaRPr lang="en-US" sz="2000" kern="1200" dirty="0">
                  <a:ea typeface="+mj-ea"/>
                  <a:cs typeface="+mj-cs"/>
                </a:endParaRPr>
              </a:p>
              <a:p>
                <a:r>
                  <a:rPr lang="en-US" sz="2000" kern="1200" dirty="0">
                    <a:ea typeface="+mj-ea"/>
                    <a:cs typeface="+mj-cs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000" b="0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𝑛</m:t>
                    </m:r>
                    <m:r>
                      <a:rPr lang="en-US" sz="2000" b="0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=</m:t>
                    </m:r>
                    <m:r>
                      <a:rPr lang="en-US" sz="2000" b="0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𝑝</m:t>
                    </m:r>
                    <m:r>
                      <a:rPr lang="en-US" sz="2000" b="0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⋅</m:t>
                    </m:r>
                    <m:r>
                      <a:rPr lang="en-US" sz="2000" b="0" i="1" kern="1200"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𝑞</m:t>
                    </m:r>
                  </m:oMath>
                </a14:m>
                <a:endParaRPr lang="en-US" sz="2000" dirty="0">
                  <a:ea typeface="+mj-ea"/>
                  <a:cs typeface="+mj-cs"/>
                </a:endParaRPr>
              </a:p>
              <a:p>
                <a:r>
                  <a:rPr lang="en-US" sz="2000" kern="1200" dirty="0">
                    <a:ea typeface="+mj-ea"/>
                    <a:cs typeface="+mj-cs"/>
                  </a:rPr>
                  <a:t>Public key: n, Private key: (p, q)</a:t>
                </a:r>
                <a:endParaRPr lang="en-IL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BEE443-474D-5B69-3795-7E5D3E8CA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3271" y="2615634"/>
                <a:ext cx="4995264" cy="2417642"/>
              </a:xfrm>
              <a:blipFill>
                <a:blip r:embed="rId2"/>
                <a:stretch>
                  <a:fillRect l="-1098" r="-73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 descr="Alice signs a message—&quot;Hello Bob!&quot;—by appending a signature computed from the message and her private key. Bob receives the message, including the signature, and using Alice's public key, verifies the authenticity of the signed message.">
            <a:extLst>
              <a:ext uri="{FF2B5EF4-FFF2-40B4-BE49-F238E27FC236}">
                <a16:creationId xmlns:a16="http://schemas.microsoft.com/office/drawing/2014/main" id="{B1078029-CAF9-71D3-87F5-C48D1E2A6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"/>
          <a:stretch/>
        </p:blipFill>
        <p:spPr bwMode="auto">
          <a:xfrm>
            <a:off x="6863003" y="1868384"/>
            <a:ext cx="4053786" cy="391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09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79" name="Rectangle 6178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80" name="Group 6179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6185" name="Rectangle 6184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6" name="Rectangle 6185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81" name="Rectangle 618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2E3678B-0779-4823-AE6C-268E76BB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Rabin Signing and Verification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83" name="Rectangle 618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293E41AE-E9C2-EAC2-7DAB-889E786E03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0736" y="2508105"/>
                <a:ext cx="4709345" cy="3632493"/>
              </a:xfrm>
              <a:prstGeom prst="rect">
                <a:avLst/>
              </a:prstGeom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R="0" lvl="0" fontAlgn="base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tabLst/>
                </a:pPr>
                <a:r>
                  <a:rPr kumimoji="0" lang="en-US" altLang="he-IL" sz="2000" b="1" i="0" u="none" strike="noStrike" cap="none" normalizeH="0" baseline="0" dirty="0">
                    <a:ln>
                      <a:noFill/>
                    </a:ln>
                    <a:effectLst/>
                  </a:rPr>
                  <a:t>Signing:</a:t>
                </a:r>
                <a:endParaRPr kumimoji="0" lang="en-US" altLang="he-IL" sz="2000" b="0" i="0" u="none" strike="noStrike" cap="none" normalizeH="0" baseline="0" dirty="0">
                  <a:ln>
                    <a:noFill/>
                  </a:ln>
                  <a:effectLst/>
                </a:endParaRPr>
              </a:p>
              <a:p>
                <a:pPr marL="0" marR="0" lvl="0" indent="-228600" fontAlgn="base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he-IL" sz="2000" b="0" i="0" u="none" strike="noStrike" cap="none" normalizeH="0" baseline="0" dirty="0">
                    <a:ln>
                      <a:noFill/>
                    </a:ln>
                    <a:effectLst/>
                  </a:rPr>
                  <a:t>Hash the message m to c</a:t>
                </a:r>
              </a:p>
              <a:p>
                <a:pPr marL="0" marR="0" lvl="0" indent="-228600" fontAlgn="base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he-IL" sz="2000" b="0" i="0" u="none" strike="noStrike" cap="none" normalizeH="0" baseline="0" dirty="0">
                    <a:ln>
                      <a:noFill/>
                    </a:ln>
                    <a:effectLst/>
                  </a:rPr>
                  <a:t>Find x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he-IL" sz="2000" b="0" i="1" u="none" strike="noStrike" cap="none" normalizeH="0" baseline="0" smtClean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he-IL" sz="2000" b="0" i="1" u="none" strike="noStrike" cap="none" normalizeH="0" baseline="0" smtClean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0" lang="en-US" altLang="he-IL" sz="2000" b="0" i="1" u="none" strike="noStrike" cap="none" normalizeH="0" baseline="0" smtClean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0" lang="en-US" altLang="he-IL" sz="20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kumimoji="0" lang="en-US" altLang="he-IL" sz="20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kumimoji="0" lang="en-US" altLang="he-IL" sz="20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0" lang="en-US" altLang="he-IL" sz="20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kumimoji="0" lang="en-US" altLang="he-IL" sz="20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0" lang="en-US" altLang="he-IL" sz="20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kumimoji="0" lang="en-US" altLang="he-IL" sz="2000" b="0" i="0" u="none" strike="noStrike" cap="none" normalizeH="0" baseline="0" dirty="0">
                  <a:ln>
                    <a:noFill/>
                  </a:ln>
                  <a:effectLst/>
                </a:endParaRPr>
              </a:p>
              <a:p>
                <a:pPr marL="0" marR="0" lvl="0" indent="-228600" fontAlgn="base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he-IL" sz="2000" b="0" i="0" u="none" strike="noStrike" cap="none" normalizeH="0" baseline="0" dirty="0">
                    <a:ln>
                      <a:noFill/>
                    </a:ln>
                    <a:effectLst/>
                  </a:rPr>
                  <a:t>Signature: (x, random string u)</a:t>
                </a:r>
              </a:p>
              <a:p>
                <a:pPr marR="0" lvl="0" fontAlgn="base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tabLst/>
                </a:pPr>
                <a:r>
                  <a:rPr kumimoji="0" lang="en-US" altLang="he-IL" sz="2000" b="1" i="0" u="none" strike="noStrike" cap="none" normalizeH="0" baseline="0" dirty="0">
                    <a:ln>
                      <a:noFill/>
                    </a:ln>
                    <a:effectLst/>
                  </a:rPr>
                  <a:t>Verification:</a:t>
                </a:r>
                <a:endParaRPr kumimoji="0" lang="en-US" altLang="he-IL" sz="2000" b="0" i="0" u="none" strike="noStrike" cap="none" normalizeH="0" baseline="0" dirty="0">
                  <a:ln>
                    <a:noFill/>
                  </a:ln>
                  <a:effectLst/>
                </a:endParaRPr>
              </a:p>
              <a:p>
                <a:pPr marL="0" marR="0" lvl="0" indent="-228600" fontAlgn="base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he-IL" sz="2000" b="0" i="0" u="none" strike="noStrike" cap="none" normalizeH="0" baseline="0" dirty="0">
                    <a:ln>
                      <a:noFill/>
                    </a:ln>
                    <a:effectLst/>
                  </a:rPr>
                  <a:t>Compute c from the received message and u</a:t>
                </a:r>
              </a:p>
              <a:p>
                <a:pPr marL="0" marR="0" lvl="0" indent="-228600" fontAlgn="base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he-IL" sz="2000" b="0" i="0" u="none" strike="noStrike" cap="none" normalizeH="0" baseline="0" dirty="0">
                    <a:ln>
                      <a:noFill/>
                    </a:ln>
                    <a:effectLst/>
                  </a:rPr>
                  <a:t>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he-IL" sz="2000" b="0" i="1" u="none" strike="noStrike" cap="none" normalizeH="0" baseline="0" smtClean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he-IL" sz="2000" b="0" i="1" u="none" strike="noStrike" cap="none" normalizeH="0" baseline="0" smtClean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0" lang="en-US" altLang="he-IL" sz="2000" b="0" i="1" u="none" strike="noStrike" cap="none" normalizeH="0" baseline="0" smtClean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0" lang="en-US" altLang="he-IL" sz="20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kumimoji="0" lang="en-US" altLang="he-IL" sz="20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kumimoji="0" lang="en-US" altLang="he-IL" sz="20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0" lang="en-US" altLang="he-IL" sz="20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kumimoji="0" lang="en-US" altLang="he-IL" sz="20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0" lang="en-US" altLang="he-IL" sz="20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kumimoji="0" lang="en-US" altLang="he-IL" sz="2000" b="0" i="0" u="none" strike="noStrike" cap="none" normalizeH="0" baseline="0" dirty="0">
                  <a:ln>
                    <a:noFill/>
                  </a:ln>
                  <a:effectLst/>
                </a:endParaRPr>
              </a:p>
            </p:txBody>
          </p:sp>
        </mc:Choice>
        <mc:Fallback xmlns=""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293E41AE-E9C2-EAC2-7DAB-889E786E03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0736" y="2508105"/>
                <a:ext cx="4709345" cy="3632493"/>
              </a:xfrm>
              <a:prstGeom prst="rect">
                <a:avLst/>
              </a:prstGeom>
              <a:blipFill>
                <a:blip r:embed="rId2"/>
                <a:stretch>
                  <a:fillRect l="-1425" r="-777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8" descr="illustrates the signature authentication process. I can verify that... |  Download Scientific Diagram">
            <a:extLst>
              <a:ext uri="{FF2B5EF4-FFF2-40B4-BE49-F238E27FC236}">
                <a16:creationId xmlns:a16="http://schemas.microsoft.com/office/drawing/2014/main" id="{B0FB8A43-6AB3-C1C4-5B54-6D5A4718C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3853" y="242868"/>
            <a:ext cx="5547404" cy="614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192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D843CE9-0094-7B7E-C09C-0F90FC3E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Secure SMS Exchange Example</a:t>
            </a:r>
            <a:endParaRPr lang="he-IL" sz="4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0BF829E-9382-92A1-0147-0DFF556EE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80" y="2470244"/>
            <a:ext cx="6225585" cy="3769835"/>
          </a:xfrm>
        </p:spPr>
        <p:txBody>
          <a:bodyPr anchor="ctr"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he-IL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Encryption:</a:t>
            </a:r>
            <a:endParaRPr lang="he-IL" altLang="he-IL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he-IL" sz="2000" dirty="0"/>
              <a:t>Sign the message with Rabin Signature.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he-IL" sz="2000" dirty="0"/>
              <a:t>Encrypt the text using CRYPTON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effectLst/>
              </a:rPr>
              <a:t>Encrypt </a:t>
            </a:r>
            <a:r>
              <a:rPr lang="en-US" altLang="he-IL" sz="2000" dirty="0"/>
              <a:t>CRYPTON key using RSA (use public key)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he-IL" sz="20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Decryption: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effectLst/>
              </a:rPr>
              <a:t>Decrypt the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effectLst/>
              </a:rPr>
              <a:t> CRYPTON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effectLst/>
              </a:rPr>
              <a:t> key wit</a:t>
            </a:r>
            <a:r>
              <a:rPr lang="en-US" altLang="he-IL" sz="2000" dirty="0"/>
              <a:t>h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effectLst/>
              </a:rPr>
              <a:t> RSA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effectLst/>
              </a:rPr>
              <a:t> (use private key).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he-IL" sz="2000" b="0" i="0" u="none" strike="noStrike" cap="none" normalizeH="0" baseline="0" dirty="0">
                <a:ln>
                  <a:noFill/>
                </a:ln>
                <a:effectLst/>
              </a:rPr>
              <a:t>Decrypt the text using </a:t>
            </a:r>
            <a:r>
              <a:rPr kumimoji="0" lang="en-US" altLang="he-IL" sz="2000" b="0" i="0" u="none" strike="noStrike" cap="none" normalizeH="0" baseline="0">
                <a:ln>
                  <a:noFill/>
                </a:ln>
                <a:effectLst/>
              </a:rPr>
              <a:t>the key 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effectLst/>
              </a:rPr>
              <a:t>with CRYPTON 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effectLst/>
              </a:rPr>
              <a:t>Verify the Rabin signatur</a:t>
            </a:r>
            <a:r>
              <a:rPr kumimoji="0" lang="en-US" altLang="he-IL" sz="2000" b="0" i="0" u="none" strike="noStrike" cap="none" normalizeH="0" baseline="0" dirty="0">
                <a:ln>
                  <a:noFill/>
                </a:ln>
                <a:effectLst/>
              </a:rPr>
              <a:t>e.</a:t>
            </a:r>
          </a:p>
        </p:txBody>
      </p:sp>
      <p:pic>
        <p:nvPicPr>
          <p:cNvPr id="48" name="Picture 47" descr="Computer script on a screen">
            <a:extLst>
              <a:ext uri="{FF2B5EF4-FFF2-40B4-BE49-F238E27FC236}">
                <a16:creationId xmlns:a16="http://schemas.microsoft.com/office/drawing/2014/main" id="{A356F3FB-32FA-6698-B9D0-178523EA1F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95" r="43968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8369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B5C10-3590-4112-4593-BC292AF7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736" y="235925"/>
            <a:ext cx="4709345" cy="962953"/>
          </a:xfrm>
        </p:spPr>
        <p:txBody>
          <a:bodyPr anchor="b">
            <a:normAutofit/>
          </a:bodyPr>
          <a:lstStyle/>
          <a:p>
            <a:r>
              <a:rPr 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  <a:endParaRPr lang="en-IL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04A0-2ECE-E2BF-8F93-3FA772BA1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5" y="1198878"/>
            <a:ext cx="4995264" cy="5608999"/>
          </a:xfrm>
        </p:spPr>
        <p:txBody>
          <a:bodyPr anchor="ctr"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altLang="he-IL" sz="1400" dirty="0">
                <a:ea typeface="+mj-ea"/>
                <a:cs typeface="+mj-cs"/>
              </a:rPr>
              <a:t>The use of both RSA and Rabin Signature algorithms can be used in conjunction to enhance the overall security framework.</a:t>
            </a:r>
          </a:p>
          <a:p>
            <a:pPr fontAlgn="base">
              <a:spcAft>
                <a:spcPct val="0"/>
              </a:spcAft>
            </a:pPr>
            <a:r>
              <a:rPr lang="en-US" sz="1400" dirty="0">
                <a:ea typeface="+mj-ea"/>
                <a:cs typeface="+mj-cs"/>
              </a:rPr>
              <a:t>The key management is extremely </a:t>
            </a:r>
            <a:r>
              <a:rPr lang="en-US" sz="1400">
                <a:ea typeface="+mj-ea"/>
                <a:cs typeface="+mj-cs"/>
              </a:rPr>
              <a:t>important to maintain the whole </a:t>
            </a:r>
            <a:r>
              <a:rPr lang="en-US" sz="1400" dirty="0">
                <a:ea typeface="+mj-ea"/>
                <a:cs typeface="+mj-cs"/>
              </a:rPr>
              <a:t>system’s security.</a:t>
            </a:r>
          </a:p>
          <a:p>
            <a:pPr fontAlgn="base">
              <a:spcAft>
                <a:spcPct val="0"/>
              </a:spcAft>
            </a:pPr>
            <a:r>
              <a:rPr lang="en-US" sz="1400" dirty="0">
                <a:ea typeface="+mj-ea"/>
                <a:cs typeface="+mj-cs"/>
              </a:rPr>
              <a:t>Even though both algorithms are considered very secure today, they face potential vulnerabilities from quantum computers.</a:t>
            </a:r>
          </a:p>
          <a:p>
            <a:pPr fontAlgn="base">
              <a:spcAft>
                <a:spcPct val="0"/>
              </a:spcAft>
            </a:pPr>
            <a:r>
              <a:rPr lang="en-US" sz="1400" dirty="0"/>
              <a:t>The design of CRYPTON emphasizes strong security features. The multiple rounds, carefully constructed S-boxes, and robust key schedule provide a high level of resistance to cryptanalytic attacks, including differential and linear cryptanalysis.</a:t>
            </a:r>
            <a:endParaRPr lang="en-IL" sz="1400" dirty="0"/>
          </a:p>
        </p:txBody>
      </p:sp>
      <p:pic>
        <p:nvPicPr>
          <p:cNvPr id="4" name="Picture 3" descr="Padlock on computer motherboard">
            <a:extLst>
              <a:ext uri="{FF2B5EF4-FFF2-40B4-BE49-F238E27FC236}">
                <a16:creationId xmlns:a16="http://schemas.microsoft.com/office/drawing/2014/main" id="{C2EE4EE3-4D4E-371A-AA39-E7880C492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2" r="28891"/>
          <a:stretch/>
        </p:blipFill>
        <p:spPr>
          <a:xfrm>
            <a:off x="6957001" y="1908038"/>
            <a:ext cx="4095114" cy="395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58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4EBCD-A716-AA21-95AC-935E6936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Thank You For Listening!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95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34C7E-2DD2-09C0-13CE-48E9C3E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Introduction to CRYPTON </a:t>
            </a:r>
            <a:endParaRPr lang="en-IL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1481E-080D-16E8-CA7D-5F5962572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Here’s an overview of how CRYPTON works: </a:t>
            </a:r>
          </a:p>
          <a:p>
            <a:r>
              <a:rPr lang="en-US" sz="1700"/>
              <a:t> Block Size: CRYPTON operates on 128-bit blocks. </a:t>
            </a:r>
          </a:p>
          <a:p>
            <a:r>
              <a:rPr lang="en-US" sz="1700"/>
              <a:t>Key Sizes: It supports key sizes of 128, 192, and 256 bits.</a:t>
            </a:r>
          </a:p>
          <a:p>
            <a:r>
              <a:rPr lang="en-US" sz="1700"/>
              <a:t> Rounds: The number of rounds in CRYPTON depends on the key 128-bit keys use 12 rounds ,192-bit keys use 14 rounds, 256-bit keys use 16 rounds.</a:t>
            </a:r>
          </a:p>
          <a:p>
            <a:r>
              <a:rPr lang="en-US" sz="1700"/>
              <a:t> CRYPTON's design is similar to that of the AES (Rijndael) cipher, but with some unique differences. </a:t>
            </a:r>
            <a:endParaRPr lang="en-IL" sz="1700"/>
          </a:p>
        </p:txBody>
      </p:sp>
      <p:pic>
        <p:nvPicPr>
          <p:cNvPr id="5" name="Picture 4" descr="Close-up of a calculator keypad">
            <a:extLst>
              <a:ext uri="{FF2B5EF4-FFF2-40B4-BE49-F238E27FC236}">
                <a16:creationId xmlns:a16="http://schemas.microsoft.com/office/drawing/2014/main" id="{13878C97-158E-A50E-5219-E435E1CFD1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05" r="23840" b="-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2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A4E76734-2F20-D46C-3632-54B6CC2A7B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911" r="492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A5453-08ED-D236-0589-CC44C9161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The CRYPTON Rounds</a:t>
            </a:r>
            <a:endParaRPr lang="en-IL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A16DC-37AF-70F7-E52F-175296249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It uses a substitution-permutation network (SPN) structure. </a:t>
            </a:r>
          </a:p>
          <a:p>
            <a:r>
              <a:rPr lang="en-US" sz="1700" dirty="0"/>
              <a:t> Substitution Layer (S-box): CRYPTON uses 4x4 S-boxes for the substitution step.</a:t>
            </a:r>
          </a:p>
          <a:p>
            <a:r>
              <a:rPr lang="en-US" sz="1700" dirty="0"/>
              <a:t>There are two S-boxes: one for the encryption process and another for the key schedule.</a:t>
            </a:r>
          </a:p>
          <a:p>
            <a:r>
              <a:rPr lang="en-US" sz="1700" dirty="0"/>
              <a:t>Permutation – Layer: After the substitution layer, the bits are permuted to achieve diffusion.</a:t>
            </a:r>
          </a:p>
          <a:p>
            <a:r>
              <a:rPr lang="en-US" sz="1700" dirty="0"/>
              <a:t>The permutation layer is designed to provide a high degree of mixing of the bits across the block.</a:t>
            </a:r>
            <a:endParaRPr lang="en-IL" sz="1700" dirty="0"/>
          </a:p>
        </p:txBody>
      </p:sp>
    </p:spTree>
    <p:extLst>
      <p:ext uri="{BB962C8B-B14F-4D97-AF65-F5344CB8AC3E}">
        <p14:creationId xmlns:p14="http://schemas.microsoft.com/office/powerpoint/2010/main" val="288350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6B3F0-5373-5087-7099-B7587937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The CRYPTON Rounds</a:t>
            </a:r>
            <a:endParaRPr lang="en-IL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663E-E4E1-C404-62DB-05EA3084D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1600"/>
              <a:t>Mixing Layer:  Similar to the Mix-Columns step in AES, CRYPTON uses a linear transformation to mix the bits within a group . This step is essential for providing the necessary diffusion within the cipher. </a:t>
            </a:r>
          </a:p>
          <a:p>
            <a:r>
              <a:rPr lang="en-US" sz="1600"/>
              <a:t>Key Addition :In each round, a round key derived from the master key is XORed with the block. The key schedule algorithm generates these round keys in a way that provides cryptographic strength and resistance to attacks.</a:t>
            </a:r>
          </a:p>
          <a:p>
            <a:r>
              <a:rPr lang="en-US" sz="1600"/>
              <a:t> he key schedule in CRYPTON is designed to generate the round keys from the master key efficiently. It uses a combination of the S-boxes and linear transformations to ensure that the round keys are sufficiently independent and provide security against attacks like differential and linear cryptanalysis.</a:t>
            </a:r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59F1A9F7-7382-6C75-5860-1D96F38E13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110" r="27646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426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37083-B180-75CB-DC8E-B8BCA151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3700"/>
              <a:t>Encryption Decryption in CRYPTON</a:t>
            </a:r>
            <a:endParaRPr lang="en-IL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A813C-9630-80C4-14A5-0BAA54025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1700" dirty="0"/>
              <a:t>Encryption: The plaintext is divided into 128-bit blocks. Each block goes through the initial key addition.  </a:t>
            </a:r>
          </a:p>
          <a:p>
            <a:r>
              <a:rPr lang="en-US" sz="1700" dirty="0"/>
              <a:t>The block then undergoes a series of rounds, each consisting of the substitution layer, permutation layer, mixing layer, and key addition. The final round omits the mixing layer. </a:t>
            </a:r>
            <a:endParaRPr lang="en-IL" sz="1700" dirty="0"/>
          </a:p>
          <a:p>
            <a:r>
              <a:rPr lang="en-US" sz="1700" dirty="0"/>
              <a:t>Decryption: Decryption is achieved by reversing the encryption steps. This involves using the inverse of the S-boxes, permutation, and mixing layers, and applying the round keys in reverse order.</a:t>
            </a:r>
          </a:p>
        </p:txBody>
      </p:sp>
      <p:pic>
        <p:nvPicPr>
          <p:cNvPr id="19" name="Picture 18" descr="Top view of cubes connected with black lines">
            <a:extLst>
              <a:ext uri="{FF2B5EF4-FFF2-40B4-BE49-F238E27FC236}">
                <a16:creationId xmlns:a16="http://schemas.microsoft.com/office/drawing/2014/main" id="{16242070-2848-22AF-0167-8F21441CF9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90" r="11668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6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9CB67-B3E1-D88C-504A-6FB5170B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RSA and Rabin Signature Algorithms</a:t>
            </a:r>
            <a:endParaRPr lang="en-IL" sz="4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3AFAA-725E-859C-3FCC-A9739D193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31" y="2515328"/>
            <a:ext cx="4907444" cy="3639450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1400" b="1" dirty="0"/>
              <a:t>RSA Algorithm:</a:t>
            </a:r>
            <a:endParaRPr lang="en-US" sz="14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400" dirty="0"/>
              <a:t>RSA (Rivest-Shamir-Adleman) is an asymmetric encryption algorithm widely used for secure data transmission.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400" dirty="0"/>
              <a:t>It relies on the computational difficulty of factoring large prime numbers.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400" dirty="0"/>
              <a:t>RSA is used for both encrypting data and creating digital signatures.</a:t>
            </a:r>
          </a:p>
          <a:p>
            <a:pPr marL="457200" lvl="1" indent="0">
              <a:buNone/>
            </a:pPr>
            <a:r>
              <a:rPr lang="en-US" sz="1400" b="1" dirty="0"/>
              <a:t>Rabin Signature Algorithm:</a:t>
            </a:r>
            <a:endParaRPr lang="en-US" sz="14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400" dirty="0"/>
              <a:t>Rabin signature is a digital signature scheme introduced by Michael O. Rabin.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400" dirty="0"/>
              <a:t>It is based on the difficulty of integer factorization, similar to RSA.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400" dirty="0"/>
              <a:t>Rabin signatures provide a method for ensuring message authenticity and integrity.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EE684EA-A57A-6DB9-2179-0A25769C5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0905" y="3230879"/>
            <a:ext cx="4907444" cy="220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44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Rectangle 1046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F0FC693-A8E6-D82F-5670-EC8344495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05" y="1125463"/>
            <a:ext cx="7471817" cy="21083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600" b="1" kern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RSA Algorithm</a:t>
            </a:r>
            <a:br>
              <a:rPr lang="en-US" sz="2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Developed by Rivest, Shamir, and Adleman in 1977</a:t>
            </a:r>
            <a:br>
              <a:rPr lang="en-US" sz="2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Public-key cryptosystem</a:t>
            </a:r>
            <a:br>
              <a:rPr lang="en-US" sz="2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Used for secure data transmission</a:t>
            </a:r>
            <a:br>
              <a:rPr lang="en-US" sz="2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Key components: Public key, Private key</a:t>
            </a:r>
            <a:br>
              <a:rPr lang="en-US" sz="2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Process: Key generation, encryption, decryption</a:t>
            </a:r>
          </a:p>
        </p:txBody>
      </p:sp>
      <p:grpSp>
        <p:nvGrpSpPr>
          <p:cNvPr id="1061" name="Group 1048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Freeform: Shape 1050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70FA8A-857C-8E02-145E-332390667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5883" y="3759104"/>
            <a:ext cx="6932196" cy="253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081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29541-ACC8-54B4-407A-376173FD2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887" y="542445"/>
            <a:ext cx="2878688" cy="1231620"/>
          </a:xfrm>
        </p:spPr>
        <p:txBody>
          <a:bodyPr anchor="t">
            <a:normAutofit/>
          </a:bodyPr>
          <a:lstStyle/>
          <a:p>
            <a:pPr algn="l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RSA Key Generation</a:t>
            </a:r>
            <a:endParaRPr lang="en-IL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When three isn't a crowd: Man-in-the-Middle (MitM) attacks explained |  Malwarebytes Labs">
            <a:extLst>
              <a:ext uri="{FF2B5EF4-FFF2-40B4-BE49-F238E27FC236}">
                <a16:creationId xmlns:a16="http://schemas.microsoft.com/office/drawing/2014/main" id="{52FFDC8C-7D09-0344-F86C-118CDE33B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064" y="4028760"/>
            <a:ext cx="3147413" cy="210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12DF0CC-9410-029A-B236-DED665FDB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0966" y="270560"/>
            <a:ext cx="3467819" cy="631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275EE3-84E8-B1D4-772F-BA6233EEA1F1}"/>
              </a:ext>
            </a:extLst>
          </p:cNvPr>
          <p:cNvSpPr txBox="1"/>
          <p:nvPr/>
        </p:nvSpPr>
        <p:spPr>
          <a:xfrm>
            <a:off x="7541519" y="5333478"/>
            <a:ext cx="1197298" cy="7961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b="1" dirty="0"/>
              <a:t>Get key pair:</a:t>
            </a:r>
            <a:br>
              <a:rPr lang="en-US" sz="1050" b="1" dirty="0"/>
            </a:br>
            <a:r>
              <a:rPr lang="en-US" sz="1050" b="1" dirty="0"/>
              <a:t>Public key (e, n)</a:t>
            </a:r>
            <a:br>
              <a:rPr lang="en-US" sz="1050" b="1" dirty="0"/>
            </a:br>
            <a:r>
              <a:rPr lang="en-US" sz="1050" b="1" dirty="0"/>
              <a:t>Private key (d)</a:t>
            </a:r>
            <a:endParaRPr lang="en-IL" sz="1050" b="1" dirty="0"/>
          </a:p>
        </p:txBody>
      </p:sp>
    </p:spTree>
    <p:extLst>
      <p:ext uri="{BB962C8B-B14F-4D97-AF65-F5344CB8AC3E}">
        <p14:creationId xmlns:p14="http://schemas.microsoft.com/office/powerpoint/2010/main" val="2143227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0" name="Rectangle 307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כותרת 7">
            <a:extLst>
              <a:ext uri="{FF2B5EF4-FFF2-40B4-BE49-F238E27FC236}">
                <a16:creationId xmlns:a16="http://schemas.microsoft.com/office/drawing/2014/main" id="{CE9D980B-0D57-5871-145A-DDD984F6C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RSA Encryption and Decryption</a:t>
            </a:r>
            <a:endParaRPr lang="he-IL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82" name="Rectangle 308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4" name="Rectangle 308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12ABE040-044D-AAB0-A261-C26B501648E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406502" y="3946224"/>
                <a:ext cx="5285179" cy="781700"/>
              </a:xfrm>
              <a:prstGeom prst="rect">
                <a:avLst/>
              </a:prstGeom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lIns="91440" tIns="45720" rIns="91440" bIns="45720" numCol="1" anchor="ctr" anchorCtr="0" compatLnSpc="1">
                <a:prstTxWarp prst="textNoShape">
                  <a:avLst/>
                </a:prstTxWarp>
                <a:normAutofit fontScale="92500"/>
              </a:bodyPr>
              <a:lstStyle/>
              <a:p>
                <a:pPr marL="0" marR="0" lvl="0" indent="0" defTabSz="914400" rtl="0" eaLnBrk="0" fontAlgn="base" latinLnBrk="0" hangingPunct="0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he-IL" altLang="he-IL" sz="2000" b="1" i="0" u="none" strike="noStrike" cap="none" normalizeH="0" baseline="0" dirty="0">
                    <a:ln>
                      <a:noFill/>
                    </a:ln>
                    <a:effectLst/>
                  </a:rPr>
                  <a:t>Encryption:</a:t>
                </a:r>
                <a:r>
                  <a:rPr kumimoji="0" lang="he-IL" altLang="he-IL" sz="2000" b="0" i="0" u="none" strike="noStrike" cap="none" normalizeH="0" baseline="0" dirty="0">
                    <a:ln>
                      <a:noFill/>
                    </a:ln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he-IL" sz="20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𝐶𝑖𝑝h𝑒𝑟𝑡𝑒𝑥𝑡</m:t>
                    </m:r>
                    <m:r>
                      <a:rPr kumimoji="0" lang="en-US" altLang="he-IL" sz="20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0" lang="en-US" altLang="he-IL" sz="2000" b="0" i="1" u="none" strike="noStrike" cap="none" normalizeH="0" baseline="0" smtClean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he-IL" sz="2000" b="0" i="1" u="none" strike="noStrike" cap="none" normalizeH="0" baseline="0" smtClean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</a:rPr>
                          <m:t>𝑀𝑒𝑠𝑠𝑎𝑔</m:t>
                        </m:r>
                        <m:sSup>
                          <m:sSupPr>
                            <m:ctrlPr>
                              <a:rPr kumimoji="0" lang="en-US" altLang="he-IL" sz="2000" b="0" i="1" u="none" strike="noStrike" cap="none" normalizeH="0" baseline="0" smtClean="0">
                                <a:ln>
                                  <a:noFill/>
                                </a:ln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he-IL" sz="2000" b="0" i="1" u="none" strike="noStrike" cap="none" normalizeH="0" baseline="0" smtClean="0">
                                <a:ln>
                                  <a:noFill/>
                                </a:ln>
                                <a:effectLst/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en-US" altLang="he-IL" sz="2000" b="0" i="1" u="none" strike="noStrike" cap="none" normalizeH="0" baseline="0" smtClean="0">
                                <a:ln>
                                  <a:noFill/>
                                </a:ln>
                                <a:effectLst/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</m:e>
                    </m:d>
                    <m:r>
                      <a:rPr kumimoji="0" lang="en-US" altLang="he-IL" sz="20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altLang="he-IL" sz="20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0" lang="en-US" altLang="he-IL" sz="20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altLang="he-IL" sz="20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0" lang="he-IL" altLang="he-IL" sz="2000" b="0" i="0" u="none" strike="noStrike" cap="none" normalizeH="0" baseline="0" dirty="0">
                  <a:ln>
                    <a:noFill/>
                  </a:ln>
                  <a:effectLst/>
                </a:endParaRPr>
              </a:p>
              <a:p>
                <a:pPr marL="0" indent="0" eaLnBrk="0" fontAlgn="base" hangingPunct="0">
                  <a:spcBef>
                    <a:spcPct val="0"/>
                  </a:spcBef>
                  <a:spcAft>
                    <a:spcPts val="600"/>
                  </a:spcAft>
                  <a:buFontTx/>
                  <a:buChar char="•"/>
                </a:pPr>
                <a:r>
                  <a:rPr kumimoji="0" lang="he-IL" altLang="he-IL" sz="2000" b="1" i="0" u="none" strike="noStrike" cap="none" normalizeH="0" baseline="0" dirty="0">
                    <a:ln>
                      <a:noFill/>
                    </a:ln>
                    <a:effectLst/>
                  </a:rPr>
                  <a:t>Decryption</a:t>
                </a:r>
                <a:r>
                  <a:rPr kumimoji="0" lang="en-US" altLang="he-IL" sz="2000" b="1" i="0" u="none" strike="noStrike" cap="none" normalizeH="0" baseline="0" dirty="0">
                    <a:ln>
                      <a:noFill/>
                    </a:ln>
                    <a:effectLst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en-US" altLang="he-IL" sz="20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𝑀𝑒𝑠𝑠𝑎𝑔𝑒</m:t>
                    </m:r>
                    <m:r>
                      <a:rPr kumimoji="0" lang="en-US" altLang="he-IL" sz="20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0" lang="en-US" altLang="he-IL" sz="2000" b="0" i="1" u="none" strike="noStrike" cap="none" normalizeH="0" baseline="0" smtClean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he-IL" sz="2000" b="0" i="1" u="none" strike="noStrike" cap="none" normalizeH="0" baseline="0" smtClean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</a:rPr>
                          <m:t>𝐶𝑖𝑝h𝑒𝑟𝑡𝑒𝑥</m:t>
                        </m:r>
                        <m:sSup>
                          <m:sSupPr>
                            <m:ctrlPr>
                              <a:rPr kumimoji="0" lang="en-US" altLang="he-IL" sz="2000" b="0" i="1" u="none" strike="noStrike" cap="none" normalizeH="0" baseline="0" smtClean="0">
                                <a:ln>
                                  <a:noFill/>
                                </a:ln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he-IL" sz="2000" b="0" i="1" u="none" strike="noStrike" cap="none" normalizeH="0" baseline="0" smtClean="0">
                                <a:ln>
                                  <a:noFill/>
                                </a:ln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kumimoji="0" lang="en-US" altLang="he-IL" sz="2000" b="0" i="1" u="none" strike="noStrike" cap="none" normalizeH="0" baseline="0" smtClean="0">
                                <a:ln>
                                  <a:noFill/>
                                </a:ln>
                                <a:effectLst/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  <m:r>
                      <a:rPr kumimoji="0" lang="en-US" altLang="he-IL" sz="20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0" lang="en-US" altLang="he-IL" sz="20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altLang="he-IL" sz="20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0" lang="en-US" altLang="he-IL" sz="2000" b="0" i="0" u="none" strike="noStrike" cap="none" normalizeH="0" baseline="0" dirty="0">
                  <a:ln>
                    <a:noFill/>
                  </a:ln>
                  <a:effectLst/>
                </a:endParaRPr>
              </a:p>
            </p:txBody>
          </p:sp>
        </mc:Choice>
        <mc:Fallback xmlns=""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12ABE040-044D-AAB0-A261-C26B501648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406502" y="3946224"/>
                <a:ext cx="5285179" cy="781700"/>
              </a:xfrm>
              <a:prstGeom prst="rect">
                <a:avLst/>
              </a:prstGeom>
              <a:blipFill>
                <a:blip r:embed="rId3"/>
                <a:stretch>
                  <a:fillRect l="-1153" t="-5426" b="-7752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 descr="process.">
            <a:extLst>
              <a:ext uri="{FF2B5EF4-FFF2-40B4-BE49-F238E27FC236}">
                <a16:creationId xmlns:a16="http://schemas.microsoft.com/office/drawing/2014/main" id="{FF3B1D38-43E5-A872-84CC-19DC34AD0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3195440"/>
            <a:ext cx="5150277" cy="229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6" name="Rectangle 308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99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1194</TotalTime>
  <Words>897</Words>
  <Application>Microsoft Office PowerPoint</Application>
  <PresentationFormat>Widescreen</PresentationFormat>
  <Paragraphs>75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Office Theme</vt:lpstr>
      <vt:lpstr>PowerPoint Presentation</vt:lpstr>
      <vt:lpstr>Introduction to CRYPTON </vt:lpstr>
      <vt:lpstr>The CRYPTON Rounds</vt:lpstr>
      <vt:lpstr>The CRYPTON Rounds</vt:lpstr>
      <vt:lpstr>Encryption Decryption in CRYPTON</vt:lpstr>
      <vt:lpstr>Introduction to RSA and Rabin Signature Algorithms</vt:lpstr>
      <vt:lpstr>RSA Algorithm Developed by Rivest, Shamir, and Adleman in 1977 Public-key cryptosystem Used for secure data transmission Key components: Public key, Private key Process: Key generation, encryption, decryption</vt:lpstr>
      <vt:lpstr>RSA Key Generation</vt:lpstr>
      <vt:lpstr>RSA Encryption and Decryption</vt:lpstr>
      <vt:lpstr>PowerPoint Presentation</vt:lpstr>
      <vt:lpstr>Rabin Key Generation</vt:lpstr>
      <vt:lpstr>Rabin Signing and Verification</vt:lpstr>
      <vt:lpstr>Secure SMS Exchange Example</vt:lpstr>
      <vt:lpstr>Conclusions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Elliptic Curve – Diffie Hellman Key Exchange</dc:title>
  <dc:creator>רז אבירם בן אהרן</dc:creator>
  <cp:lastModifiedBy>Guy Edri</cp:lastModifiedBy>
  <cp:revision>55</cp:revision>
  <dcterms:created xsi:type="dcterms:W3CDTF">2024-03-15T15:03:52Z</dcterms:created>
  <dcterms:modified xsi:type="dcterms:W3CDTF">2024-08-06T19:26:03Z</dcterms:modified>
</cp:coreProperties>
</file>