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70" r:id="rId4"/>
    <p:sldId id="257" r:id="rId5"/>
    <p:sldId id="266" r:id="rId6"/>
    <p:sldId id="267" r:id="rId7"/>
    <p:sldId id="269" r:id="rId8"/>
    <p:sldId id="268" r:id="rId9"/>
    <p:sldId id="259" r:id="rId10"/>
    <p:sldId id="271" r:id="rId11"/>
    <p:sldId id="260" r:id="rId12"/>
    <p:sldId id="273" r:id="rId13"/>
    <p:sldId id="274" r:id="rId14"/>
    <p:sldId id="264" r:id="rId15"/>
    <p:sldId id="265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2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CMPE 202</a:t>
            </a:r>
            <a:br>
              <a:rPr lang="en-US" sz="6000" dirty="0" smtClean="0"/>
            </a:br>
            <a:r>
              <a:rPr lang="en-US" sz="6000" dirty="0" smtClean="0"/>
              <a:t>Code For Fun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/>
          <a:lstStyle/>
          <a:p>
            <a:r>
              <a:rPr lang="en-US" dirty="0" smtClean="0"/>
              <a:t>       </a:t>
            </a:r>
          </a:p>
          <a:p>
            <a:r>
              <a:rPr lang="en-US" sz="2400" cap="none" dirty="0" smtClean="0"/>
              <a:t>By Amit </a:t>
            </a:r>
            <a:r>
              <a:rPr lang="en-US" sz="2400" cap="none" dirty="0" err="1" smtClean="0"/>
              <a:t>Bharadia</a:t>
            </a:r>
            <a:r>
              <a:rPr lang="en-US" sz="2400" cap="none" dirty="0" smtClean="0"/>
              <a:t>, Dharma </a:t>
            </a:r>
            <a:r>
              <a:rPr lang="en-US" sz="2400" cap="none" dirty="0" err="1" smtClean="0"/>
              <a:t>Dheeraj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Chintala</a:t>
            </a:r>
            <a:endParaRPr lang="en-US" sz="2400" cap="none" dirty="0" smtClean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50" y="0"/>
            <a:ext cx="9252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SEQUENCE </a:t>
            </a:r>
            <a:r>
              <a:rPr lang="en-US" sz="4800" dirty="0" smtClean="0"/>
              <a:t>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820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52" y="148280"/>
            <a:ext cx="10254268" cy="65490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2434281"/>
            <a:ext cx="1161535" cy="1285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r>
              <a:rPr lang="en-US" dirty="0" smtClean="0"/>
              <a:t>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2434281"/>
            <a:ext cx="1161535" cy="1285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Upgrade Score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09" y="1000897"/>
            <a:ext cx="9837423" cy="47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smtClean="0"/>
              <a:t>Burn down </a:t>
            </a:r>
            <a:r>
              <a:rPr lang="en-US" sz="4800" dirty="0" smtClean="0"/>
              <a:t>Chart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10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Scrum </a:t>
            </a:r>
            <a:r>
              <a:rPr lang="en-US" sz="4800" dirty="0" smtClean="0"/>
              <a:t>BOARD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4" y="766119"/>
            <a:ext cx="11413482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Links to our </a:t>
            </a:r>
            <a:r>
              <a:rPr lang="en-US" sz="3200" dirty="0" err="1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 Repo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n-US" u="sng" dirty="0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Project Board(on </a:t>
            </a:r>
            <a:r>
              <a:rPr lang="en-US" sz="3200" dirty="0" err="1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 err="1" smtClean="0">
                <a:latin typeface="Open Sans"/>
                <a:ea typeface="Open Sans"/>
                <a:cs typeface="Open Sans"/>
                <a:sym typeface="Open Sans"/>
              </a:rPr>
              <a:t>htt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Project Journal(on </a:t>
            </a:r>
            <a:r>
              <a:rPr lang="en-US" sz="3200" dirty="0" err="1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n-US" u="sng" dirty="0" smtClean="0">
                <a:latin typeface="Open Sans"/>
                <a:ea typeface="Open Sans"/>
                <a:cs typeface="Open Sans"/>
                <a:sym typeface="Open Sans"/>
              </a:rPr>
              <a:t>g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Sprint Task Sheet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>
                <a:latin typeface="Open Sans"/>
                <a:ea typeface="Open Sans"/>
                <a:cs typeface="Open Sans"/>
                <a:sym typeface="Open Sans"/>
              </a:rPr>
              <a:t>https</a:t>
            </a:r>
            <a:r>
              <a:rPr lang="en-US" u="sng" dirty="0" smtClean="0">
                <a:latin typeface="Open Sans"/>
                <a:ea typeface="Open Sans"/>
                <a:cs typeface="Open Sans"/>
                <a:sym typeface="Open Sans"/>
              </a:rPr>
              <a:t>:/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Ad Video on </a:t>
            </a:r>
            <a:r>
              <a:rPr lang="en-US" sz="3200" dirty="0" err="1" smtClean="0">
                <a:latin typeface="PT Sans Narrow"/>
                <a:ea typeface="PT Sans Narrow"/>
                <a:cs typeface="PT Sans Narrow"/>
                <a:sym typeface="PT Sans Narrow"/>
              </a:rPr>
              <a:t>Youtube</a:t>
            </a: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USECASE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24" y="67095"/>
            <a:ext cx="9980952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Class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6009"/>
            <a:ext cx="11030858" cy="68459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688113" y="304800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87" y="0"/>
            <a:ext cx="9728625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257142" y="145143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70" y="0"/>
            <a:ext cx="9259918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65142" y="101600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Chain of Responsibility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7" y="704336"/>
            <a:ext cx="11170361" cy="54987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2364" y="1053071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PrototypePattern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Activity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72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108</TotalTime>
  <Words>83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PT Sans Narrow</vt:lpstr>
      <vt:lpstr>Celestial</vt:lpstr>
      <vt:lpstr>CMPE 202 Code For Fun</vt:lpstr>
      <vt:lpstr>USECASE Diagrams</vt:lpstr>
      <vt:lpstr>PowerPoint Presentation</vt:lpstr>
      <vt:lpstr>Class Diagrams</vt:lpstr>
      <vt:lpstr>PowerPoint Presentation</vt:lpstr>
      <vt:lpstr>PowerPoint Presentation</vt:lpstr>
      <vt:lpstr>PowerPoint Presentation</vt:lpstr>
      <vt:lpstr>PowerPoint Presentation</vt:lpstr>
      <vt:lpstr>Activity Diagrams</vt:lpstr>
      <vt:lpstr>PowerPoint Presentation</vt:lpstr>
      <vt:lpstr>SEQUENCE Diagrams</vt:lpstr>
      <vt:lpstr>PowerPoint Presentation</vt:lpstr>
      <vt:lpstr>PowerPoint Presentation</vt:lpstr>
      <vt:lpstr>Burn down Chart</vt:lpstr>
      <vt:lpstr>Scrum 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2018-12-01T00:35:26Z</dcterms:created>
  <dcterms:modified xsi:type="dcterms:W3CDTF">2018-12-01T03:01:03Z</dcterms:modified>
</cp:coreProperties>
</file>