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66" r:id="rId4"/>
    <p:sldId id="267" r:id="rId5"/>
    <p:sldId id="269" r:id="rId6"/>
    <p:sldId id="268" r:id="rId7"/>
    <p:sldId id="257" r:id="rId8"/>
    <p:sldId id="259" r:id="rId9"/>
    <p:sldId id="260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0" autoAdjust="0"/>
    <p:restoredTop sz="94660"/>
  </p:normalViewPr>
  <p:slideViewPr>
    <p:cSldViewPr snapToGrid="0">
      <p:cViewPr>
        <p:scale>
          <a:sx n="66" d="100"/>
          <a:sy n="66" d="100"/>
        </p:scale>
        <p:origin x="-1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2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936E8-D4A4-415B-BB95-850B199F5A7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3D3DE0-B192-4D8A-8EDD-20ECF325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2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CMPE 202</a:t>
            </a:r>
            <a:br>
              <a:rPr lang="en-US" sz="6000" dirty="0" smtClean="0"/>
            </a:br>
            <a:r>
              <a:rPr lang="en-US" sz="6000" dirty="0" smtClean="0"/>
              <a:t>Code For Fun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/>
          <a:lstStyle/>
          <a:p>
            <a:r>
              <a:rPr lang="en-US" dirty="0" smtClean="0"/>
              <a:t>       </a:t>
            </a:r>
          </a:p>
          <a:p>
            <a:r>
              <a:rPr lang="en-US" sz="2400" cap="none" dirty="0" smtClean="0"/>
              <a:t>By Amit </a:t>
            </a:r>
            <a:r>
              <a:rPr lang="en-US" sz="2400" cap="none" dirty="0" err="1" smtClean="0"/>
              <a:t>Bharadia</a:t>
            </a:r>
            <a:r>
              <a:rPr lang="en-US" sz="2400" cap="none" dirty="0" smtClean="0"/>
              <a:t>, Dharma </a:t>
            </a:r>
            <a:r>
              <a:rPr lang="en-US" sz="2400" cap="none" dirty="0" err="1" smtClean="0"/>
              <a:t>Dheeraj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Chintala</a:t>
            </a:r>
            <a:endParaRPr lang="en-US" sz="2400" cap="none" dirty="0" smtClean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0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Burndown</a:t>
            </a:r>
            <a:r>
              <a:rPr lang="en-US" sz="4800" dirty="0" smtClean="0"/>
              <a:t> Chart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10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ScrUM</a:t>
            </a:r>
            <a:r>
              <a:rPr lang="en-US" sz="4800" dirty="0" smtClean="0"/>
              <a:t> BOARD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Links to our </a:t>
            </a:r>
            <a:r>
              <a:rPr lang="en-US" sz="3200" dirty="0" err="1"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 Repo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u="sng" dirty="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en-US" u="sng" dirty="0" smtClean="0"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Project Board(on </a:t>
            </a:r>
            <a:r>
              <a:rPr lang="en-US" sz="3200" dirty="0" err="1"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u="sng" dirty="0" err="1" smtClean="0">
                <a:latin typeface="Open Sans"/>
                <a:ea typeface="Open Sans"/>
                <a:cs typeface="Open Sans"/>
                <a:sym typeface="Open Sans"/>
              </a:rPr>
              <a:t>htt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Project Journal(on </a:t>
            </a:r>
            <a:r>
              <a:rPr lang="en-US" sz="3200" dirty="0" err="1"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u="sng" dirty="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en-US" u="sng" dirty="0" smtClean="0">
                <a:latin typeface="Open Sans"/>
                <a:ea typeface="Open Sans"/>
                <a:cs typeface="Open Sans"/>
                <a:sym typeface="Open Sans"/>
              </a:rPr>
              <a:t>g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Sprint Task Sheet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u="sng" dirty="0">
                <a:latin typeface="Open Sans"/>
                <a:ea typeface="Open Sans"/>
                <a:cs typeface="Open Sans"/>
                <a:sym typeface="Open Sans"/>
              </a:rPr>
              <a:t>https</a:t>
            </a:r>
            <a:r>
              <a:rPr lang="en-US" u="sng" dirty="0" smtClean="0">
                <a:latin typeface="Open Sans"/>
                <a:ea typeface="Open Sans"/>
                <a:cs typeface="Open Sans"/>
                <a:sym typeface="Open Sans"/>
              </a:rPr>
              <a:t>:/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PT Sans Narrow"/>
                <a:ea typeface="PT Sans Narrow"/>
                <a:cs typeface="PT Sans Narrow"/>
                <a:sym typeface="PT Sans Narrow"/>
              </a:rPr>
              <a:t>Link to our Team’s Ad Video on </a:t>
            </a:r>
            <a:r>
              <a:rPr lang="en-US" sz="3200" dirty="0" err="1" smtClean="0">
                <a:latin typeface="PT Sans Narrow"/>
                <a:ea typeface="PT Sans Narrow"/>
                <a:cs typeface="PT Sans Narrow"/>
                <a:sym typeface="PT Sans Narrow"/>
              </a:rPr>
              <a:t>Youtube</a:t>
            </a:r>
            <a:r>
              <a:rPr lang="en-US" sz="3200" dirty="0" smtClean="0"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USECASE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6009"/>
            <a:ext cx="11030858" cy="68459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688113" y="304800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87" y="0"/>
            <a:ext cx="9728625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257142" y="145143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70" y="0"/>
            <a:ext cx="9259918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65142" y="101600"/>
            <a:ext cx="3207657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Chain of Responsibility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2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Class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Activity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72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633" y="214183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SYSTEM SEQUENCE Diagrams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820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83</TotalTime>
  <Words>78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PT Sans Narrow</vt:lpstr>
      <vt:lpstr>Celestial</vt:lpstr>
      <vt:lpstr>CMPE 202 Code For Fun</vt:lpstr>
      <vt:lpstr>USECASE Diagrams</vt:lpstr>
      <vt:lpstr>PowerPoint Presentation</vt:lpstr>
      <vt:lpstr>PowerPoint Presentation</vt:lpstr>
      <vt:lpstr>PowerPoint Presentation</vt:lpstr>
      <vt:lpstr>PowerPoint Presentation</vt:lpstr>
      <vt:lpstr>Class Diagrams</vt:lpstr>
      <vt:lpstr>Activity Diagrams</vt:lpstr>
      <vt:lpstr>SYSTEM SEQUENCE Diagrams</vt:lpstr>
      <vt:lpstr>Burndown Chart</vt:lpstr>
      <vt:lpstr>ScrUM 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2018-12-01T00:35:26Z</dcterms:created>
  <dcterms:modified xsi:type="dcterms:W3CDTF">2018-12-01T01:58:33Z</dcterms:modified>
</cp:coreProperties>
</file>