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nguyensjsu/team202-nintendo" TargetMode="External"/><Relationship Id="rId4" Type="http://schemas.openxmlformats.org/officeDocument/2006/relationships/hyperlink" Target="https://github.com/nguyensjsu/team202-nintendo/projects/1" TargetMode="External"/><Relationship Id="rId5" Type="http://schemas.openxmlformats.org/officeDocument/2006/relationships/hyperlink" Target="https://github.com/nguyensjsu/team202-nintendo/tree/master/documentation/XPValuesJournal" TargetMode="External"/><Relationship Id="rId6" Type="http://schemas.openxmlformats.org/officeDocument/2006/relationships/hyperlink" Target="https://docs.google.com/spreadsheets/d/1uMhdGAArmFjbeyOLymzqEFupie901vIo08q7DsNsNBI/edit?usp=sharing" TargetMode="External"/><Relationship Id="rId7" Type="http://schemas.openxmlformats.org/officeDocument/2006/relationships/hyperlink" Target="https://youtu.be/SLBnjXfY4V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CMPE-202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NINTENDO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ROHIT SHARMA , TARUN ARORA, RACHIT CHOKSI, SRIVATSA MULPURI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8839199" cy="413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r>
              <a:rPr lang="en"/>
              <a:t> DIAGRAM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402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SPECIFICATION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402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43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SCRUM TASK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75" y="152400"/>
            <a:ext cx="774192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Links to our Github Repo</a:t>
            </a:r>
            <a:endParaRPr sz="18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1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https://github.com/nguyensjsu/team202-nintendo</a:t>
            </a:r>
            <a:endParaRPr b="0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Link to our Team’s Project Board(on Github)</a:t>
            </a:r>
            <a:endParaRPr sz="18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1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https://github.com/nguyensjsu/team202-nintendo/projects/1</a:t>
            </a:r>
            <a:endParaRPr b="0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Link to our Team’s Project Journal(on Github)</a:t>
            </a:r>
            <a:endParaRPr sz="18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1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https://github.com/nguyensjsu/team202-nintendo/tree/master/documentation/XPValuesJournal</a:t>
            </a:r>
            <a:endParaRPr b="0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Link to our Team’s Sprint Task Sheet</a:t>
            </a:r>
            <a:endParaRPr sz="18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1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https://docs.google.com/spreadsheets/d/1uMhdGAArmFjbeyOLymzqEFupie901vIo08q7DsNsNBI/edit?usp=sharing</a:t>
            </a:r>
            <a:endParaRPr b="0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Link to our Team’s Ad Video on Youtube:</a:t>
            </a: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https://youtu.be/SLBnjXfY4VQ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0250"/>
            <a:ext cx="9143996" cy="477324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598525" y="50025"/>
            <a:ext cx="4463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GAME </a:t>
            </a:r>
            <a:r>
              <a:rPr b="1" lang="en">
                <a:solidFill>
                  <a:schemeClr val="dk2"/>
                </a:solidFill>
              </a:rPr>
              <a:t>CLASS DIAGRAM </a:t>
            </a:r>
            <a:endParaRPr b="1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399"/>
            <a:ext cx="9143999" cy="46031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511700" y="110075"/>
            <a:ext cx="4353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DIAGRAM:COMMAND PATTERN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50" y="341950"/>
            <a:ext cx="8521725" cy="471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747400" y="90050"/>
            <a:ext cx="5974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CLASS DIAGRAM :STATE PATTERN AND FACTORY PATTERN</a:t>
            </a:r>
            <a:endParaRPr b="1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5" y="380250"/>
            <a:ext cx="8346450" cy="47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941325" y="100075"/>
            <a:ext cx="5023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DIAGRAM :STRATEGY PATTERN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r>
              <a:rPr lang="en"/>
              <a:t>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52400"/>
            <a:ext cx="77858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</a:t>
            </a:r>
            <a:r>
              <a:rPr lang="en"/>
              <a:t> DIAGRAMS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