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6" r:id="rId1"/>
  </p:sldMasterIdLst>
  <p:notesMasterIdLst>
    <p:notesMasterId r:id="rId14"/>
  </p:notesMasterIdLst>
  <p:sldIdLst>
    <p:sldId id="256" r:id="rId2"/>
    <p:sldId id="342" r:id="rId3"/>
    <p:sldId id="345" r:id="rId4"/>
    <p:sldId id="276" r:id="rId5"/>
    <p:sldId id="257" r:id="rId6"/>
    <p:sldId id="351" r:id="rId7"/>
    <p:sldId id="352" r:id="rId8"/>
    <p:sldId id="353" r:id="rId9"/>
    <p:sldId id="349" r:id="rId10"/>
    <p:sldId id="350" r:id="rId11"/>
    <p:sldId id="354" r:id="rId12"/>
    <p:sldId id="355" r:id="rId13"/>
  </p:sldIdLst>
  <p:sldSz cx="9144000" cy="5143500" type="screen16x9"/>
  <p:notesSz cx="6858000" cy="9144000"/>
  <p:embeddedFontLst>
    <p:embeddedFont>
      <p:font typeface="Alfa Slab One" panose="020B0604020202020204" charset="0"/>
      <p:regular r:id="rId15"/>
    </p:embeddedFont>
    <p:embeddedFont>
      <p:font typeface="Calibri" panose="020F0502020204030204" pitchFamily="34" charset="0"/>
      <p:regular r:id="rId16"/>
      <p:bold r:id="rId17"/>
      <p:italic r:id="rId18"/>
      <p:boldItalic r:id="rId19"/>
    </p:embeddedFont>
    <p:embeddedFont>
      <p:font typeface="Roboto" panose="02000000000000000000"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428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74186E0-DCB5-4871-9884-D16A5E0F830F}">
  <a:tblStyle styleId="{674186E0-DCB5-4871-9884-D16A5E0F830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7755" autoAdjust="0"/>
  </p:normalViewPr>
  <p:slideViewPr>
    <p:cSldViewPr snapToGrid="0">
      <p:cViewPr varScale="1">
        <p:scale>
          <a:sx n="59" d="100"/>
          <a:sy n="59" d="100"/>
        </p:scale>
        <p:origin x="150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עמית בושנסקי" userId="52b531ce22f6e95e" providerId="LiveId" clId="{AD2C50AA-8475-4EAF-BC70-1C52F9665041}"/>
    <pc:docChg chg="undo custSel addSld delSld modSld sldOrd delMainMaster">
      <pc:chgData name="עמית בושנסקי" userId="52b531ce22f6e95e" providerId="LiveId" clId="{AD2C50AA-8475-4EAF-BC70-1C52F9665041}" dt="2023-06-16T08:40:07.780" v="2557" actId="729"/>
      <pc:docMkLst>
        <pc:docMk/>
      </pc:docMkLst>
      <pc:sldChg chg="modSp mod modNotes modNotesTx">
        <pc:chgData name="עמית בושנסקי" userId="52b531ce22f6e95e" providerId="LiveId" clId="{AD2C50AA-8475-4EAF-BC70-1C52F9665041}" dt="2023-06-15T12:44:51.741" v="2347" actId="20577"/>
        <pc:sldMkLst>
          <pc:docMk/>
          <pc:sldMk cId="0" sldId="256"/>
        </pc:sldMkLst>
        <pc:spChg chg="mod">
          <ac:chgData name="עמית בושנסקי" userId="52b531ce22f6e95e" providerId="LiveId" clId="{AD2C50AA-8475-4EAF-BC70-1C52F9665041}" dt="2023-06-14T17:43:20.058" v="1912" actId="403"/>
          <ac:spMkLst>
            <pc:docMk/>
            <pc:sldMk cId="0" sldId="256"/>
            <ac:spMk id="456" creationId="{00000000-0000-0000-0000-000000000000}"/>
          </ac:spMkLst>
        </pc:spChg>
        <pc:spChg chg="mod">
          <ac:chgData name="עמית בושנסקי" userId="52b531ce22f6e95e" providerId="LiveId" clId="{AD2C50AA-8475-4EAF-BC70-1C52F9665041}" dt="2023-06-14T17:43:08.672" v="1910" actId="113"/>
          <ac:spMkLst>
            <pc:docMk/>
            <pc:sldMk cId="0" sldId="256"/>
            <ac:spMk id="457" creationId="{00000000-0000-0000-0000-000000000000}"/>
          </ac:spMkLst>
        </pc:spChg>
        <pc:spChg chg="mod">
          <ac:chgData name="עמית בושנסקי" userId="52b531ce22f6e95e" providerId="LiveId" clId="{AD2C50AA-8475-4EAF-BC70-1C52F9665041}" dt="2023-06-14T17:43:03.331" v="1909" actId="403"/>
          <ac:spMkLst>
            <pc:docMk/>
            <pc:sldMk cId="0" sldId="256"/>
            <ac:spMk id="458" creationId="{00000000-0000-0000-0000-000000000000}"/>
          </ac:spMkLst>
        </pc:spChg>
      </pc:sldChg>
      <pc:sldChg chg="addSp delSp modSp mod ord">
        <pc:chgData name="עמית בושנסקי" userId="52b531ce22f6e95e" providerId="LiveId" clId="{AD2C50AA-8475-4EAF-BC70-1C52F9665041}" dt="2023-06-15T13:07:20.433" v="2441" actId="403"/>
        <pc:sldMkLst>
          <pc:docMk/>
          <pc:sldMk cId="0" sldId="257"/>
        </pc:sldMkLst>
        <pc:spChg chg="add mod">
          <ac:chgData name="עמית בושנסקי" userId="52b531ce22f6e95e" providerId="LiveId" clId="{AD2C50AA-8475-4EAF-BC70-1C52F9665041}" dt="2023-06-14T17:50:35.936" v="1992" actId="108"/>
          <ac:spMkLst>
            <pc:docMk/>
            <pc:sldMk cId="0" sldId="257"/>
            <ac:spMk id="2" creationId="{CBE84585-564A-DEE1-1E51-D0DE0D21F0E9}"/>
          </ac:spMkLst>
        </pc:spChg>
        <pc:spChg chg="add del mod">
          <ac:chgData name="עמית בושנסקי" userId="52b531ce22f6e95e" providerId="LiveId" clId="{AD2C50AA-8475-4EAF-BC70-1C52F9665041}" dt="2023-06-14T17:50:04.304" v="1987" actId="478"/>
          <ac:spMkLst>
            <pc:docMk/>
            <pc:sldMk cId="0" sldId="257"/>
            <ac:spMk id="3" creationId="{4C1A30C9-540F-684E-9A9D-E0357FE1E2A2}"/>
          </ac:spMkLst>
        </pc:spChg>
        <pc:spChg chg="mod">
          <ac:chgData name="עמית בושנסקי" userId="52b531ce22f6e95e" providerId="LiveId" clId="{AD2C50AA-8475-4EAF-BC70-1C52F9665041}" dt="2023-06-15T13:07:20.433" v="2441" actId="403"/>
          <ac:spMkLst>
            <pc:docMk/>
            <pc:sldMk cId="0" sldId="257"/>
            <ac:spMk id="480" creationId="{00000000-0000-0000-0000-000000000000}"/>
          </ac:spMkLst>
        </pc:spChg>
        <pc:spChg chg="mod">
          <ac:chgData name="עמית בושנסקי" userId="52b531ce22f6e95e" providerId="LiveId" clId="{AD2C50AA-8475-4EAF-BC70-1C52F9665041}" dt="2023-06-14T17:48:30.898" v="1941" actId="1076"/>
          <ac:spMkLst>
            <pc:docMk/>
            <pc:sldMk cId="0" sldId="257"/>
            <ac:spMk id="482" creationId="{00000000-0000-0000-0000-000000000000}"/>
          </ac:spMkLst>
        </pc:spChg>
        <pc:spChg chg="del">
          <ac:chgData name="עמית בושנסקי" userId="52b531ce22f6e95e" providerId="LiveId" clId="{AD2C50AA-8475-4EAF-BC70-1C52F9665041}" dt="2023-06-14T09:12:42.398" v="1034" actId="21"/>
          <ac:spMkLst>
            <pc:docMk/>
            <pc:sldMk cId="0" sldId="257"/>
            <ac:spMk id="483" creationId="{00000000-0000-0000-0000-000000000000}"/>
          </ac:spMkLst>
        </pc:spChg>
        <pc:spChg chg="del">
          <ac:chgData name="עמית בושנסקי" userId="52b531ce22f6e95e" providerId="LiveId" clId="{AD2C50AA-8475-4EAF-BC70-1C52F9665041}" dt="2023-06-14T09:12:38.337" v="1033" actId="21"/>
          <ac:spMkLst>
            <pc:docMk/>
            <pc:sldMk cId="0" sldId="257"/>
            <ac:spMk id="484" creationId="{00000000-0000-0000-0000-000000000000}"/>
          </ac:spMkLst>
        </pc:spChg>
        <pc:graphicFrameChg chg="mod modGraphic">
          <ac:chgData name="עמית בושנסקי" userId="52b531ce22f6e95e" providerId="LiveId" clId="{AD2C50AA-8475-4EAF-BC70-1C52F9665041}" dt="2023-06-14T17:49:17.016" v="1966" actId="404"/>
          <ac:graphicFrameMkLst>
            <pc:docMk/>
            <pc:sldMk cId="0" sldId="257"/>
            <ac:graphicFrameMk id="481" creationId="{00000000-0000-0000-0000-000000000000}"/>
          </ac:graphicFrameMkLst>
        </pc:graphicFrameChg>
      </pc:sldChg>
      <pc:sldChg chg="del ord modNotes">
        <pc:chgData name="עמית בושנסקי" userId="52b531ce22f6e95e" providerId="LiveId" clId="{AD2C50AA-8475-4EAF-BC70-1C52F9665041}" dt="2023-06-15T13:04:44.576" v="2350" actId="2696"/>
        <pc:sldMkLst>
          <pc:docMk/>
          <pc:sldMk cId="0" sldId="258"/>
        </pc:sldMkLst>
      </pc:sldChg>
      <pc:sldChg chg="del">
        <pc:chgData name="עמית בושנסקי" userId="52b531ce22f6e95e" providerId="LiveId" clId="{AD2C50AA-8475-4EAF-BC70-1C52F9665041}" dt="2023-06-15T13:04:55.094" v="2352" actId="47"/>
        <pc:sldMkLst>
          <pc:docMk/>
          <pc:sldMk cId="0" sldId="259"/>
        </pc:sldMkLst>
      </pc:sldChg>
      <pc:sldChg chg="del">
        <pc:chgData name="עמית בושנסקי" userId="52b531ce22f6e95e" providerId="LiveId" clId="{AD2C50AA-8475-4EAF-BC70-1C52F9665041}" dt="2023-06-15T13:04:58.789" v="2353" actId="47"/>
        <pc:sldMkLst>
          <pc:docMk/>
          <pc:sldMk cId="0" sldId="260"/>
        </pc:sldMkLst>
      </pc:sldChg>
      <pc:sldChg chg="del">
        <pc:chgData name="עמית בושנסקי" userId="52b531ce22f6e95e" providerId="LiveId" clId="{AD2C50AA-8475-4EAF-BC70-1C52F9665041}" dt="2023-06-15T13:05:00.827" v="2354" actId="47"/>
        <pc:sldMkLst>
          <pc:docMk/>
          <pc:sldMk cId="0" sldId="261"/>
        </pc:sldMkLst>
      </pc:sldChg>
      <pc:sldChg chg="del">
        <pc:chgData name="עמית בושנסקי" userId="52b531ce22f6e95e" providerId="LiveId" clId="{AD2C50AA-8475-4EAF-BC70-1C52F9665041}" dt="2023-06-15T13:05:02.488" v="2355" actId="47"/>
        <pc:sldMkLst>
          <pc:docMk/>
          <pc:sldMk cId="0" sldId="262"/>
        </pc:sldMkLst>
      </pc:sldChg>
      <pc:sldChg chg="del">
        <pc:chgData name="עמית בושנסקי" userId="52b531ce22f6e95e" providerId="LiveId" clId="{AD2C50AA-8475-4EAF-BC70-1C52F9665041}" dt="2023-06-15T13:05:04.670" v="2356" actId="47"/>
        <pc:sldMkLst>
          <pc:docMk/>
          <pc:sldMk cId="0" sldId="263"/>
        </pc:sldMkLst>
      </pc:sldChg>
      <pc:sldChg chg="del">
        <pc:chgData name="עמית בושנסקי" userId="52b531ce22f6e95e" providerId="LiveId" clId="{AD2C50AA-8475-4EAF-BC70-1C52F9665041}" dt="2023-06-15T13:05:06.708" v="2357" actId="47"/>
        <pc:sldMkLst>
          <pc:docMk/>
          <pc:sldMk cId="0" sldId="264"/>
        </pc:sldMkLst>
      </pc:sldChg>
      <pc:sldChg chg="del">
        <pc:chgData name="עמית בושנסקי" userId="52b531ce22f6e95e" providerId="LiveId" clId="{AD2C50AA-8475-4EAF-BC70-1C52F9665041}" dt="2023-06-15T13:05:08.238" v="2358" actId="47"/>
        <pc:sldMkLst>
          <pc:docMk/>
          <pc:sldMk cId="0" sldId="265"/>
        </pc:sldMkLst>
      </pc:sldChg>
      <pc:sldChg chg="del">
        <pc:chgData name="עמית בושנסקי" userId="52b531ce22f6e95e" providerId="LiveId" clId="{AD2C50AA-8475-4EAF-BC70-1C52F9665041}" dt="2023-06-15T13:05:09.877" v="2359" actId="47"/>
        <pc:sldMkLst>
          <pc:docMk/>
          <pc:sldMk cId="0" sldId="266"/>
        </pc:sldMkLst>
      </pc:sldChg>
      <pc:sldChg chg="del">
        <pc:chgData name="עמית בושנסקי" userId="52b531ce22f6e95e" providerId="LiveId" clId="{AD2C50AA-8475-4EAF-BC70-1C52F9665041}" dt="2023-06-15T13:05:11.379" v="2360" actId="47"/>
        <pc:sldMkLst>
          <pc:docMk/>
          <pc:sldMk cId="0" sldId="267"/>
        </pc:sldMkLst>
      </pc:sldChg>
      <pc:sldChg chg="del">
        <pc:chgData name="עמית בושנסקי" userId="52b531ce22f6e95e" providerId="LiveId" clId="{AD2C50AA-8475-4EAF-BC70-1C52F9665041}" dt="2023-06-15T13:05:13.049" v="2361" actId="47"/>
        <pc:sldMkLst>
          <pc:docMk/>
          <pc:sldMk cId="0" sldId="268"/>
        </pc:sldMkLst>
      </pc:sldChg>
      <pc:sldChg chg="del">
        <pc:chgData name="עמית בושנסקי" userId="52b531ce22f6e95e" providerId="LiveId" clId="{AD2C50AA-8475-4EAF-BC70-1C52F9665041}" dt="2023-06-15T13:05:14.942" v="2362" actId="47"/>
        <pc:sldMkLst>
          <pc:docMk/>
          <pc:sldMk cId="0" sldId="269"/>
        </pc:sldMkLst>
      </pc:sldChg>
      <pc:sldChg chg="del">
        <pc:chgData name="עמית בושנסקי" userId="52b531ce22f6e95e" providerId="LiveId" clId="{AD2C50AA-8475-4EAF-BC70-1C52F9665041}" dt="2023-06-15T13:05:15.935" v="2363" actId="47"/>
        <pc:sldMkLst>
          <pc:docMk/>
          <pc:sldMk cId="0" sldId="270"/>
        </pc:sldMkLst>
      </pc:sldChg>
      <pc:sldChg chg="del">
        <pc:chgData name="עמית בושנסקי" userId="52b531ce22f6e95e" providerId="LiveId" clId="{AD2C50AA-8475-4EAF-BC70-1C52F9665041}" dt="2023-06-15T13:05:16.758" v="2364" actId="47"/>
        <pc:sldMkLst>
          <pc:docMk/>
          <pc:sldMk cId="0" sldId="271"/>
        </pc:sldMkLst>
      </pc:sldChg>
      <pc:sldChg chg="del">
        <pc:chgData name="עמית בושנסקי" userId="52b531ce22f6e95e" providerId="LiveId" clId="{AD2C50AA-8475-4EAF-BC70-1C52F9665041}" dt="2023-06-15T13:05:19.133" v="2365" actId="47"/>
        <pc:sldMkLst>
          <pc:docMk/>
          <pc:sldMk cId="0" sldId="272"/>
        </pc:sldMkLst>
      </pc:sldChg>
      <pc:sldChg chg="del">
        <pc:chgData name="עמית בושנסקי" userId="52b531ce22f6e95e" providerId="LiveId" clId="{AD2C50AA-8475-4EAF-BC70-1C52F9665041}" dt="2023-06-15T13:05:20.241" v="2366" actId="47"/>
        <pc:sldMkLst>
          <pc:docMk/>
          <pc:sldMk cId="0" sldId="273"/>
        </pc:sldMkLst>
      </pc:sldChg>
      <pc:sldChg chg="del">
        <pc:chgData name="עמית בושנסקי" userId="52b531ce22f6e95e" providerId="LiveId" clId="{AD2C50AA-8475-4EAF-BC70-1C52F9665041}" dt="2023-06-15T13:05:20.854" v="2367" actId="47"/>
        <pc:sldMkLst>
          <pc:docMk/>
          <pc:sldMk cId="0" sldId="274"/>
        </pc:sldMkLst>
      </pc:sldChg>
      <pc:sldChg chg="del">
        <pc:chgData name="עמית בושנסקי" userId="52b531ce22f6e95e" providerId="LiveId" clId="{AD2C50AA-8475-4EAF-BC70-1C52F9665041}" dt="2023-06-15T13:05:21.848" v="2368" actId="47"/>
        <pc:sldMkLst>
          <pc:docMk/>
          <pc:sldMk cId="0" sldId="275"/>
        </pc:sldMkLst>
      </pc:sldChg>
      <pc:sldChg chg="addSp delSp modSp mod ord modAnim modNotes">
        <pc:chgData name="עמית בושנסקי" userId="52b531ce22f6e95e" providerId="LiveId" clId="{AD2C50AA-8475-4EAF-BC70-1C52F9665041}" dt="2023-06-15T13:07:14.265" v="2439" actId="403"/>
        <pc:sldMkLst>
          <pc:docMk/>
          <pc:sldMk cId="0" sldId="276"/>
        </pc:sldMkLst>
        <pc:spChg chg="mod">
          <ac:chgData name="עמית בושנסקי" userId="52b531ce22f6e95e" providerId="LiveId" clId="{AD2C50AA-8475-4EAF-BC70-1C52F9665041}" dt="2023-06-12T19:09:09.544" v="36" actId="948"/>
          <ac:spMkLst>
            <pc:docMk/>
            <pc:sldMk cId="0" sldId="276"/>
            <ac:spMk id="3" creationId="{91A0AF00-C737-69D7-887B-6A9D7C8CC050}"/>
          </ac:spMkLst>
        </pc:spChg>
        <pc:spChg chg="mod">
          <ac:chgData name="עמית בושנסקי" userId="52b531ce22f6e95e" providerId="LiveId" clId="{AD2C50AA-8475-4EAF-BC70-1C52F9665041}" dt="2023-06-12T19:09:09.544" v="36" actId="948"/>
          <ac:spMkLst>
            <pc:docMk/>
            <pc:sldMk cId="0" sldId="276"/>
            <ac:spMk id="4" creationId="{53E0BBCD-96FF-5CDC-4157-0523C20BC170}"/>
          </ac:spMkLst>
        </pc:spChg>
        <pc:spChg chg="mod">
          <ac:chgData name="עמית בושנסקי" userId="52b531ce22f6e95e" providerId="LiveId" clId="{AD2C50AA-8475-4EAF-BC70-1C52F9665041}" dt="2023-06-12T19:09:09.544" v="36" actId="948"/>
          <ac:spMkLst>
            <pc:docMk/>
            <pc:sldMk cId="0" sldId="276"/>
            <ac:spMk id="5" creationId="{9A82FFB1-217C-3827-02AB-9E211F50DF0C}"/>
          </ac:spMkLst>
        </pc:spChg>
        <pc:spChg chg="mod">
          <ac:chgData name="עמית בושנסקי" userId="52b531ce22f6e95e" providerId="LiveId" clId="{AD2C50AA-8475-4EAF-BC70-1C52F9665041}" dt="2023-06-12T19:09:09.544" v="36" actId="948"/>
          <ac:spMkLst>
            <pc:docMk/>
            <pc:sldMk cId="0" sldId="276"/>
            <ac:spMk id="6" creationId="{54252C43-FD87-B2A1-1466-B9692D9F5969}"/>
          </ac:spMkLst>
        </pc:spChg>
        <pc:spChg chg="mod">
          <ac:chgData name="עמית בושנסקי" userId="52b531ce22f6e95e" providerId="LiveId" clId="{AD2C50AA-8475-4EAF-BC70-1C52F9665041}" dt="2023-06-12T19:09:09.544" v="36" actId="948"/>
          <ac:spMkLst>
            <pc:docMk/>
            <pc:sldMk cId="0" sldId="276"/>
            <ac:spMk id="7" creationId="{DF49E09B-B064-205F-5B12-EADAF22D32D3}"/>
          </ac:spMkLst>
        </pc:spChg>
        <pc:spChg chg="mod">
          <ac:chgData name="עמית בושנסקי" userId="52b531ce22f6e95e" providerId="LiveId" clId="{AD2C50AA-8475-4EAF-BC70-1C52F9665041}" dt="2023-06-12T19:09:09.544" v="36" actId="948"/>
          <ac:spMkLst>
            <pc:docMk/>
            <pc:sldMk cId="0" sldId="276"/>
            <ac:spMk id="8" creationId="{72344376-1ED4-8949-0290-00AF3DD8328D}"/>
          </ac:spMkLst>
        </pc:spChg>
        <pc:spChg chg="mod">
          <ac:chgData name="עמית בושנסקי" userId="52b531ce22f6e95e" providerId="LiveId" clId="{AD2C50AA-8475-4EAF-BC70-1C52F9665041}" dt="2023-06-12T19:09:09.544" v="36" actId="948"/>
          <ac:spMkLst>
            <pc:docMk/>
            <pc:sldMk cId="0" sldId="276"/>
            <ac:spMk id="9" creationId="{324AC55F-AEBF-D1D3-6E9F-94C2A39B6FFF}"/>
          </ac:spMkLst>
        </pc:spChg>
        <pc:spChg chg="mod">
          <ac:chgData name="עמית בושנסקי" userId="52b531ce22f6e95e" providerId="LiveId" clId="{AD2C50AA-8475-4EAF-BC70-1C52F9665041}" dt="2023-06-12T19:09:09.544" v="36" actId="948"/>
          <ac:spMkLst>
            <pc:docMk/>
            <pc:sldMk cId="0" sldId="276"/>
            <ac:spMk id="10" creationId="{5E725192-3E82-E5A2-167E-A55724998108}"/>
          </ac:spMkLst>
        </pc:spChg>
        <pc:spChg chg="mod">
          <ac:chgData name="עמית בושנסקי" userId="52b531ce22f6e95e" providerId="LiveId" clId="{AD2C50AA-8475-4EAF-BC70-1C52F9665041}" dt="2023-06-12T19:09:09.544" v="36" actId="948"/>
          <ac:spMkLst>
            <pc:docMk/>
            <pc:sldMk cId="0" sldId="276"/>
            <ac:spMk id="11" creationId="{422A45D8-B91C-25DF-54E7-303D3CF1555F}"/>
          </ac:spMkLst>
        </pc:spChg>
        <pc:spChg chg="mod">
          <ac:chgData name="עמית בושנסקי" userId="52b531ce22f6e95e" providerId="LiveId" clId="{AD2C50AA-8475-4EAF-BC70-1C52F9665041}" dt="2023-06-12T19:09:09.544" v="36" actId="948"/>
          <ac:spMkLst>
            <pc:docMk/>
            <pc:sldMk cId="0" sldId="276"/>
            <ac:spMk id="12" creationId="{2208AD18-1C09-E329-9580-F71D02212954}"/>
          </ac:spMkLst>
        </pc:spChg>
        <pc:spChg chg="mod">
          <ac:chgData name="עמית בושנסקי" userId="52b531ce22f6e95e" providerId="LiveId" clId="{AD2C50AA-8475-4EAF-BC70-1C52F9665041}" dt="2023-06-12T19:09:09.544" v="36" actId="948"/>
          <ac:spMkLst>
            <pc:docMk/>
            <pc:sldMk cId="0" sldId="276"/>
            <ac:spMk id="13" creationId="{9D8F3227-E979-4CAA-E91B-C203139AE799}"/>
          </ac:spMkLst>
        </pc:spChg>
        <pc:spChg chg="mod">
          <ac:chgData name="עמית בושנסקי" userId="52b531ce22f6e95e" providerId="LiveId" clId="{AD2C50AA-8475-4EAF-BC70-1C52F9665041}" dt="2023-06-12T19:08:48.947" v="30" actId="948"/>
          <ac:spMkLst>
            <pc:docMk/>
            <pc:sldMk cId="0" sldId="276"/>
            <ac:spMk id="15" creationId="{F063FD05-8C1B-E620-469C-0BD4A081EBA3}"/>
          </ac:spMkLst>
        </pc:spChg>
        <pc:spChg chg="mod">
          <ac:chgData name="עמית בושנסקי" userId="52b531ce22f6e95e" providerId="LiveId" clId="{AD2C50AA-8475-4EAF-BC70-1C52F9665041}" dt="2023-06-12T19:08:48.947" v="30" actId="948"/>
          <ac:spMkLst>
            <pc:docMk/>
            <pc:sldMk cId="0" sldId="276"/>
            <ac:spMk id="16" creationId="{C08539A8-6E99-5E8D-DFF1-C6BE4457A76C}"/>
          </ac:spMkLst>
        </pc:spChg>
        <pc:spChg chg="mod">
          <ac:chgData name="עמית בושנסקי" userId="52b531ce22f6e95e" providerId="LiveId" clId="{AD2C50AA-8475-4EAF-BC70-1C52F9665041}" dt="2023-06-12T19:08:48.947" v="30" actId="948"/>
          <ac:spMkLst>
            <pc:docMk/>
            <pc:sldMk cId="0" sldId="276"/>
            <ac:spMk id="17" creationId="{F08FB67F-8628-6881-EAB3-4B258D52EF92}"/>
          </ac:spMkLst>
        </pc:spChg>
        <pc:spChg chg="mod">
          <ac:chgData name="עמית בושנסקי" userId="52b531ce22f6e95e" providerId="LiveId" clId="{AD2C50AA-8475-4EAF-BC70-1C52F9665041}" dt="2023-06-12T19:08:48.947" v="30" actId="948"/>
          <ac:spMkLst>
            <pc:docMk/>
            <pc:sldMk cId="0" sldId="276"/>
            <ac:spMk id="18" creationId="{A1615A25-28A8-AE16-D815-3401E7F0B599}"/>
          </ac:spMkLst>
        </pc:spChg>
        <pc:spChg chg="mod">
          <ac:chgData name="עמית בושנסקי" userId="52b531ce22f6e95e" providerId="LiveId" clId="{AD2C50AA-8475-4EAF-BC70-1C52F9665041}" dt="2023-06-12T19:08:48.947" v="30" actId="948"/>
          <ac:spMkLst>
            <pc:docMk/>
            <pc:sldMk cId="0" sldId="276"/>
            <ac:spMk id="19" creationId="{AD5F9716-A011-59CD-2351-8CD8F16579D4}"/>
          </ac:spMkLst>
        </pc:spChg>
        <pc:spChg chg="mod">
          <ac:chgData name="עמית בושנסקי" userId="52b531ce22f6e95e" providerId="LiveId" clId="{AD2C50AA-8475-4EAF-BC70-1C52F9665041}" dt="2023-06-12T19:08:48.947" v="30" actId="948"/>
          <ac:spMkLst>
            <pc:docMk/>
            <pc:sldMk cId="0" sldId="276"/>
            <ac:spMk id="20" creationId="{812A6365-3B2D-A054-C704-056FABDAFC08}"/>
          </ac:spMkLst>
        </pc:spChg>
        <pc:spChg chg="mod">
          <ac:chgData name="עמית בושנסקי" userId="52b531ce22f6e95e" providerId="LiveId" clId="{AD2C50AA-8475-4EAF-BC70-1C52F9665041}" dt="2023-06-12T19:08:48.947" v="30" actId="948"/>
          <ac:spMkLst>
            <pc:docMk/>
            <pc:sldMk cId="0" sldId="276"/>
            <ac:spMk id="21" creationId="{8BAF9E1D-50C7-B579-0D66-B4D0F9D41F94}"/>
          </ac:spMkLst>
        </pc:spChg>
        <pc:spChg chg="mod">
          <ac:chgData name="עמית בושנסקי" userId="52b531ce22f6e95e" providerId="LiveId" clId="{AD2C50AA-8475-4EAF-BC70-1C52F9665041}" dt="2023-06-12T19:08:48.947" v="30" actId="948"/>
          <ac:spMkLst>
            <pc:docMk/>
            <pc:sldMk cId="0" sldId="276"/>
            <ac:spMk id="22" creationId="{1090C42B-0FBE-1E2A-2AB3-65CF05C49543}"/>
          </ac:spMkLst>
        </pc:spChg>
        <pc:spChg chg="mod">
          <ac:chgData name="עמית בושנסקי" userId="52b531ce22f6e95e" providerId="LiveId" clId="{AD2C50AA-8475-4EAF-BC70-1C52F9665041}" dt="2023-06-12T19:08:48.947" v="30" actId="948"/>
          <ac:spMkLst>
            <pc:docMk/>
            <pc:sldMk cId="0" sldId="276"/>
            <ac:spMk id="23" creationId="{F1DA1E83-79D7-B7F8-AF9E-4D6750F2954B}"/>
          </ac:spMkLst>
        </pc:spChg>
        <pc:spChg chg="mod">
          <ac:chgData name="עמית בושנסקי" userId="52b531ce22f6e95e" providerId="LiveId" clId="{AD2C50AA-8475-4EAF-BC70-1C52F9665041}" dt="2023-06-12T19:08:48.947" v="30" actId="948"/>
          <ac:spMkLst>
            <pc:docMk/>
            <pc:sldMk cId="0" sldId="276"/>
            <ac:spMk id="24" creationId="{BB80AA31-BF9C-57D7-B075-C5AFDE3C48F4}"/>
          </ac:spMkLst>
        </pc:spChg>
        <pc:spChg chg="add mod">
          <ac:chgData name="עמית בושנסקי" userId="52b531ce22f6e95e" providerId="LiveId" clId="{AD2C50AA-8475-4EAF-BC70-1C52F9665041}" dt="2023-06-14T12:09:07.638" v="1718" actId="1076"/>
          <ac:spMkLst>
            <pc:docMk/>
            <pc:sldMk cId="0" sldId="276"/>
            <ac:spMk id="25" creationId="{EBDEFA57-A30C-5A01-4675-50F9DA305FC4}"/>
          </ac:spMkLst>
        </pc:spChg>
        <pc:spChg chg="add mod">
          <ac:chgData name="עמית בושנסקי" userId="52b531ce22f6e95e" providerId="LiveId" clId="{AD2C50AA-8475-4EAF-BC70-1C52F9665041}" dt="2023-06-14T12:09:03.476" v="1717" actId="1076"/>
          <ac:spMkLst>
            <pc:docMk/>
            <pc:sldMk cId="0" sldId="276"/>
            <ac:spMk id="26" creationId="{D811F7C2-01B4-32D6-DB95-E334292DA59A}"/>
          </ac:spMkLst>
        </pc:spChg>
        <pc:spChg chg="add mod">
          <ac:chgData name="עמית בושנסקי" userId="52b531ce22f6e95e" providerId="LiveId" clId="{AD2C50AA-8475-4EAF-BC70-1C52F9665041}" dt="2023-06-14T12:09:18.356" v="1722" actId="1076"/>
          <ac:spMkLst>
            <pc:docMk/>
            <pc:sldMk cId="0" sldId="276"/>
            <ac:spMk id="27" creationId="{E05B36BF-5C88-840E-214B-79FC190C99FC}"/>
          </ac:spMkLst>
        </pc:spChg>
        <pc:spChg chg="add mod">
          <ac:chgData name="עמית בושנסקי" userId="52b531ce22f6e95e" providerId="LiveId" clId="{AD2C50AA-8475-4EAF-BC70-1C52F9665041}" dt="2023-06-14T12:09:26.193" v="1724" actId="1076"/>
          <ac:spMkLst>
            <pc:docMk/>
            <pc:sldMk cId="0" sldId="276"/>
            <ac:spMk id="28" creationId="{43E31F4A-78CC-D57A-A25A-EA2AB3D41D20}"/>
          </ac:spMkLst>
        </pc:spChg>
        <pc:spChg chg="add mod">
          <ac:chgData name="עמית בושנסקי" userId="52b531ce22f6e95e" providerId="LiveId" clId="{AD2C50AA-8475-4EAF-BC70-1C52F9665041}" dt="2023-06-14T17:47:37.288" v="1930" actId="1076"/>
          <ac:spMkLst>
            <pc:docMk/>
            <pc:sldMk cId="0" sldId="276"/>
            <ac:spMk id="30" creationId="{FA6A9834-89F4-A507-C3EE-628F656ED4EF}"/>
          </ac:spMkLst>
        </pc:spChg>
        <pc:spChg chg="mod">
          <ac:chgData name="עמית בושנסקי" userId="52b531ce22f6e95e" providerId="LiveId" clId="{AD2C50AA-8475-4EAF-BC70-1C52F9665041}" dt="2023-06-15T13:07:14.265" v="2439" actId="403"/>
          <ac:spMkLst>
            <pc:docMk/>
            <pc:sldMk cId="0" sldId="276"/>
            <ac:spMk id="1002" creationId="{00000000-0000-0000-0000-000000000000}"/>
          </ac:spMkLst>
        </pc:spChg>
        <pc:spChg chg="del mod">
          <ac:chgData name="עמית בושנסקי" userId="52b531ce22f6e95e" providerId="LiveId" clId="{AD2C50AA-8475-4EAF-BC70-1C52F9665041}" dt="2023-06-14T12:06:15.337" v="1670" actId="21"/>
          <ac:spMkLst>
            <pc:docMk/>
            <pc:sldMk cId="0" sldId="276"/>
            <ac:spMk id="1003" creationId="{00000000-0000-0000-0000-000000000000}"/>
          </ac:spMkLst>
        </pc:spChg>
        <pc:spChg chg="del mod">
          <ac:chgData name="עמית בושנסקי" userId="52b531ce22f6e95e" providerId="LiveId" clId="{AD2C50AA-8475-4EAF-BC70-1C52F9665041}" dt="2023-06-14T12:06:12.143" v="1669" actId="21"/>
          <ac:spMkLst>
            <pc:docMk/>
            <pc:sldMk cId="0" sldId="276"/>
            <ac:spMk id="1004" creationId="{00000000-0000-0000-0000-000000000000}"/>
          </ac:spMkLst>
        </pc:spChg>
        <pc:spChg chg="mod">
          <ac:chgData name="עמית בושנסקי" userId="52b531ce22f6e95e" providerId="LiveId" clId="{AD2C50AA-8475-4EAF-BC70-1C52F9665041}" dt="2023-06-14T12:09:15.263" v="1721" actId="1076"/>
          <ac:spMkLst>
            <pc:docMk/>
            <pc:sldMk cId="0" sldId="276"/>
            <ac:spMk id="1005" creationId="{00000000-0000-0000-0000-000000000000}"/>
          </ac:spMkLst>
        </pc:spChg>
        <pc:spChg chg="mod">
          <ac:chgData name="עמית בושנסקי" userId="52b531ce22f6e95e" providerId="LiveId" clId="{AD2C50AA-8475-4EAF-BC70-1C52F9665041}" dt="2023-06-14T12:09:22.776" v="1723" actId="1076"/>
          <ac:spMkLst>
            <pc:docMk/>
            <pc:sldMk cId="0" sldId="276"/>
            <ac:spMk id="1006" creationId="{00000000-0000-0000-0000-000000000000}"/>
          </ac:spMkLst>
        </pc:spChg>
        <pc:grpChg chg="add mod">
          <ac:chgData name="עמית בושנסקי" userId="52b531ce22f6e95e" providerId="LiveId" clId="{AD2C50AA-8475-4EAF-BC70-1C52F9665041}" dt="2023-06-14T12:09:12.173" v="1720" actId="1076"/>
          <ac:grpSpMkLst>
            <pc:docMk/>
            <pc:sldMk cId="0" sldId="276"/>
            <ac:grpSpMk id="2" creationId="{BFB3C4FD-2A9D-DB1F-2803-80A56B9A7B68}"/>
          </ac:grpSpMkLst>
        </pc:grpChg>
        <pc:grpChg chg="add mod">
          <ac:chgData name="עמית בושנסקי" userId="52b531ce22f6e95e" providerId="LiveId" clId="{AD2C50AA-8475-4EAF-BC70-1C52F9665041}" dt="2023-06-14T12:09:09.892" v="1719" actId="1076"/>
          <ac:grpSpMkLst>
            <pc:docMk/>
            <pc:sldMk cId="0" sldId="276"/>
            <ac:grpSpMk id="14" creationId="{C30FB2DA-CC3E-0CBE-752A-A50128DF8B4B}"/>
          </ac:grpSpMkLst>
        </pc:grpChg>
        <pc:grpChg chg="del">
          <ac:chgData name="עמית בושנסקי" userId="52b531ce22f6e95e" providerId="LiveId" clId="{AD2C50AA-8475-4EAF-BC70-1C52F9665041}" dt="2023-06-12T19:08:58.993" v="33" actId="478"/>
          <ac:grpSpMkLst>
            <pc:docMk/>
            <pc:sldMk cId="0" sldId="276"/>
            <ac:grpSpMk id="1007" creationId="{00000000-0000-0000-0000-000000000000}"/>
          </ac:grpSpMkLst>
        </pc:grpChg>
        <pc:grpChg chg="del">
          <ac:chgData name="עמית בושנסקי" userId="52b531ce22f6e95e" providerId="LiveId" clId="{AD2C50AA-8475-4EAF-BC70-1C52F9665041}" dt="2023-06-12T19:09:39.077" v="43" actId="478"/>
          <ac:grpSpMkLst>
            <pc:docMk/>
            <pc:sldMk cId="0" sldId="276"/>
            <ac:grpSpMk id="1011" creationId="{00000000-0000-0000-0000-000000000000}"/>
          </ac:grpSpMkLst>
        </pc:grpChg>
        <pc:cxnChg chg="mod">
          <ac:chgData name="עמית בושנסקי" userId="52b531ce22f6e95e" providerId="LiveId" clId="{AD2C50AA-8475-4EAF-BC70-1C52F9665041}" dt="2023-06-14T12:09:00.577" v="1716" actId="14100"/>
          <ac:cxnSpMkLst>
            <pc:docMk/>
            <pc:sldMk cId="0" sldId="276"/>
            <ac:cxnSpMk id="1000" creationId="{00000000-0000-0000-0000-000000000000}"/>
          </ac:cxnSpMkLst>
        </pc:cxnChg>
      </pc:sldChg>
      <pc:sldChg chg="del">
        <pc:chgData name="עמית בושנסקי" userId="52b531ce22f6e95e" providerId="LiveId" clId="{AD2C50AA-8475-4EAF-BC70-1C52F9665041}" dt="2023-06-15T13:05:23.899" v="2370" actId="47"/>
        <pc:sldMkLst>
          <pc:docMk/>
          <pc:sldMk cId="0" sldId="277"/>
        </pc:sldMkLst>
      </pc:sldChg>
      <pc:sldChg chg="del">
        <pc:chgData name="עמית בושנסקי" userId="52b531ce22f6e95e" providerId="LiveId" clId="{AD2C50AA-8475-4EAF-BC70-1C52F9665041}" dt="2023-06-15T13:05:25.207" v="2371" actId="47"/>
        <pc:sldMkLst>
          <pc:docMk/>
          <pc:sldMk cId="0" sldId="278"/>
        </pc:sldMkLst>
      </pc:sldChg>
      <pc:sldChg chg="del">
        <pc:chgData name="עמית בושנסקי" userId="52b531ce22f6e95e" providerId="LiveId" clId="{AD2C50AA-8475-4EAF-BC70-1C52F9665041}" dt="2023-06-15T13:05:26.503" v="2372" actId="47"/>
        <pc:sldMkLst>
          <pc:docMk/>
          <pc:sldMk cId="0" sldId="279"/>
        </pc:sldMkLst>
      </pc:sldChg>
      <pc:sldChg chg="del">
        <pc:chgData name="עמית בושנסקי" userId="52b531ce22f6e95e" providerId="LiveId" clId="{AD2C50AA-8475-4EAF-BC70-1C52F9665041}" dt="2023-06-15T13:05:27.134" v="2373" actId="47"/>
        <pc:sldMkLst>
          <pc:docMk/>
          <pc:sldMk cId="0" sldId="280"/>
        </pc:sldMkLst>
      </pc:sldChg>
      <pc:sldChg chg="del">
        <pc:chgData name="עמית בושנסקי" userId="52b531ce22f6e95e" providerId="LiveId" clId="{AD2C50AA-8475-4EAF-BC70-1C52F9665041}" dt="2023-06-15T13:05:28.115" v="2374" actId="47"/>
        <pc:sldMkLst>
          <pc:docMk/>
          <pc:sldMk cId="0" sldId="281"/>
        </pc:sldMkLst>
      </pc:sldChg>
      <pc:sldChg chg="del">
        <pc:chgData name="עמית בושנסקי" userId="52b531ce22f6e95e" providerId="LiveId" clId="{AD2C50AA-8475-4EAF-BC70-1C52F9665041}" dt="2023-06-15T13:05:28.792" v="2375" actId="47"/>
        <pc:sldMkLst>
          <pc:docMk/>
          <pc:sldMk cId="0" sldId="282"/>
        </pc:sldMkLst>
      </pc:sldChg>
      <pc:sldChg chg="del">
        <pc:chgData name="עמית בושנסקי" userId="52b531ce22f6e95e" providerId="LiveId" clId="{AD2C50AA-8475-4EAF-BC70-1C52F9665041}" dt="2023-06-15T13:05:29.408" v="2376" actId="47"/>
        <pc:sldMkLst>
          <pc:docMk/>
          <pc:sldMk cId="0" sldId="283"/>
        </pc:sldMkLst>
      </pc:sldChg>
      <pc:sldChg chg="del">
        <pc:chgData name="עמית בושנסקי" userId="52b531ce22f6e95e" providerId="LiveId" clId="{AD2C50AA-8475-4EAF-BC70-1C52F9665041}" dt="2023-06-15T13:05:30.439" v="2377" actId="47"/>
        <pc:sldMkLst>
          <pc:docMk/>
          <pc:sldMk cId="0" sldId="284"/>
        </pc:sldMkLst>
      </pc:sldChg>
      <pc:sldChg chg="del">
        <pc:chgData name="עמית בושנסקי" userId="52b531ce22f6e95e" providerId="LiveId" clId="{AD2C50AA-8475-4EAF-BC70-1C52F9665041}" dt="2023-06-15T13:05:31.913" v="2378" actId="47"/>
        <pc:sldMkLst>
          <pc:docMk/>
          <pc:sldMk cId="0" sldId="285"/>
        </pc:sldMkLst>
      </pc:sldChg>
      <pc:sldChg chg="addSp modSp del modNotes">
        <pc:chgData name="עמית בושנסקי" userId="52b531ce22f6e95e" providerId="LiveId" clId="{AD2C50AA-8475-4EAF-BC70-1C52F9665041}" dt="2023-06-15T13:05:33.015" v="2379" actId="47"/>
        <pc:sldMkLst>
          <pc:docMk/>
          <pc:sldMk cId="0" sldId="286"/>
        </pc:sldMkLst>
        <pc:picChg chg="add mod">
          <ac:chgData name="עמית בושנסקי" userId="52b531ce22f6e95e" providerId="LiveId" clId="{AD2C50AA-8475-4EAF-BC70-1C52F9665041}" dt="2023-06-12T19:06:41.422" v="15" actId="571"/>
          <ac:picMkLst>
            <pc:docMk/>
            <pc:sldMk cId="0" sldId="286"/>
            <ac:picMk id="2" creationId="{747C770C-5431-1CC4-72FF-3A6D6EC83BEE}"/>
          </ac:picMkLst>
        </pc:picChg>
      </pc:sldChg>
      <pc:sldChg chg="del">
        <pc:chgData name="עמית בושנסקי" userId="52b531ce22f6e95e" providerId="LiveId" clId="{AD2C50AA-8475-4EAF-BC70-1C52F9665041}" dt="2023-06-15T13:05:33.923" v="2380" actId="47"/>
        <pc:sldMkLst>
          <pc:docMk/>
          <pc:sldMk cId="0" sldId="287"/>
        </pc:sldMkLst>
      </pc:sldChg>
      <pc:sldChg chg="del">
        <pc:chgData name="עמית בושנסקי" userId="52b531ce22f6e95e" providerId="LiveId" clId="{AD2C50AA-8475-4EAF-BC70-1C52F9665041}" dt="2023-06-15T13:05:35.196" v="2381" actId="47"/>
        <pc:sldMkLst>
          <pc:docMk/>
          <pc:sldMk cId="0" sldId="288"/>
        </pc:sldMkLst>
      </pc:sldChg>
      <pc:sldChg chg="del">
        <pc:chgData name="עמית בושנסקי" userId="52b531ce22f6e95e" providerId="LiveId" clId="{AD2C50AA-8475-4EAF-BC70-1C52F9665041}" dt="2023-06-15T13:05:35.845" v="2382" actId="47"/>
        <pc:sldMkLst>
          <pc:docMk/>
          <pc:sldMk cId="0" sldId="289"/>
        </pc:sldMkLst>
      </pc:sldChg>
      <pc:sldChg chg="del">
        <pc:chgData name="עמית בושנסקי" userId="52b531ce22f6e95e" providerId="LiveId" clId="{AD2C50AA-8475-4EAF-BC70-1C52F9665041}" dt="2023-06-15T13:05:36.999" v="2383" actId="47"/>
        <pc:sldMkLst>
          <pc:docMk/>
          <pc:sldMk cId="0" sldId="290"/>
        </pc:sldMkLst>
      </pc:sldChg>
      <pc:sldChg chg="del">
        <pc:chgData name="עמית בושנסקי" userId="52b531ce22f6e95e" providerId="LiveId" clId="{AD2C50AA-8475-4EAF-BC70-1C52F9665041}" dt="2023-06-15T13:05:37.807" v="2384" actId="47"/>
        <pc:sldMkLst>
          <pc:docMk/>
          <pc:sldMk cId="0" sldId="291"/>
        </pc:sldMkLst>
      </pc:sldChg>
      <pc:sldChg chg="del">
        <pc:chgData name="עמית בושנסקי" userId="52b531ce22f6e95e" providerId="LiveId" clId="{AD2C50AA-8475-4EAF-BC70-1C52F9665041}" dt="2023-06-15T13:05:38.442" v="2385" actId="47"/>
        <pc:sldMkLst>
          <pc:docMk/>
          <pc:sldMk cId="0" sldId="292"/>
        </pc:sldMkLst>
      </pc:sldChg>
      <pc:sldChg chg="del">
        <pc:chgData name="עמית בושנסקי" userId="52b531ce22f6e95e" providerId="LiveId" clId="{AD2C50AA-8475-4EAF-BC70-1C52F9665041}" dt="2023-06-15T13:05:39.435" v="2386" actId="47"/>
        <pc:sldMkLst>
          <pc:docMk/>
          <pc:sldMk cId="0" sldId="293"/>
        </pc:sldMkLst>
      </pc:sldChg>
      <pc:sldChg chg="del">
        <pc:chgData name="עמית בושנסקי" userId="52b531ce22f6e95e" providerId="LiveId" clId="{AD2C50AA-8475-4EAF-BC70-1C52F9665041}" dt="2023-06-15T13:05:40.670" v="2387" actId="47"/>
        <pc:sldMkLst>
          <pc:docMk/>
          <pc:sldMk cId="0" sldId="294"/>
        </pc:sldMkLst>
      </pc:sldChg>
      <pc:sldChg chg="del">
        <pc:chgData name="עמית בושנסקי" userId="52b531ce22f6e95e" providerId="LiveId" clId="{AD2C50AA-8475-4EAF-BC70-1C52F9665041}" dt="2023-06-15T13:05:43.016" v="2388" actId="47"/>
        <pc:sldMkLst>
          <pc:docMk/>
          <pc:sldMk cId="0" sldId="295"/>
        </pc:sldMkLst>
      </pc:sldChg>
      <pc:sldChg chg="del">
        <pc:chgData name="עמית בושנסקי" userId="52b531ce22f6e95e" providerId="LiveId" clId="{AD2C50AA-8475-4EAF-BC70-1C52F9665041}" dt="2023-06-15T13:05:44.001" v="2389" actId="47"/>
        <pc:sldMkLst>
          <pc:docMk/>
          <pc:sldMk cId="0" sldId="296"/>
        </pc:sldMkLst>
      </pc:sldChg>
      <pc:sldChg chg="del">
        <pc:chgData name="עמית בושנסקי" userId="52b531ce22f6e95e" providerId="LiveId" clId="{AD2C50AA-8475-4EAF-BC70-1C52F9665041}" dt="2023-06-15T13:05:44.597" v="2390" actId="47"/>
        <pc:sldMkLst>
          <pc:docMk/>
          <pc:sldMk cId="0" sldId="297"/>
        </pc:sldMkLst>
      </pc:sldChg>
      <pc:sldChg chg="del">
        <pc:chgData name="עמית בושנסקי" userId="52b531ce22f6e95e" providerId="LiveId" clId="{AD2C50AA-8475-4EAF-BC70-1C52F9665041}" dt="2023-06-15T13:05:46.310" v="2391" actId="47"/>
        <pc:sldMkLst>
          <pc:docMk/>
          <pc:sldMk cId="0" sldId="298"/>
        </pc:sldMkLst>
      </pc:sldChg>
      <pc:sldChg chg="del">
        <pc:chgData name="עמית בושנסקי" userId="52b531ce22f6e95e" providerId="LiveId" clId="{AD2C50AA-8475-4EAF-BC70-1C52F9665041}" dt="2023-06-15T13:05:47.470" v="2392" actId="47"/>
        <pc:sldMkLst>
          <pc:docMk/>
          <pc:sldMk cId="0" sldId="299"/>
        </pc:sldMkLst>
      </pc:sldChg>
      <pc:sldChg chg="del">
        <pc:chgData name="עמית בושנסקי" userId="52b531ce22f6e95e" providerId="LiveId" clId="{AD2C50AA-8475-4EAF-BC70-1C52F9665041}" dt="2023-06-15T13:05:48.288" v="2393" actId="47"/>
        <pc:sldMkLst>
          <pc:docMk/>
          <pc:sldMk cId="0" sldId="300"/>
        </pc:sldMkLst>
      </pc:sldChg>
      <pc:sldChg chg="del">
        <pc:chgData name="עמית בושנסקי" userId="52b531ce22f6e95e" providerId="LiveId" clId="{AD2C50AA-8475-4EAF-BC70-1C52F9665041}" dt="2023-06-15T13:05:49.048" v="2394" actId="47"/>
        <pc:sldMkLst>
          <pc:docMk/>
          <pc:sldMk cId="0" sldId="301"/>
        </pc:sldMkLst>
      </pc:sldChg>
      <pc:sldChg chg="del">
        <pc:chgData name="עמית בושנסקי" userId="52b531ce22f6e95e" providerId="LiveId" clId="{AD2C50AA-8475-4EAF-BC70-1C52F9665041}" dt="2023-06-15T13:05:49.818" v="2395" actId="47"/>
        <pc:sldMkLst>
          <pc:docMk/>
          <pc:sldMk cId="0" sldId="302"/>
        </pc:sldMkLst>
      </pc:sldChg>
      <pc:sldChg chg="del">
        <pc:chgData name="עמית בושנסקי" userId="52b531ce22f6e95e" providerId="LiveId" clId="{AD2C50AA-8475-4EAF-BC70-1C52F9665041}" dt="2023-06-15T13:05:51.189" v="2396" actId="47"/>
        <pc:sldMkLst>
          <pc:docMk/>
          <pc:sldMk cId="0" sldId="303"/>
        </pc:sldMkLst>
      </pc:sldChg>
      <pc:sldChg chg="del">
        <pc:chgData name="עמית בושנסקי" userId="52b531ce22f6e95e" providerId="LiveId" clId="{AD2C50AA-8475-4EAF-BC70-1C52F9665041}" dt="2023-06-15T13:05:52.254" v="2397" actId="47"/>
        <pc:sldMkLst>
          <pc:docMk/>
          <pc:sldMk cId="0" sldId="304"/>
        </pc:sldMkLst>
      </pc:sldChg>
      <pc:sldChg chg="del">
        <pc:chgData name="עמית בושנסקי" userId="52b531ce22f6e95e" providerId="LiveId" clId="{AD2C50AA-8475-4EAF-BC70-1C52F9665041}" dt="2023-06-15T13:05:53.149" v="2398" actId="47"/>
        <pc:sldMkLst>
          <pc:docMk/>
          <pc:sldMk cId="0" sldId="305"/>
        </pc:sldMkLst>
      </pc:sldChg>
      <pc:sldChg chg="del">
        <pc:chgData name="עמית בושנסקי" userId="52b531ce22f6e95e" providerId="LiveId" clId="{AD2C50AA-8475-4EAF-BC70-1C52F9665041}" dt="2023-06-15T13:05:54.032" v="2399" actId="47"/>
        <pc:sldMkLst>
          <pc:docMk/>
          <pc:sldMk cId="0" sldId="306"/>
        </pc:sldMkLst>
      </pc:sldChg>
      <pc:sldChg chg="del">
        <pc:chgData name="עמית בושנסקי" userId="52b531ce22f6e95e" providerId="LiveId" clId="{AD2C50AA-8475-4EAF-BC70-1C52F9665041}" dt="2023-06-15T13:05:54.901" v="2400" actId="47"/>
        <pc:sldMkLst>
          <pc:docMk/>
          <pc:sldMk cId="0" sldId="307"/>
        </pc:sldMkLst>
      </pc:sldChg>
      <pc:sldChg chg="del">
        <pc:chgData name="עמית בושנסקי" userId="52b531ce22f6e95e" providerId="LiveId" clId="{AD2C50AA-8475-4EAF-BC70-1C52F9665041}" dt="2023-06-15T13:05:55.926" v="2401" actId="47"/>
        <pc:sldMkLst>
          <pc:docMk/>
          <pc:sldMk cId="0" sldId="308"/>
        </pc:sldMkLst>
      </pc:sldChg>
      <pc:sldChg chg="del">
        <pc:chgData name="עמית בושנסקי" userId="52b531ce22f6e95e" providerId="LiveId" clId="{AD2C50AA-8475-4EAF-BC70-1C52F9665041}" dt="2023-06-15T13:05:56.791" v="2402" actId="47"/>
        <pc:sldMkLst>
          <pc:docMk/>
          <pc:sldMk cId="0" sldId="309"/>
        </pc:sldMkLst>
      </pc:sldChg>
      <pc:sldChg chg="del">
        <pc:chgData name="עמית בושנסקי" userId="52b531ce22f6e95e" providerId="LiveId" clId="{AD2C50AA-8475-4EAF-BC70-1C52F9665041}" dt="2023-06-15T13:05:57.594" v="2403" actId="47"/>
        <pc:sldMkLst>
          <pc:docMk/>
          <pc:sldMk cId="0" sldId="310"/>
        </pc:sldMkLst>
      </pc:sldChg>
      <pc:sldChg chg="del">
        <pc:chgData name="עמית בושנסקי" userId="52b531ce22f6e95e" providerId="LiveId" clId="{AD2C50AA-8475-4EAF-BC70-1C52F9665041}" dt="2023-06-15T13:05:58.596" v="2404" actId="47"/>
        <pc:sldMkLst>
          <pc:docMk/>
          <pc:sldMk cId="0" sldId="311"/>
        </pc:sldMkLst>
      </pc:sldChg>
      <pc:sldChg chg="del">
        <pc:chgData name="עמית בושנסקי" userId="52b531ce22f6e95e" providerId="LiveId" clId="{AD2C50AA-8475-4EAF-BC70-1C52F9665041}" dt="2023-06-15T13:06:00.276" v="2405" actId="47"/>
        <pc:sldMkLst>
          <pc:docMk/>
          <pc:sldMk cId="0" sldId="312"/>
        </pc:sldMkLst>
      </pc:sldChg>
      <pc:sldChg chg="del">
        <pc:chgData name="עמית בושנסקי" userId="52b531ce22f6e95e" providerId="LiveId" clId="{AD2C50AA-8475-4EAF-BC70-1C52F9665041}" dt="2023-06-15T13:06:03.156" v="2406" actId="47"/>
        <pc:sldMkLst>
          <pc:docMk/>
          <pc:sldMk cId="0" sldId="313"/>
        </pc:sldMkLst>
      </pc:sldChg>
      <pc:sldChg chg="del">
        <pc:chgData name="עמית בושנסקי" userId="52b531ce22f6e95e" providerId="LiveId" clId="{AD2C50AA-8475-4EAF-BC70-1C52F9665041}" dt="2023-06-15T13:06:04.273" v="2407" actId="47"/>
        <pc:sldMkLst>
          <pc:docMk/>
          <pc:sldMk cId="0" sldId="314"/>
        </pc:sldMkLst>
      </pc:sldChg>
      <pc:sldChg chg="addSp delSp modSp del mod">
        <pc:chgData name="עמית בושנסקי" userId="52b531ce22f6e95e" providerId="LiveId" clId="{AD2C50AA-8475-4EAF-BC70-1C52F9665041}" dt="2023-06-15T13:12:36.405" v="2524" actId="47"/>
        <pc:sldMkLst>
          <pc:docMk/>
          <pc:sldMk cId="0" sldId="315"/>
        </pc:sldMkLst>
        <pc:spChg chg="add del mod">
          <ac:chgData name="עמית בושנסקי" userId="52b531ce22f6e95e" providerId="LiveId" clId="{AD2C50AA-8475-4EAF-BC70-1C52F9665041}" dt="2023-06-15T13:09:57.780" v="2484" actId="478"/>
          <ac:spMkLst>
            <pc:docMk/>
            <pc:sldMk cId="0" sldId="315"/>
            <ac:spMk id="3" creationId="{4E82BBE1-7407-F3CD-5AE0-F6378DC890D7}"/>
          </ac:spMkLst>
        </pc:spChg>
        <pc:spChg chg="add mod">
          <ac:chgData name="עמית בושנסקי" userId="52b531ce22f6e95e" providerId="LiveId" clId="{AD2C50AA-8475-4EAF-BC70-1C52F9665041}" dt="2023-06-15T13:10:28.788" v="2490" actId="207"/>
          <ac:spMkLst>
            <pc:docMk/>
            <pc:sldMk cId="0" sldId="315"/>
            <ac:spMk id="4" creationId="{7928D284-21C5-00BA-BEDF-0D983AE7D2D8}"/>
          </ac:spMkLst>
        </pc:spChg>
        <pc:spChg chg="mod">
          <ac:chgData name="עמית בושנסקי" userId="52b531ce22f6e95e" providerId="LiveId" clId="{AD2C50AA-8475-4EAF-BC70-1C52F9665041}" dt="2023-06-15T13:08:42.048" v="2462" actId="20577"/>
          <ac:spMkLst>
            <pc:docMk/>
            <pc:sldMk cId="0" sldId="315"/>
            <ac:spMk id="1811" creationId="{00000000-0000-0000-0000-000000000000}"/>
          </ac:spMkLst>
        </pc:spChg>
        <pc:spChg chg="del">
          <ac:chgData name="עמית בושנסקי" userId="52b531ce22f6e95e" providerId="LiveId" clId="{AD2C50AA-8475-4EAF-BC70-1C52F9665041}" dt="2023-06-15T13:09:54.623" v="2483" actId="478"/>
          <ac:spMkLst>
            <pc:docMk/>
            <pc:sldMk cId="0" sldId="315"/>
            <ac:spMk id="1812" creationId="{00000000-0000-0000-0000-000000000000}"/>
          </ac:spMkLst>
        </pc:spChg>
        <pc:spChg chg="mod">
          <ac:chgData name="עמית בושנסקי" userId="52b531ce22f6e95e" providerId="LiveId" clId="{AD2C50AA-8475-4EAF-BC70-1C52F9665041}" dt="2023-06-15T13:10:41.237" v="2492" actId="1076"/>
          <ac:spMkLst>
            <pc:docMk/>
            <pc:sldMk cId="0" sldId="315"/>
            <ac:spMk id="1813" creationId="{00000000-0000-0000-0000-000000000000}"/>
          </ac:spMkLst>
        </pc:spChg>
        <pc:spChg chg="del">
          <ac:chgData name="עמית בושנסקי" userId="52b531ce22f6e95e" providerId="LiveId" clId="{AD2C50AA-8475-4EAF-BC70-1C52F9665041}" dt="2023-06-15T13:10:00.857" v="2485" actId="478"/>
          <ac:spMkLst>
            <pc:docMk/>
            <pc:sldMk cId="0" sldId="315"/>
            <ac:spMk id="1814" creationId="{00000000-0000-0000-0000-000000000000}"/>
          </ac:spMkLst>
        </pc:spChg>
        <pc:grpChg chg="del">
          <ac:chgData name="עמית בושנסקי" userId="52b531ce22f6e95e" providerId="LiveId" clId="{AD2C50AA-8475-4EAF-BC70-1C52F9665041}" dt="2023-06-15T13:10:00.857" v="2485" actId="478"/>
          <ac:grpSpMkLst>
            <pc:docMk/>
            <pc:sldMk cId="0" sldId="315"/>
            <ac:grpSpMk id="1825" creationId="{00000000-0000-0000-0000-000000000000}"/>
          </ac:grpSpMkLst>
        </pc:grpChg>
        <pc:grpChg chg="del">
          <ac:chgData name="עמית בושנסקי" userId="52b531ce22f6e95e" providerId="LiveId" clId="{AD2C50AA-8475-4EAF-BC70-1C52F9665041}" dt="2023-06-15T13:10:00.857" v="2485" actId="478"/>
          <ac:grpSpMkLst>
            <pc:docMk/>
            <pc:sldMk cId="0" sldId="315"/>
            <ac:grpSpMk id="1830" creationId="{00000000-0000-0000-0000-000000000000}"/>
          </ac:grpSpMkLst>
        </pc:grpChg>
        <pc:grpChg chg="del">
          <ac:chgData name="עמית בושנסקי" userId="52b531ce22f6e95e" providerId="LiveId" clId="{AD2C50AA-8475-4EAF-BC70-1C52F9665041}" dt="2023-06-15T13:10:00.857" v="2485" actId="478"/>
          <ac:grpSpMkLst>
            <pc:docMk/>
            <pc:sldMk cId="0" sldId="315"/>
            <ac:grpSpMk id="1833" creationId="{00000000-0000-0000-0000-000000000000}"/>
          </ac:grpSpMkLst>
        </pc:grpChg>
      </pc:sldChg>
      <pc:sldChg chg="del">
        <pc:chgData name="עמית בושנסקי" userId="52b531ce22f6e95e" providerId="LiveId" clId="{AD2C50AA-8475-4EAF-BC70-1C52F9665041}" dt="2023-06-15T13:06:07.408" v="2408" actId="47"/>
        <pc:sldMkLst>
          <pc:docMk/>
          <pc:sldMk cId="0" sldId="316"/>
        </pc:sldMkLst>
      </pc:sldChg>
      <pc:sldChg chg="del">
        <pc:chgData name="עמית בושנסקי" userId="52b531ce22f6e95e" providerId="LiveId" clId="{AD2C50AA-8475-4EAF-BC70-1C52F9665041}" dt="2023-06-15T13:06:08.342" v="2409" actId="47"/>
        <pc:sldMkLst>
          <pc:docMk/>
          <pc:sldMk cId="0" sldId="317"/>
        </pc:sldMkLst>
      </pc:sldChg>
      <pc:sldChg chg="del">
        <pc:chgData name="עמית בושנסקי" userId="52b531ce22f6e95e" providerId="LiveId" clId="{AD2C50AA-8475-4EAF-BC70-1C52F9665041}" dt="2023-06-15T13:06:09.352" v="2410" actId="47"/>
        <pc:sldMkLst>
          <pc:docMk/>
          <pc:sldMk cId="0" sldId="318"/>
        </pc:sldMkLst>
      </pc:sldChg>
      <pc:sldChg chg="modSp del mod">
        <pc:chgData name="עמית בושנסקי" userId="52b531ce22f6e95e" providerId="LiveId" clId="{AD2C50AA-8475-4EAF-BC70-1C52F9665041}" dt="2023-06-15T13:06:10.107" v="2411" actId="47"/>
        <pc:sldMkLst>
          <pc:docMk/>
          <pc:sldMk cId="0" sldId="319"/>
        </pc:sldMkLst>
        <pc:grpChg chg="mod">
          <ac:chgData name="עמית בושנסקי" userId="52b531ce22f6e95e" providerId="LiveId" clId="{AD2C50AA-8475-4EAF-BC70-1C52F9665041}" dt="2023-06-12T19:07:44.896" v="16" actId="1076"/>
          <ac:grpSpMkLst>
            <pc:docMk/>
            <pc:sldMk cId="0" sldId="319"/>
            <ac:grpSpMk id="2576" creationId="{00000000-0000-0000-0000-000000000000}"/>
          </ac:grpSpMkLst>
        </pc:grpChg>
      </pc:sldChg>
      <pc:sldChg chg="del">
        <pc:chgData name="עמית בושנסקי" userId="52b531ce22f6e95e" providerId="LiveId" clId="{AD2C50AA-8475-4EAF-BC70-1C52F9665041}" dt="2023-06-15T13:06:10.841" v="2412" actId="47"/>
        <pc:sldMkLst>
          <pc:docMk/>
          <pc:sldMk cId="0" sldId="320"/>
        </pc:sldMkLst>
      </pc:sldChg>
      <pc:sldChg chg="del">
        <pc:chgData name="עמית בושנסקי" userId="52b531ce22f6e95e" providerId="LiveId" clId="{AD2C50AA-8475-4EAF-BC70-1C52F9665041}" dt="2023-06-15T13:06:11.565" v="2413" actId="47"/>
        <pc:sldMkLst>
          <pc:docMk/>
          <pc:sldMk cId="0" sldId="321"/>
        </pc:sldMkLst>
      </pc:sldChg>
      <pc:sldChg chg="del">
        <pc:chgData name="עמית בושנסקי" userId="52b531ce22f6e95e" providerId="LiveId" clId="{AD2C50AA-8475-4EAF-BC70-1C52F9665041}" dt="2023-06-15T13:06:13.395" v="2414" actId="47"/>
        <pc:sldMkLst>
          <pc:docMk/>
          <pc:sldMk cId="0" sldId="322"/>
        </pc:sldMkLst>
      </pc:sldChg>
      <pc:sldChg chg="del">
        <pc:chgData name="עמית בושנסקי" userId="52b531ce22f6e95e" providerId="LiveId" clId="{AD2C50AA-8475-4EAF-BC70-1C52F9665041}" dt="2023-06-15T13:06:14.506" v="2415" actId="47"/>
        <pc:sldMkLst>
          <pc:docMk/>
          <pc:sldMk cId="0" sldId="323"/>
        </pc:sldMkLst>
      </pc:sldChg>
      <pc:sldChg chg="del">
        <pc:chgData name="עמית בושנסקי" userId="52b531ce22f6e95e" providerId="LiveId" clId="{AD2C50AA-8475-4EAF-BC70-1C52F9665041}" dt="2023-06-15T13:06:15.392" v="2416" actId="47"/>
        <pc:sldMkLst>
          <pc:docMk/>
          <pc:sldMk cId="0" sldId="324"/>
        </pc:sldMkLst>
      </pc:sldChg>
      <pc:sldChg chg="del">
        <pc:chgData name="עמית בושנסקי" userId="52b531ce22f6e95e" providerId="LiveId" clId="{AD2C50AA-8475-4EAF-BC70-1C52F9665041}" dt="2023-06-15T13:06:16.205" v="2417" actId="47"/>
        <pc:sldMkLst>
          <pc:docMk/>
          <pc:sldMk cId="0" sldId="325"/>
        </pc:sldMkLst>
      </pc:sldChg>
      <pc:sldChg chg="del">
        <pc:chgData name="עמית בושנסקי" userId="52b531ce22f6e95e" providerId="LiveId" clId="{AD2C50AA-8475-4EAF-BC70-1C52F9665041}" dt="2023-06-15T13:06:17.009" v="2418" actId="47"/>
        <pc:sldMkLst>
          <pc:docMk/>
          <pc:sldMk cId="0" sldId="326"/>
        </pc:sldMkLst>
      </pc:sldChg>
      <pc:sldChg chg="del">
        <pc:chgData name="עמית בושנסקי" userId="52b531ce22f6e95e" providerId="LiveId" clId="{AD2C50AA-8475-4EAF-BC70-1C52F9665041}" dt="2023-06-15T13:06:17.719" v="2419" actId="47"/>
        <pc:sldMkLst>
          <pc:docMk/>
          <pc:sldMk cId="0" sldId="327"/>
        </pc:sldMkLst>
      </pc:sldChg>
      <pc:sldChg chg="del">
        <pc:chgData name="עמית בושנסקי" userId="52b531ce22f6e95e" providerId="LiveId" clId="{AD2C50AA-8475-4EAF-BC70-1C52F9665041}" dt="2023-06-15T13:06:18.550" v="2420" actId="47"/>
        <pc:sldMkLst>
          <pc:docMk/>
          <pc:sldMk cId="0" sldId="328"/>
        </pc:sldMkLst>
      </pc:sldChg>
      <pc:sldChg chg="del">
        <pc:chgData name="עמית בושנסקי" userId="52b531ce22f6e95e" providerId="LiveId" clId="{AD2C50AA-8475-4EAF-BC70-1C52F9665041}" dt="2023-06-15T13:06:19.276" v="2421" actId="47"/>
        <pc:sldMkLst>
          <pc:docMk/>
          <pc:sldMk cId="0" sldId="329"/>
        </pc:sldMkLst>
      </pc:sldChg>
      <pc:sldChg chg="del">
        <pc:chgData name="עמית בושנסקי" userId="52b531ce22f6e95e" providerId="LiveId" clId="{AD2C50AA-8475-4EAF-BC70-1C52F9665041}" dt="2023-06-15T13:06:19.841" v="2422" actId="47"/>
        <pc:sldMkLst>
          <pc:docMk/>
          <pc:sldMk cId="0" sldId="330"/>
        </pc:sldMkLst>
      </pc:sldChg>
      <pc:sldChg chg="del">
        <pc:chgData name="עמית בושנסקי" userId="52b531ce22f6e95e" providerId="LiveId" clId="{AD2C50AA-8475-4EAF-BC70-1C52F9665041}" dt="2023-06-15T13:06:20.364" v="2423" actId="47"/>
        <pc:sldMkLst>
          <pc:docMk/>
          <pc:sldMk cId="0" sldId="331"/>
        </pc:sldMkLst>
      </pc:sldChg>
      <pc:sldChg chg="del">
        <pc:chgData name="עמית בושנסקי" userId="52b531ce22f6e95e" providerId="LiveId" clId="{AD2C50AA-8475-4EAF-BC70-1C52F9665041}" dt="2023-06-15T13:06:20.992" v="2424" actId="47"/>
        <pc:sldMkLst>
          <pc:docMk/>
          <pc:sldMk cId="0" sldId="332"/>
        </pc:sldMkLst>
      </pc:sldChg>
      <pc:sldChg chg="del">
        <pc:chgData name="עמית בושנסקי" userId="52b531ce22f6e95e" providerId="LiveId" clId="{AD2C50AA-8475-4EAF-BC70-1C52F9665041}" dt="2023-06-15T13:06:21.527" v="2425" actId="47"/>
        <pc:sldMkLst>
          <pc:docMk/>
          <pc:sldMk cId="0" sldId="333"/>
        </pc:sldMkLst>
      </pc:sldChg>
      <pc:sldChg chg="del">
        <pc:chgData name="עמית בושנסקי" userId="52b531ce22f6e95e" providerId="LiveId" clId="{AD2C50AA-8475-4EAF-BC70-1C52F9665041}" dt="2023-06-15T13:06:22.139" v="2426" actId="47"/>
        <pc:sldMkLst>
          <pc:docMk/>
          <pc:sldMk cId="0" sldId="334"/>
        </pc:sldMkLst>
      </pc:sldChg>
      <pc:sldChg chg="del">
        <pc:chgData name="עמית בושנסקי" userId="52b531ce22f6e95e" providerId="LiveId" clId="{AD2C50AA-8475-4EAF-BC70-1C52F9665041}" dt="2023-06-15T13:06:22.956" v="2427" actId="47"/>
        <pc:sldMkLst>
          <pc:docMk/>
          <pc:sldMk cId="0" sldId="335"/>
        </pc:sldMkLst>
      </pc:sldChg>
      <pc:sldChg chg="del">
        <pc:chgData name="עמית בושנסקי" userId="52b531ce22f6e95e" providerId="LiveId" clId="{AD2C50AA-8475-4EAF-BC70-1C52F9665041}" dt="2023-06-15T13:06:23.727" v="2428" actId="47"/>
        <pc:sldMkLst>
          <pc:docMk/>
          <pc:sldMk cId="0" sldId="336"/>
        </pc:sldMkLst>
      </pc:sldChg>
      <pc:sldChg chg="del">
        <pc:chgData name="עמית בושנסקי" userId="52b531ce22f6e95e" providerId="LiveId" clId="{AD2C50AA-8475-4EAF-BC70-1C52F9665041}" dt="2023-06-15T13:06:24.291" v="2429" actId="47"/>
        <pc:sldMkLst>
          <pc:docMk/>
          <pc:sldMk cId="0" sldId="337"/>
        </pc:sldMkLst>
      </pc:sldChg>
      <pc:sldChg chg="del">
        <pc:chgData name="עמית בושנסקי" userId="52b531ce22f6e95e" providerId="LiveId" clId="{AD2C50AA-8475-4EAF-BC70-1C52F9665041}" dt="2023-06-15T13:06:24.813" v="2430" actId="47"/>
        <pc:sldMkLst>
          <pc:docMk/>
          <pc:sldMk cId="0" sldId="338"/>
        </pc:sldMkLst>
      </pc:sldChg>
      <pc:sldChg chg="del">
        <pc:chgData name="עמית בושנסקי" userId="52b531ce22f6e95e" providerId="LiveId" clId="{AD2C50AA-8475-4EAF-BC70-1C52F9665041}" dt="2023-06-15T13:06:25.376" v="2431" actId="47"/>
        <pc:sldMkLst>
          <pc:docMk/>
          <pc:sldMk cId="0" sldId="339"/>
        </pc:sldMkLst>
      </pc:sldChg>
      <pc:sldChg chg="del">
        <pc:chgData name="עמית בושנסקי" userId="52b531ce22f6e95e" providerId="LiveId" clId="{AD2C50AA-8475-4EAF-BC70-1C52F9665041}" dt="2023-06-15T13:06:25.990" v="2432" actId="47"/>
        <pc:sldMkLst>
          <pc:docMk/>
          <pc:sldMk cId="0" sldId="340"/>
        </pc:sldMkLst>
      </pc:sldChg>
      <pc:sldChg chg="del">
        <pc:chgData name="עמית בושנסקי" userId="52b531ce22f6e95e" providerId="LiveId" clId="{AD2C50AA-8475-4EAF-BC70-1C52F9665041}" dt="2023-06-15T13:06:27.270" v="2433" actId="47"/>
        <pc:sldMkLst>
          <pc:docMk/>
          <pc:sldMk cId="0" sldId="341"/>
        </pc:sldMkLst>
      </pc:sldChg>
      <pc:sldChg chg="modSp add mod modNotesTx">
        <pc:chgData name="עמית בושנסקי" userId="52b531ce22f6e95e" providerId="LiveId" clId="{AD2C50AA-8475-4EAF-BC70-1C52F9665041}" dt="2023-06-15T13:06:46.153" v="2435" actId="403"/>
        <pc:sldMkLst>
          <pc:docMk/>
          <pc:sldMk cId="4048683533" sldId="342"/>
        </pc:sldMkLst>
        <pc:spChg chg="mod">
          <ac:chgData name="עמית בושנסקי" userId="52b531ce22f6e95e" providerId="LiveId" clId="{AD2C50AA-8475-4EAF-BC70-1C52F9665041}" dt="2023-06-15T13:06:46.153" v="2435" actId="403"/>
          <ac:spMkLst>
            <pc:docMk/>
            <pc:sldMk cId="4048683533" sldId="342"/>
            <ac:spMk id="912" creationId="{00000000-0000-0000-0000-000000000000}"/>
          </ac:spMkLst>
        </pc:spChg>
        <pc:spChg chg="mod">
          <ac:chgData name="עמית בושנסקי" userId="52b531ce22f6e95e" providerId="LiveId" clId="{AD2C50AA-8475-4EAF-BC70-1C52F9665041}" dt="2023-06-14T17:44:15.332" v="1920" actId="1076"/>
          <ac:spMkLst>
            <pc:docMk/>
            <pc:sldMk cId="4048683533" sldId="342"/>
            <ac:spMk id="913" creationId="{00000000-0000-0000-0000-000000000000}"/>
          </ac:spMkLst>
        </pc:spChg>
      </pc:sldChg>
      <pc:sldChg chg="add del">
        <pc:chgData name="עמית בושנסקי" userId="52b531ce22f6e95e" providerId="LiveId" clId="{AD2C50AA-8475-4EAF-BC70-1C52F9665041}" dt="2023-06-15T13:05:22.918" v="2369" actId="47"/>
        <pc:sldMkLst>
          <pc:docMk/>
          <pc:sldMk cId="3229742311" sldId="343"/>
        </pc:sldMkLst>
      </pc:sldChg>
      <pc:sldChg chg="add del">
        <pc:chgData name="עמית בושנסקי" userId="52b531ce22f6e95e" providerId="LiveId" clId="{AD2C50AA-8475-4EAF-BC70-1C52F9665041}" dt="2023-06-15T13:04:50.914" v="2351" actId="47"/>
        <pc:sldMkLst>
          <pc:docMk/>
          <pc:sldMk cId="2372521850" sldId="344"/>
        </pc:sldMkLst>
      </pc:sldChg>
      <pc:sldChg chg="addSp modSp add mod">
        <pc:chgData name="עמית בושנסקי" userId="52b531ce22f6e95e" providerId="LiveId" clId="{AD2C50AA-8475-4EAF-BC70-1C52F9665041}" dt="2023-06-15T13:06:59.162" v="2437" actId="113"/>
        <pc:sldMkLst>
          <pc:docMk/>
          <pc:sldMk cId="2551161607" sldId="345"/>
        </pc:sldMkLst>
        <pc:spChg chg="mod">
          <ac:chgData name="עמית בושנסקי" userId="52b531ce22f6e95e" providerId="LiveId" clId="{AD2C50AA-8475-4EAF-BC70-1C52F9665041}" dt="2023-06-14T08:47:14.815" v="604"/>
          <ac:spMkLst>
            <pc:docMk/>
            <pc:sldMk cId="2551161607" sldId="345"/>
            <ac:spMk id="3" creationId="{92ADEFE9-E6D5-0C4B-9CE3-30D3393A9914}"/>
          </ac:spMkLst>
        </pc:spChg>
        <pc:spChg chg="mod">
          <ac:chgData name="עמית בושנסקי" userId="52b531ce22f6e95e" providerId="LiveId" clId="{AD2C50AA-8475-4EAF-BC70-1C52F9665041}" dt="2023-06-14T08:47:14.815" v="604"/>
          <ac:spMkLst>
            <pc:docMk/>
            <pc:sldMk cId="2551161607" sldId="345"/>
            <ac:spMk id="4" creationId="{ADE4C7FE-A9D8-D1CE-EE26-0373CE27A6D8}"/>
          </ac:spMkLst>
        </pc:spChg>
        <pc:spChg chg="mod">
          <ac:chgData name="עמית בושנסקי" userId="52b531ce22f6e95e" providerId="LiveId" clId="{AD2C50AA-8475-4EAF-BC70-1C52F9665041}" dt="2023-06-14T08:47:14.815" v="604"/>
          <ac:spMkLst>
            <pc:docMk/>
            <pc:sldMk cId="2551161607" sldId="345"/>
            <ac:spMk id="5" creationId="{6EAEF1DD-F1F9-CE7A-CBAD-FF40BAFB28F7}"/>
          </ac:spMkLst>
        </pc:spChg>
        <pc:spChg chg="mod">
          <ac:chgData name="עמית בושנסקי" userId="52b531ce22f6e95e" providerId="LiveId" clId="{AD2C50AA-8475-4EAF-BC70-1C52F9665041}" dt="2023-06-14T08:47:14.815" v="604"/>
          <ac:spMkLst>
            <pc:docMk/>
            <pc:sldMk cId="2551161607" sldId="345"/>
            <ac:spMk id="6" creationId="{03125E62-0BD2-98CA-7238-72BBB152A154}"/>
          </ac:spMkLst>
        </pc:spChg>
        <pc:spChg chg="mod">
          <ac:chgData name="עמית בושנסקי" userId="52b531ce22f6e95e" providerId="LiveId" clId="{AD2C50AA-8475-4EAF-BC70-1C52F9665041}" dt="2023-06-14T08:47:14.815" v="604"/>
          <ac:spMkLst>
            <pc:docMk/>
            <pc:sldMk cId="2551161607" sldId="345"/>
            <ac:spMk id="7" creationId="{0DF3D9A3-623E-C88E-1ED5-17BC8A86B7CA}"/>
          </ac:spMkLst>
        </pc:spChg>
        <pc:spChg chg="mod">
          <ac:chgData name="עמית בושנסקי" userId="52b531ce22f6e95e" providerId="LiveId" clId="{AD2C50AA-8475-4EAF-BC70-1C52F9665041}" dt="2023-06-14T08:47:14.815" v="604"/>
          <ac:spMkLst>
            <pc:docMk/>
            <pc:sldMk cId="2551161607" sldId="345"/>
            <ac:spMk id="8" creationId="{D9A0919A-F33A-C128-3FC4-3DF6A71D406E}"/>
          </ac:spMkLst>
        </pc:spChg>
        <pc:spChg chg="mod">
          <ac:chgData name="עמית בושנסקי" userId="52b531ce22f6e95e" providerId="LiveId" clId="{AD2C50AA-8475-4EAF-BC70-1C52F9665041}" dt="2023-06-14T08:47:14.815" v="604"/>
          <ac:spMkLst>
            <pc:docMk/>
            <pc:sldMk cId="2551161607" sldId="345"/>
            <ac:spMk id="9" creationId="{957B554B-AACF-E8BC-91F4-91185C0462A7}"/>
          </ac:spMkLst>
        </pc:spChg>
        <pc:spChg chg="mod">
          <ac:chgData name="עמית בושנסקי" userId="52b531ce22f6e95e" providerId="LiveId" clId="{AD2C50AA-8475-4EAF-BC70-1C52F9665041}" dt="2023-06-14T08:47:14.815" v="604"/>
          <ac:spMkLst>
            <pc:docMk/>
            <pc:sldMk cId="2551161607" sldId="345"/>
            <ac:spMk id="10" creationId="{AC8B1E16-48F5-4C18-BD22-AACABD9C9E84}"/>
          </ac:spMkLst>
        </pc:spChg>
        <pc:spChg chg="mod">
          <ac:chgData name="עמית בושנסקי" userId="52b531ce22f6e95e" providerId="LiveId" clId="{AD2C50AA-8475-4EAF-BC70-1C52F9665041}" dt="2023-06-14T08:47:14.815" v="604"/>
          <ac:spMkLst>
            <pc:docMk/>
            <pc:sldMk cId="2551161607" sldId="345"/>
            <ac:spMk id="11" creationId="{82FD568B-37C1-4E27-5558-7CD6856D3E43}"/>
          </ac:spMkLst>
        </pc:spChg>
        <pc:spChg chg="mod">
          <ac:chgData name="עמית בושנסקי" userId="52b531ce22f6e95e" providerId="LiveId" clId="{AD2C50AA-8475-4EAF-BC70-1C52F9665041}" dt="2023-06-14T08:47:14.815" v="604"/>
          <ac:spMkLst>
            <pc:docMk/>
            <pc:sldMk cId="2551161607" sldId="345"/>
            <ac:spMk id="12" creationId="{61086793-A660-5347-0945-883A924CE740}"/>
          </ac:spMkLst>
        </pc:spChg>
        <pc:spChg chg="mod">
          <ac:chgData name="עמית בושנסקי" userId="52b531ce22f6e95e" providerId="LiveId" clId="{AD2C50AA-8475-4EAF-BC70-1C52F9665041}" dt="2023-06-15T13:06:59.162" v="2437" actId="113"/>
          <ac:spMkLst>
            <pc:docMk/>
            <pc:sldMk cId="2551161607" sldId="345"/>
            <ac:spMk id="912" creationId="{00000000-0000-0000-0000-000000000000}"/>
          </ac:spMkLst>
        </pc:spChg>
        <pc:spChg chg="mod">
          <ac:chgData name="עמית בושנסקי" userId="52b531ce22f6e95e" providerId="LiveId" clId="{AD2C50AA-8475-4EAF-BC70-1C52F9665041}" dt="2023-06-15T06:52:25.900" v="2191" actId="1076"/>
          <ac:spMkLst>
            <pc:docMk/>
            <pc:sldMk cId="2551161607" sldId="345"/>
            <ac:spMk id="913" creationId="{00000000-0000-0000-0000-000000000000}"/>
          </ac:spMkLst>
        </pc:spChg>
        <pc:grpChg chg="add mod">
          <ac:chgData name="עמית בושנסקי" userId="52b531ce22f6e95e" providerId="LiveId" clId="{AD2C50AA-8475-4EAF-BC70-1C52F9665041}" dt="2023-06-14T08:47:39.533" v="609" actId="1076"/>
          <ac:grpSpMkLst>
            <pc:docMk/>
            <pc:sldMk cId="2551161607" sldId="345"/>
            <ac:grpSpMk id="2" creationId="{83CA43FD-BD66-CF22-6C81-FBC985706D33}"/>
          </ac:grpSpMkLst>
        </pc:grpChg>
      </pc:sldChg>
      <pc:sldChg chg="addSp delSp modSp add del mod">
        <pc:chgData name="עמית בושנסקי" userId="52b531ce22f6e95e" providerId="LiveId" clId="{AD2C50AA-8475-4EAF-BC70-1C52F9665041}" dt="2023-06-14T15:52:57.425" v="1844" actId="2696"/>
        <pc:sldMkLst>
          <pc:docMk/>
          <pc:sldMk cId="1177346304" sldId="346"/>
        </pc:sldMkLst>
        <pc:spChg chg="add del mod">
          <ac:chgData name="עמית בושנסקי" userId="52b531ce22f6e95e" providerId="LiveId" clId="{AD2C50AA-8475-4EAF-BC70-1C52F9665041}" dt="2023-06-14T08:54:31.548" v="831" actId="21"/>
          <ac:spMkLst>
            <pc:docMk/>
            <pc:sldMk cId="1177346304" sldId="346"/>
            <ac:spMk id="14" creationId="{05318EA6-EB2E-E657-5AF7-AA0AA8293699}"/>
          </ac:spMkLst>
        </pc:spChg>
        <pc:spChg chg="mod">
          <ac:chgData name="עמית בושנסקי" userId="52b531ce22f6e95e" providerId="LiveId" clId="{AD2C50AA-8475-4EAF-BC70-1C52F9665041}" dt="2023-06-14T09:23:41.308" v="1307" actId="20577"/>
          <ac:spMkLst>
            <pc:docMk/>
            <pc:sldMk cId="1177346304" sldId="346"/>
            <ac:spMk id="912" creationId="{00000000-0000-0000-0000-000000000000}"/>
          </ac:spMkLst>
        </pc:spChg>
        <pc:spChg chg="del mod">
          <ac:chgData name="עמית בושנסקי" userId="52b531ce22f6e95e" providerId="LiveId" clId="{AD2C50AA-8475-4EAF-BC70-1C52F9665041}" dt="2023-06-14T08:54:24.501" v="830" actId="21"/>
          <ac:spMkLst>
            <pc:docMk/>
            <pc:sldMk cId="1177346304" sldId="346"/>
            <ac:spMk id="913" creationId="{00000000-0000-0000-0000-000000000000}"/>
          </ac:spMkLst>
        </pc:spChg>
        <pc:picChg chg="add mod">
          <ac:chgData name="עמית בושנסקי" userId="52b531ce22f6e95e" providerId="LiveId" clId="{AD2C50AA-8475-4EAF-BC70-1C52F9665041}" dt="2023-06-14T08:55:06.978" v="833" actId="1076"/>
          <ac:picMkLst>
            <pc:docMk/>
            <pc:sldMk cId="1177346304" sldId="346"/>
            <ac:picMk id="16" creationId="{CAA7CD8C-95F1-9F73-9C12-1B1218463900}"/>
          </ac:picMkLst>
        </pc:picChg>
      </pc:sldChg>
      <pc:sldChg chg="addSp modSp add del mod ord">
        <pc:chgData name="עמית בושנסקי" userId="52b531ce22f6e95e" providerId="LiveId" clId="{AD2C50AA-8475-4EAF-BC70-1C52F9665041}" dt="2023-06-14T15:54:43.641" v="1855" actId="2696"/>
        <pc:sldMkLst>
          <pc:docMk/>
          <pc:sldMk cId="2418698782" sldId="347"/>
        </pc:sldMkLst>
        <pc:spChg chg="mod">
          <ac:chgData name="עמית בושנסקי" userId="52b531ce22f6e95e" providerId="LiveId" clId="{AD2C50AA-8475-4EAF-BC70-1C52F9665041}" dt="2023-06-14T09:24:10.763" v="1339" actId="20577"/>
          <ac:spMkLst>
            <pc:docMk/>
            <pc:sldMk cId="2418698782" sldId="347"/>
            <ac:spMk id="912" creationId="{00000000-0000-0000-0000-000000000000}"/>
          </ac:spMkLst>
        </pc:spChg>
        <pc:spChg chg="mod">
          <ac:chgData name="עמית בושנסקי" userId="52b531ce22f6e95e" providerId="LiveId" clId="{AD2C50AA-8475-4EAF-BC70-1C52F9665041}" dt="2023-06-14T08:56:01.458" v="855" actId="20577"/>
          <ac:spMkLst>
            <pc:docMk/>
            <pc:sldMk cId="2418698782" sldId="347"/>
            <ac:spMk id="913" creationId="{00000000-0000-0000-0000-000000000000}"/>
          </ac:spMkLst>
        </pc:spChg>
        <pc:picChg chg="add mod">
          <ac:chgData name="עמית בושנסקי" userId="52b531ce22f6e95e" providerId="LiveId" clId="{AD2C50AA-8475-4EAF-BC70-1C52F9665041}" dt="2023-06-14T09:38:14.591" v="1342" actId="1076"/>
          <ac:picMkLst>
            <pc:docMk/>
            <pc:sldMk cId="2418698782" sldId="347"/>
            <ac:picMk id="14" creationId="{D4C76C08-4C11-A6EC-6CBA-1082D6E8EEBB}"/>
          </ac:picMkLst>
        </pc:picChg>
      </pc:sldChg>
      <pc:sldChg chg="addSp delSp modSp add del mod">
        <pc:chgData name="עמית בושנסקי" userId="52b531ce22f6e95e" providerId="LiveId" clId="{AD2C50AA-8475-4EAF-BC70-1C52F9665041}" dt="2023-06-14T15:56:20.305" v="1870" actId="2696"/>
        <pc:sldMkLst>
          <pc:docMk/>
          <pc:sldMk cId="548044831" sldId="348"/>
        </pc:sldMkLst>
        <pc:spChg chg="mod">
          <ac:chgData name="עמית בושנסקי" userId="52b531ce22f6e95e" providerId="LiveId" clId="{AD2C50AA-8475-4EAF-BC70-1C52F9665041}" dt="2023-06-14T10:03:50.746" v="1383" actId="20577"/>
          <ac:spMkLst>
            <pc:docMk/>
            <pc:sldMk cId="548044831" sldId="348"/>
            <ac:spMk id="912" creationId="{00000000-0000-0000-0000-000000000000}"/>
          </ac:spMkLst>
        </pc:spChg>
        <pc:grpChg chg="del">
          <ac:chgData name="עמית בושנסקי" userId="52b531ce22f6e95e" providerId="LiveId" clId="{AD2C50AA-8475-4EAF-BC70-1C52F9665041}" dt="2023-06-14T10:31:37.923" v="1394" actId="21"/>
          <ac:grpSpMkLst>
            <pc:docMk/>
            <pc:sldMk cId="548044831" sldId="348"/>
            <ac:grpSpMk id="2" creationId="{83CA43FD-BD66-CF22-6C81-FBC985706D33}"/>
          </ac:grpSpMkLst>
        </pc:grpChg>
        <pc:picChg chg="del">
          <ac:chgData name="עמית בושנסקי" userId="52b531ce22f6e95e" providerId="LiveId" clId="{AD2C50AA-8475-4EAF-BC70-1C52F9665041}" dt="2023-06-14T10:02:50.432" v="1344" actId="21"/>
          <ac:picMkLst>
            <pc:docMk/>
            <pc:sldMk cId="548044831" sldId="348"/>
            <ac:picMk id="14" creationId="{D4C76C08-4C11-A6EC-6CBA-1082D6E8EEBB}"/>
          </ac:picMkLst>
        </pc:picChg>
        <pc:picChg chg="add del mod">
          <ac:chgData name="עמית בושנסקי" userId="52b531ce22f6e95e" providerId="LiveId" clId="{AD2C50AA-8475-4EAF-BC70-1C52F9665041}" dt="2023-06-14T10:16:39.474" v="1386" actId="21"/>
          <ac:picMkLst>
            <pc:docMk/>
            <pc:sldMk cId="548044831" sldId="348"/>
            <ac:picMk id="15" creationId="{99F4D1B1-FF59-32F7-BD6A-40C3A6A9DD91}"/>
          </ac:picMkLst>
        </pc:picChg>
        <pc:picChg chg="add mod">
          <ac:chgData name="עמית בושנסקי" userId="52b531ce22f6e95e" providerId="LiveId" clId="{AD2C50AA-8475-4EAF-BC70-1C52F9665041}" dt="2023-06-14T11:05:19.133" v="1440" actId="1076"/>
          <ac:picMkLst>
            <pc:docMk/>
            <pc:sldMk cId="548044831" sldId="348"/>
            <ac:picMk id="17" creationId="{C2BB781D-11F6-3F75-4459-52923F2456F4}"/>
          </ac:picMkLst>
        </pc:picChg>
      </pc:sldChg>
      <pc:sldChg chg="addSp modSp new mod ord modNotesTx">
        <pc:chgData name="עמית בושנסקי" userId="52b531ce22f6e95e" providerId="LiveId" clId="{AD2C50AA-8475-4EAF-BC70-1C52F9665041}" dt="2023-06-15T13:08:06.858" v="2449" actId="403"/>
        <pc:sldMkLst>
          <pc:docMk/>
          <pc:sldMk cId="1926254828" sldId="349"/>
        </pc:sldMkLst>
        <pc:spChg chg="mod">
          <ac:chgData name="עמית בושנסקי" userId="52b531ce22f6e95e" providerId="LiveId" clId="{AD2C50AA-8475-4EAF-BC70-1C52F9665041}" dt="2023-06-15T13:08:06.858" v="2449" actId="403"/>
          <ac:spMkLst>
            <pc:docMk/>
            <pc:sldMk cId="1926254828" sldId="349"/>
            <ac:spMk id="2" creationId="{71486ED7-1281-0765-3F5F-5813BA4635F2}"/>
          </ac:spMkLst>
        </pc:spChg>
        <pc:spChg chg="add mod">
          <ac:chgData name="עמית בושנסקי" userId="52b531ce22f6e95e" providerId="LiveId" clId="{AD2C50AA-8475-4EAF-BC70-1C52F9665041}" dt="2023-06-15T06:55:33.182" v="2209" actId="1076"/>
          <ac:spMkLst>
            <pc:docMk/>
            <pc:sldMk cId="1926254828" sldId="349"/>
            <ac:spMk id="3" creationId="{4C1E63AF-7D07-7375-41E6-C48689F35F8C}"/>
          </ac:spMkLst>
        </pc:spChg>
        <pc:spChg chg="add mod">
          <ac:chgData name="עמית בושנסקי" userId="52b531ce22f6e95e" providerId="LiveId" clId="{AD2C50AA-8475-4EAF-BC70-1C52F9665041}" dt="2023-06-15T06:56:37.908" v="2215" actId="2711"/>
          <ac:spMkLst>
            <pc:docMk/>
            <pc:sldMk cId="1926254828" sldId="349"/>
            <ac:spMk id="5" creationId="{C7349795-2FD1-23F1-F7DD-FCA5E53AEF2D}"/>
          </ac:spMkLst>
        </pc:spChg>
        <pc:picChg chg="add mod">
          <ac:chgData name="עמית בושנסקי" userId="52b531ce22f6e95e" providerId="LiveId" clId="{AD2C50AA-8475-4EAF-BC70-1C52F9665041}" dt="2023-06-14T17:56:32.172" v="2040" actId="14861"/>
          <ac:picMkLst>
            <pc:docMk/>
            <pc:sldMk cId="1926254828" sldId="349"/>
            <ac:picMk id="4" creationId="{644C0AF4-15AE-A278-4660-91CF69C88078}"/>
          </ac:picMkLst>
        </pc:picChg>
        <pc:picChg chg="add mod">
          <ac:chgData name="עמית בושנסקי" userId="52b531ce22f6e95e" providerId="LiveId" clId="{AD2C50AA-8475-4EAF-BC70-1C52F9665041}" dt="2023-06-14T17:56:23.690" v="2032" actId="14861"/>
          <ac:picMkLst>
            <pc:docMk/>
            <pc:sldMk cId="1926254828" sldId="349"/>
            <ac:picMk id="1026" creationId="{EA6A7645-EE53-D750-BD89-8277B6868525}"/>
          </ac:picMkLst>
        </pc:picChg>
        <pc:picChg chg="add mod">
          <ac:chgData name="עמית בושנסקי" userId="52b531ce22f6e95e" providerId="LiveId" clId="{AD2C50AA-8475-4EAF-BC70-1C52F9665041}" dt="2023-06-14T15:51:48.103" v="1836" actId="1076"/>
          <ac:picMkLst>
            <pc:docMk/>
            <pc:sldMk cId="1926254828" sldId="349"/>
            <ac:picMk id="1028" creationId="{E927FCD8-1EB7-C074-618D-9C54F4C5C2B4}"/>
          </ac:picMkLst>
        </pc:picChg>
        <pc:picChg chg="add mod">
          <ac:chgData name="עמית בושנסקי" userId="52b531ce22f6e95e" providerId="LiveId" clId="{AD2C50AA-8475-4EAF-BC70-1C52F9665041}" dt="2023-06-14T17:56:27.766" v="2036" actId="14861"/>
          <ac:picMkLst>
            <pc:docMk/>
            <pc:sldMk cId="1926254828" sldId="349"/>
            <ac:picMk id="1030" creationId="{ABA6405E-696D-F109-8E88-661001DBC37D}"/>
          </ac:picMkLst>
        </pc:picChg>
      </pc:sldChg>
      <pc:sldChg chg="addSp delSp modSp add mod modShow modNotesTx">
        <pc:chgData name="עמית בושנסקי" userId="52b531ce22f6e95e" providerId="LiveId" clId="{AD2C50AA-8475-4EAF-BC70-1C52F9665041}" dt="2023-06-16T08:40:07.780" v="2557" actId="729"/>
        <pc:sldMkLst>
          <pc:docMk/>
          <pc:sldMk cId="3058630860" sldId="350"/>
        </pc:sldMkLst>
        <pc:spChg chg="mod">
          <ac:chgData name="עמית בושנסקי" userId="52b531ce22f6e95e" providerId="LiveId" clId="{AD2C50AA-8475-4EAF-BC70-1C52F9665041}" dt="2023-06-15T13:08:15.350" v="2451" actId="113"/>
          <ac:spMkLst>
            <pc:docMk/>
            <pc:sldMk cId="3058630860" sldId="350"/>
            <ac:spMk id="2" creationId="{71486ED7-1281-0765-3F5F-5813BA4635F2}"/>
          </ac:spMkLst>
        </pc:spChg>
        <pc:spChg chg="add mod">
          <ac:chgData name="עמית בושנסקי" userId="52b531ce22f6e95e" providerId="LiveId" clId="{AD2C50AA-8475-4EAF-BC70-1C52F9665041}" dt="2023-06-15T06:58:22.934" v="2242" actId="20577"/>
          <ac:spMkLst>
            <pc:docMk/>
            <pc:sldMk cId="3058630860" sldId="350"/>
            <ac:spMk id="3" creationId="{4DE64A81-1B1C-FC18-3B7D-B59349FE95C6}"/>
          </ac:spMkLst>
        </pc:spChg>
        <pc:spChg chg="add mod">
          <ac:chgData name="עמית בושנסקי" userId="52b531ce22f6e95e" providerId="LiveId" clId="{AD2C50AA-8475-4EAF-BC70-1C52F9665041}" dt="2023-06-15T07:02:53.765" v="2276" actId="20577"/>
          <ac:spMkLst>
            <pc:docMk/>
            <pc:sldMk cId="3058630860" sldId="350"/>
            <ac:spMk id="4" creationId="{BD6F08F2-BCB4-3350-693B-B74BBCF730D5}"/>
          </ac:spMkLst>
        </pc:spChg>
        <pc:spChg chg="add mod">
          <ac:chgData name="עמית בושנסקי" userId="52b531ce22f6e95e" providerId="LiveId" clId="{AD2C50AA-8475-4EAF-BC70-1C52F9665041}" dt="2023-06-15T07:01:51.937" v="2260" actId="20577"/>
          <ac:spMkLst>
            <pc:docMk/>
            <pc:sldMk cId="3058630860" sldId="350"/>
            <ac:spMk id="5" creationId="{5B8D1028-8CDC-28AD-70AB-AB460E2E607E}"/>
          </ac:spMkLst>
        </pc:spChg>
        <pc:picChg chg="add mod">
          <ac:chgData name="עמית בושנסקי" userId="52b531ce22f6e95e" providerId="LiveId" clId="{AD2C50AA-8475-4EAF-BC70-1C52F9665041}" dt="2023-06-14T18:04:14.172" v="2176" actId="1076"/>
          <ac:picMkLst>
            <pc:docMk/>
            <pc:sldMk cId="3058630860" sldId="350"/>
            <ac:picMk id="2050" creationId="{7363F73D-FA35-9780-1838-0878680D8EA4}"/>
          </ac:picMkLst>
        </pc:picChg>
        <pc:picChg chg="add mod">
          <ac:chgData name="עמית בושנסקי" userId="52b531ce22f6e95e" providerId="LiveId" clId="{AD2C50AA-8475-4EAF-BC70-1C52F9665041}" dt="2023-06-14T18:04:04.393" v="2175" actId="1076"/>
          <ac:picMkLst>
            <pc:docMk/>
            <pc:sldMk cId="3058630860" sldId="350"/>
            <ac:picMk id="2052" creationId="{2C420C17-DDCE-D909-FEA2-A313A4257921}"/>
          </ac:picMkLst>
        </pc:picChg>
        <pc:picChg chg="add mod">
          <ac:chgData name="עמית בושנסקי" userId="52b531ce22f6e95e" providerId="LiveId" clId="{AD2C50AA-8475-4EAF-BC70-1C52F9665041}" dt="2023-06-15T06:58:48.211" v="2245" actId="1076"/>
          <ac:picMkLst>
            <pc:docMk/>
            <pc:sldMk cId="3058630860" sldId="350"/>
            <ac:picMk id="2054" creationId="{3D16F17E-97B1-E3BD-407A-DA8A1A9EC22B}"/>
          </ac:picMkLst>
        </pc:picChg>
        <pc:picChg chg="add del">
          <ac:chgData name="עמית בושנסקי" userId="52b531ce22f6e95e" providerId="LiveId" clId="{AD2C50AA-8475-4EAF-BC70-1C52F9665041}" dt="2023-06-14T11:16:36.302" v="1636"/>
          <ac:picMkLst>
            <pc:docMk/>
            <pc:sldMk cId="3058630860" sldId="350"/>
            <ac:picMk id="2056" creationId="{D3DE49C6-9C07-59D0-5583-CA61585B8C8F}"/>
          </ac:picMkLst>
        </pc:picChg>
        <pc:picChg chg="add mod">
          <ac:chgData name="עמית בושנסקי" userId="52b531ce22f6e95e" providerId="LiveId" clId="{AD2C50AA-8475-4EAF-BC70-1C52F9665041}" dt="2023-06-15T06:58:37.628" v="2244" actId="1076"/>
          <ac:picMkLst>
            <pc:docMk/>
            <pc:sldMk cId="3058630860" sldId="350"/>
            <ac:picMk id="2058" creationId="{ED9FAD8C-5F1C-A8A1-FEFE-48CB16A706D5}"/>
          </ac:picMkLst>
        </pc:picChg>
      </pc:sldChg>
      <pc:sldChg chg="addSp delSp modSp new mod ord">
        <pc:chgData name="עמית בושנסקי" userId="52b531ce22f6e95e" providerId="LiveId" clId="{AD2C50AA-8475-4EAF-BC70-1C52F9665041}" dt="2023-06-15T13:07:29.628" v="2443" actId="403"/>
        <pc:sldMkLst>
          <pc:docMk/>
          <pc:sldMk cId="784108735" sldId="351"/>
        </pc:sldMkLst>
        <pc:spChg chg="del">
          <ac:chgData name="עמית בושנסקי" userId="52b531ce22f6e95e" providerId="LiveId" clId="{AD2C50AA-8475-4EAF-BC70-1C52F9665041}" dt="2023-06-14T15:52:48.762" v="1843"/>
          <ac:spMkLst>
            <pc:docMk/>
            <pc:sldMk cId="784108735" sldId="351"/>
            <ac:spMk id="2" creationId="{A5997B61-0BE3-AEB2-AD69-A1455267E7BA}"/>
          </ac:spMkLst>
        </pc:spChg>
        <pc:spChg chg="del">
          <ac:chgData name="עמית בושנסקי" userId="52b531ce22f6e95e" providerId="LiveId" clId="{AD2C50AA-8475-4EAF-BC70-1C52F9665041}" dt="2023-06-14T17:52:38.850" v="2007" actId="478"/>
          <ac:spMkLst>
            <pc:docMk/>
            <pc:sldMk cId="784108735" sldId="351"/>
            <ac:spMk id="3" creationId="{115CEF84-292E-FC0D-3464-15DDC2E37229}"/>
          </ac:spMkLst>
        </pc:spChg>
        <pc:spChg chg="del">
          <ac:chgData name="עמית בושנסקי" userId="52b531ce22f6e95e" providerId="LiveId" clId="{AD2C50AA-8475-4EAF-BC70-1C52F9665041}" dt="2023-06-14T17:52:38.850" v="2007" actId="478"/>
          <ac:spMkLst>
            <pc:docMk/>
            <pc:sldMk cId="784108735" sldId="351"/>
            <ac:spMk id="4" creationId="{7B40036F-5826-7F5A-4D18-FCBA693C89CE}"/>
          </ac:spMkLst>
        </pc:spChg>
        <pc:spChg chg="del">
          <ac:chgData name="עמית בושנסקי" userId="52b531ce22f6e95e" providerId="LiveId" clId="{AD2C50AA-8475-4EAF-BC70-1C52F9665041}" dt="2023-06-14T17:52:38.850" v="2007" actId="478"/>
          <ac:spMkLst>
            <pc:docMk/>
            <pc:sldMk cId="784108735" sldId="351"/>
            <ac:spMk id="5" creationId="{1C901B65-620F-DF59-4EE4-9CE382EB85D3}"/>
          </ac:spMkLst>
        </pc:spChg>
        <pc:spChg chg="del">
          <ac:chgData name="עמית בושנסקי" userId="52b531ce22f6e95e" providerId="LiveId" clId="{AD2C50AA-8475-4EAF-BC70-1C52F9665041}" dt="2023-06-14T17:52:38.850" v="2007" actId="478"/>
          <ac:spMkLst>
            <pc:docMk/>
            <pc:sldMk cId="784108735" sldId="351"/>
            <ac:spMk id="6" creationId="{0220FF7C-FB4E-6140-D8C0-7E837B19F79A}"/>
          </ac:spMkLst>
        </pc:spChg>
        <pc:spChg chg="add mod">
          <ac:chgData name="עמית בושנסקי" userId="52b531ce22f6e95e" providerId="LiveId" clId="{AD2C50AA-8475-4EAF-BC70-1C52F9665041}" dt="2023-06-15T13:07:29.628" v="2443" actId="403"/>
          <ac:spMkLst>
            <pc:docMk/>
            <pc:sldMk cId="784108735" sldId="351"/>
            <ac:spMk id="10" creationId="{C6FA45F2-88A2-6725-5D40-6C3B02152AC9}"/>
          </ac:spMkLst>
        </pc:spChg>
        <pc:picChg chg="add mod">
          <ac:chgData name="עמית בושנסקי" userId="52b531ce22f6e95e" providerId="LiveId" clId="{AD2C50AA-8475-4EAF-BC70-1C52F9665041}" dt="2023-06-14T17:52:52.042" v="2015" actId="14861"/>
          <ac:picMkLst>
            <pc:docMk/>
            <pc:sldMk cId="784108735" sldId="351"/>
            <ac:picMk id="2" creationId="{F0F15F51-9520-9CAF-5216-4F426894C554}"/>
          </ac:picMkLst>
        </pc:picChg>
        <pc:picChg chg="add del mod">
          <ac:chgData name="עמית בושנסקי" userId="52b531ce22f6e95e" providerId="LiveId" clId="{AD2C50AA-8475-4EAF-BC70-1C52F9665041}" dt="2023-06-14T15:50:46.470" v="1830" actId="21"/>
          <ac:picMkLst>
            <pc:docMk/>
            <pc:sldMk cId="784108735" sldId="351"/>
            <ac:picMk id="8" creationId="{C0002C25-9460-E7DD-76D4-45E41CA81411}"/>
          </ac:picMkLst>
        </pc:picChg>
        <pc:picChg chg="add del mod">
          <ac:chgData name="עמית בושנסקי" userId="52b531ce22f6e95e" providerId="LiveId" clId="{AD2C50AA-8475-4EAF-BC70-1C52F9665041}" dt="2023-06-14T17:52:34.132" v="2006" actId="21"/>
          <ac:picMkLst>
            <pc:docMk/>
            <pc:sldMk cId="784108735" sldId="351"/>
            <ac:picMk id="9" creationId="{27236EE3-007F-A6A7-0E17-7DDEF1CAA659}"/>
          </ac:picMkLst>
        </pc:picChg>
      </pc:sldChg>
      <pc:sldChg chg="addSp delSp modSp add mod ord">
        <pc:chgData name="עמית בושנסקי" userId="52b531ce22f6e95e" providerId="LiveId" clId="{AD2C50AA-8475-4EAF-BC70-1C52F9665041}" dt="2023-06-15T13:07:37.815" v="2445" actId="113"/>
        <pc:sldMkLst>
          <pc:docMk/>
          <pc:sldMk cId="3841398782" sldId="352"/>
        </pc:sldMkLst>
        <pc:spChg chg="mod">
          <ac:chgData name="עמית בושנסקי" userId="52b531ce22f6e95e" providerId="LiveId" clId="{AD2C50AA-8475-4EAF-BC70-1C52F9665041}" dt="2023-06-15T13:07:37.815" v="2445" actId="113"/>
          <ac:spMkLst>
            <pc:docMk/>
            <pc:sldMk cId="3841398782" sldId="352"/>
            <ac:spMk id="2" creationId="{A5997B61-0BE3-AEB2-AD69-A1455267E7BA}"/>
          </ac:spMkLst>
        </pc:spChg>
        <pc:spChg chg="del">
          <ac:chgData name="עמית בושנסקי" userId="52b531ce22f6e95e" providerId="LiveId" clId="{AD2C50AA-8475-4EAF-BC70-1C52F9665041}" dt="2023-06-14T17:55:02.918" v="2024" actId="478"/>
          <ac:spMkLst>
            <pc:docMk/>
            <pc:sldMk cId="3841398782" sldId="352"/>
            <ac:spMk id="3" creationId="{115CEF84-292E-FC0D-3464-15DDC2E37229}"/>
          </ac:spMkLst>
        </pc:spChg>
        <pc:spChg chg="del">
          <ac:chgData name="עמית בושנסקי" userId="52b531ce22f6e95e" providerId="LiveId" clId="{AD2C50AA-8475-4EAF-BC70-1C52F9665041}" dt="2023-06-14T17:55:02.918" v="2024" actId="478"/>
          <ac:spMkLst>
            <pc:docMk/>
            <pc:sldMk cId="3841398782" sldId="352"/>
            <ac:spMk id="4" creationId="{7B40036F-5826-7F5A-4D18-FCBA693C89CE}"/>
          </ac:spMkLst>
        </pc:spChg>
        <pc:spChg chg="del">
          <ac:chgData name="עמית בושנסקי" userId="52b531ce22f6e95e" providerId="LiveId" clId="{AD2C50AA-8475-4EAF-BC70-1C52F9665041}" dt="2023-06-14T15:53:57.697" v="1851" actId="21"/>
          <ac:spMkLst>
            <pc:docMk/>
            <pc:sldMk cId="3841398782" sldId="352"/>
            <ac:spMk id="5" creationId="{1C901B65-620F-DF59-4EE4-9CE382EB85D3}"/>
          </ac:spMkLst>
        </pc:spChg>
        <pc:spChg chg="del">
          <ac:chgData name="עמית בושנסקי" userId="52b531ce22f6e95e" providerId="LiveId" clId="{AD2C50AA-8475-4EAF-BC70-1C52F9665041}" dt="2023-06-14T15:53:52.333" v="1850" actId="21"/>
          <ac:spMkLst>
            <pc:docMk/>
            <pc:sldMk cId="3841398782" sldId="352"/>
            <ac:spMk id="6" creationId="{0220FF7C-FB4E-6140-D8C0-7E837B19F79A}"/>
          </ac:spMkLst>
        </pc:spChg>
        <pc:picChg chg="add mod">
          <ac:chgData name="עמית בושנסקי" userId="52b531ce22f6e95e" providerId="LiveId" clId="{AD2C50AA-8475-4EAF-BC70-1C52F9665041}" dt="2023-06-14T17:55:03.812" v="2025"/>
          <ac:picMkLst>
            <pc:docMk/>
            <pc:sldMk cId="3841398782" sldId="352"/>
            <ac:picMk id="5" creationId="{6A7718CC-B613-D295-AFDB-49B8A65747BA}"/>
          </ac:picMkLst>
        </pc:picChg>
        <pc:picChg chg="add del mod">
          <ac:chgData name="עמית בושנסקי" userId="52b531ce22f6e95e" providerId="LiveId" clId="{AD2C50AA-8475-4EAF-BC70-1C52F9665041}" dt="2023-06-14T17:54:59.707" v="2023" actId="21"/>
          <ac:picMkLst>
            <pc:docMk/>
            <pc:sldMk cId="3841398782" sldId="352"/>
            <ac:picMk id="7" creationId="{DA9AD4AE-EA83-4536-AA99-A079D807760C}"/>
          </ac:picMkLst>
        </pc:picChg>
      </pc:sldChg>
      <pc:sldChg chg="addSp delSp modSp add mod ord">
        <pc:chgData name="עמית בושנסקי" userId="52b531ce22f6e95e" providerId="LiveId" clId="{AD2C50AA-8475-4EAF-BC70-1C52F9665041}" dt="2023-06-15T13:07:44.426" v="2447" actId="113"/>
        <pc:sldMkLst>
          <pc:docMk/>
          <pc:sldMk cId="1533935713" sldId="353"/>
        </pc:sldMkLst>
        <pc:spChg chg="mod">
          <ac:chgData name="עמית בושנסקי" userId="52b531ce22f6e95e" providerId="LiveId" clId="{AD2C50AA-8475-4EAF-BC70-1C52F9665041}" dt="2023-06-15T13:07:44.426" v="2447" actId="113"/>
          <ac:spMkLst>
            <pc:docMk/>
            <pc:sldMk cId="1533935713" sldId="353"/>
            <ac:spMk id="2" creationId="{A5997B61-0BE3-AEB2-AD69-A1455267E7BA}"/>
          </ac:spMkLst>
        </pc:spChg>
        <pc:spChg chg="del">
          <ac:chgData name="עמית בושנסקי" userId="52b531ce22f6e95e" providerId="LiveId" clId="{AD2C50AA-8475-4EAF-BC70-1C52F9665041}" dt="2023-06-14T15:55:44.601" v="1865" actId="21"/>
          <ac:spMkLst>
            <pc:docMk/>
            <pc:sldMk cId="1533935713" sldId="353"/>
            <ac:spMk id="3" creationId="{115CEF84-292E-FC0D-3464-15DDC2E37229}"/>
          </ac:spMkLst>
        </pc:spChg>
        <pc:spChg chg="del">
          <ac:chgData name="עמית בושנסקי" userId="52b531ce22f6e95e" providerId="LiveId" clId="{AD2C50AA-8475-4EAF-BC70-1C52F9665041}" dt="2023-06-14T15:55:42.763" v="1864" actId="21"/>
          <ac:spMkLst>
            <pc:docMk/>
            <pc:sldMk cId="1533935713" sldId="353"/>
            <ac:spMk id="4" creationId="{7B40036F-5826-7F5A-4D18-FCBA693C89CE}"/>
          </ac:spMkLst>
        </pc:spChg>
        <pc:spChg chg="del">
          <ac:chgData name="עמית בושנסקי" userId="52b531ce22f6e95e" providerId="LiveId" clId="{AD2C50AA-8475-4EAF-BC70-1C52F9665041}" dt="2023-06-14T15:55:56.896" v="1869" actId="21"/>
          <ac:spMkLst>
            <pc:docMk/>
            <pc:sldMk cId="1533935713" sldId="353"/>
            <ac:spMk id="5" creationId="{1C901B65-620F-DF59-4EE4-9CE382EB85D3}"/>
          </ac:spMkLst>
        </pc:spChg>
        <pc:spChg chg="del">
          <ac:chgData name="עמית בושנסקי" userId="52b531ce22f6e95e" providerId="LiveId" clId="{AD2C50AA-8475-4EAF-BC70-1C52F9665041}" dt="2023-06-14T15:55:53.722" v="1868" actId="21"/>
          <ac:spMkLst>
            <pc:docMk/>
            <pc:sldMk cId="1533935713" sldId="353"/>
            <ac:spMk id="6" creationId="{0220FF7C-FB4E-6140-D8C0-7E837B19F79A}"/>
          </ac:spMkLst>
        </pc:spChg>
        <pc:picChg chg="add del mod">
          <ac:chgData name="עמית בושנסקי" userId="52b531ce22f6e95e" providerId="LiveId" clId="{AD2C50AA-8475-4EAF-BC70-1C52F9665041}" dt="2023-06-14T17:55:09.197" v="2028" actId="14861"/>
          <ac:picMkLst>
            <pc:docMk/>
            <pc:sldMk cId="1533935713" sldId="353"/>
            <ac:picMk id="7" creationId="{95FF3B0A-4913-D7E5-CF73-279E65953DF1}"/>
          </ac:picMkLst>
        </pc:picChg>
      </pc:sldChg>
      <pc:sldChg chg="addSp delSp modSp add mod">
        <pc:chgData name="עמית בושנסקי" userId="52b531ce22f6e95e" providerId="LiveId" clId="{AD2C50AA-8475-4EAF-BC70-1C52F9665041}" dt="2023-06-15T07:25:22.372" v="2292" actId="1076"/>
        <pc:sldMkLst>
          <pc:docMk/>
          <pc:sldMk cId="691843952" sldId="354"/>
        </pc:sldMkLst>
        <pc:spChg chg="mod">
          <ac:chgData name="עמית בושנסקי" userId="52b531ce22f6e95e" providerId="LiveId" clId="{AD2C50AA-8475-4EAF-BC70-1C52F9665041}" dt="2023-06-15T07:25:14.354" v="2291" actId="14100"/>
          <ac:spMkLst>
            <pc:docMk/>
            <pc:sldMk cId="691843952" sldId="354"/>
            <ac:spMk id="2" creationId="{A5997B61-0BE3-AEB2-AD69-A1455267E7BA}"/>
          </ac:spMkLst>
        </pc:spChg>
        <pc:picChg chg="add del mod">
          <ac:chgData name="עמית בושנסקי" userId="52b531ce22f6e95e" providerId="LiveId" clId="{AD2C50AA-8475-4EAF-BC70-1C52F9665041}" dt="2023-06-15T07:03:42.645" v="2277" actId="21"/>
          <ac:picMkLst>
            <pc:docMk/>
            <pc:sldMk cId="691843952" sldId="354"/>
            <ac:picMk id="8" creationId="{F2A8034C-7AF4-202D-D3DA-C24553DD9300}"/>
          </ac:picMkLst>
        </pc:picChg>
        <pc:picChg chg="add mod">
          <ac:chgData name="עמית בושנסקי" userId="52b531ce22f6e95e" providerId="LiveId" clId="{AD2C50AA-8475-4EAF-BC70-1C52F9665041}" dt="2023-06-15T07:25:22.372" v="2292" actId="1076"/>
          <ac:picMkLst>
            <pc:docMk/>
            <pc:sldMk cId="691843952" sldId="354"/>
            <ac:picMk id="9" creationId="{487D7482-78A1-EED3-68D9-4A5CE402D884}"/>
          </ac:picMkLst>
        </pc:picChg>
      </pc:sldChg>
      <pc:sldChg chg="addSp delSp modSp add mod">
        <pc:chgData name="עמית בושנסקי" userId="52b531ce22f6e95e" providerId="LiveId" clId="{AD2C50AA-8475-4EAF-BC70-1C52F9665041}" dt="2023-06-15T13:13:16.515" v="2556" actId="404"/>
        <pc:sldMkLst>
          <pc:docMk/>
          <pc:sldMk cId="316837956" sldId="355"/>
        </pc:sldMkLst>
        <pc:spChg chg="add mod">
          <ac:chgData name="עמית בושנסקי" userId="52b531ce22f6e95e" providerId="LiveId" clId="{AD2C50AA-8475-4EAF-BC70-1C52F9665041}" dt="2023-06-15T13:13:16.515" v="2556" actId="404"/>
          <ac:spMkLst>
            <pc:docMk/>
            <pc:sldMk cId="316837956" sldId="355"/>
            <ac:spMk id="3" creationId="{C30E6D52-72B1-D3A9-1AF2-F9EF25DEB163}"/>
          </ac:spMkLst>
        </pc:spChg>
        <pc:spChg chg="add del mod">
          <ac:chgData name="עמית בושנסקי" userId="52b531ce22f6e95e" providerId="LiveId" clId="{AD2C50AA-8475-4EAF-BC70-1C52F9665041}" dt="2023-06-15T13:12:12.499" v="2520" actId="478"/>
          <ac:spMkLst>
            <pc:docMk/>
            <pc:sldMk cId="316837956" sldId="355"/>
            <ac:spMk id="5" creationId="{DFA480F9-83BF-171A-B53B-8D1AA2B016A4}"/>
          </ac:spMkLst>
        </pc:spChg>
        <pc:spChg chg="del">
          <ac:chgData name="עמית בושנסקי" userId="52b531ce22f6e95e" providerId="LiveId" clId="{AD2C50AA-8475-4EAF-BC70-1C52F9665041}" dt="2023-06-15T13:12:10.036" v="2519" actId="478"/>
          <ac:spMkLst>
            <pc:docMk/>
            <pc:sldMk cId="316837956" sldId="355"/>
            <ac:spMk id="912" creationId="{00000000-0000-0000-0000-000000000000}"/>
          </ac:spMkLst>
        </pc:spChg>
        <pc:spChg chg="del">
          <ac:chgData name="עמית בושנסקי" userId="52b531ce22f6e95e" providerId="LiveId" clId="{AD2C50AA-8475-4EAF-BC70-1C52F9665041}" dt="2023-06-15T13:11:33.381" v="2494" actId="478"/>
          <ac:spMkLst>
            <pc:docMk/>
            <pc:sldMk cId="316837956" sldId="355"/>
            <ac:spMk id="913" creationId="{00000000-0000-0000-0000-000000000000}"/>
          </ac:spMkLst>
        </pc:spChg>
      </pc:sldChg>
      <pc:sldMasterChg chg="delSldLayout">
        <pc:chgData name="עמית בושנסקי" userId="52b531ce22f6e95e" providerId="LiveId" clId="{AD2C50AA-8475-4EAF-BC70-1C52F9665041}" dt="2023-06-15T13:12:36.405" v="2524" actId="47"/>
        <pc:sldMasterMkLst>
          <pc:docMk/>
          <pc:sldMasterMk cId="0" sldId="2147483706"/>
        </pc:sldMasterMkLst>
        <pc:sldLayoutChg chg="del">
          <pc:chgData name="עמית בושנסקי" userId="52b531ce22f6e95e" providerId="LiveId" clId="{AD2C50AA-8475-4EAF-BC70-1C52F9665041}" dt="2023-06-15T13:05:06.708" v="2357" actId="47"/>
          <pc:sldLayoutMkLst>
            <pc:docMk/>
            <pc:sldMasterMk cId="0" sldId="2147483706"/>
            <pc:sldLayoutMk cId="0" sldId="2147483649"/>
          </pc:sldLayoutMkLst>
        </pc:sldLayoutChg>
        <pc:sldLayoutChg chg="del">
          <pc:chgData name="עמית בושנסקי" userId="52b531ce22f6e95e" providerId="LiveId" clId="{AD2C50AA-8475-4EAF-BC70-1C52F9665041}" dt="2023-06-15T13:05:09.877" v="2359" actId="47"/>
          <pc:sldLayoutMkLst>
            <pc:docMk/>
            <pc:sldMasterMk cId="0" sldId="2147483706"/>
            <pc:sldLayoutMk cId="0" sldId="2147483650"/>
          </pc:sldLayoutMkLst>
        </pc:sldLayoutChg>
        <pc:sldLayoutChg chg="del">
          <pc:chgData name="עמית בושנסקי" userId="52b531ce22f6e95e" providerId="LiveId" clId="{AD2C50AA-8475-4EAF-BC70-1C52F9665041}" dt="2023-06-15T13:05:36.999" v="2383" actId="47"/>
          <pc:sldLayoutMkLst>
            <pc:docMk/>
            <pc:sldMasterMk cId="0" sldId="2147483706"/>
            <pc:sldLayoutMk cId="0" sldId="2147483654"/>
          </pc:sldLayoutMkLst>
        </pc:sldLayoutChg>
        <pc:sldLayoutChg chg="del">
          <pc:chgData name="עמית בושנסקי" userId="52b531ce22f6e95e" providerId="LiveId" clId="{AD2C50AA-8475-4EAF-BC70-1C52F9665041}" dt="2023-06-15T13:05:08.238" v="2358" actId="47"/>
          <pc:sldLayoutMkLst>
            <pc:docMk/>
            <pc:sldMasterMk cId="0" sldId="2147483706"/>
            <pc:sldLayoutMk cId="0" sldId="2147483655"/>
          </pc:sldLayoutMkLst>
        </pc:sldLayoutChg>
        <pc:sldLayoutChg chg="del">
          <pc:chgData name="עמית בושנסקי" userId="52b531ce22f6e95e" providerId="LiveId" clId="{AD2C50AA-8475-4EAF-BC70-1C52F9665041}" dt="2023-06-15T13:05:28.792" v="2375" actId="47"/>
          <pc:sldLayoutMkLst>
            <pc:docMk/>
            <pc:sldMasterMk cId="0" sldId="2147483706"/>
            <pc:sldLayoutMk cId="0" sldId="2147483656"/>
          </pc:sldLayoutMkLst>
        </pc:sldLayoutChg>
        <pc:sldLayoutChg chg="del">
          <pc:chgData name="עמית בושנסקי" userId="52b531ce22f6e95e" providerId="LiveId" clId="{AD2C50AA-8475-4EAF-BC70-1C52F9665041}" dt="2023-06-15T13:05:44.001" v="2389" actId="47"/>
          <pc:sldLayoutMkLst>
            <pc:docMk/>
            <pc:sldMasterMk cId="0" sldId="2147483706"/>
            <pc:sldLayoutMk cId="0" sldId="2147483657"/>
          </pc:sldLayoutMkLst>
        </pc:sldLayoutChg>
        <pc:sldLayoutChg chg="del">
          <pc:chgData name="עמית בושנסקי" userId="52b531ce22f6e95e" providerId="LiveId" clId="{AD2C50AA-8475-4EAF-BC70-1C52F9665041}" dt="2023-06-15T13:05:29.408" v="2376" actId="47"/>
          <pc:sldLayoutMkLst>
            <pc:docMk/>
            <pc:sldMasterMk cId="0" sldId="2147483706"/>
            <pc:sldLayoutMk cId="0" sldId="2147483659"/>
          </pc:sldLayoutMkLst>
        </pc:sldLayoutChg>
        <pc:sldLayoutChg chg="del">
          <pc:chgData name="עמית בושנסקי" userId="52b531ce22f6e95e" providerId="LiveId" clId="{AD2C50AA-8475-4EAF-BC70-1C52F9665041}" dt="2023-06-15T13:04:44.576" v="2350" actId="2696"/>
          <pc:sldLayoutMkLst>
            <pc:docMk/>
            <pc:sldMasterMk cId="0" sldId="2147483706"/>
            <pc:sldLayoutMk cId="0" sldId="2147483660"/>
          </pc:sldLayoutMkLst>
        </pc:sldLayoutChg>
        <pc:sldLayoutChg chg="del">
          <pc:chgData name="עמית בושנסקי" userId="52b531ce22f6e95e" providerId="LiveId" clId="{AD2C50AA-8475-4EAF-BC70-1C52F9665041}" dt="2023-06-15T13:04:55.094" v="2352" actId="47"/>
          <pc:sldLayoutMkLst>
            <pc:docMk/>
            <pc:sldMasterMk cId="0" sldId="2147483706"/>
            <pc:sldLayoutMk cId="0" sldId="2147483661"/>
          </pc:sldLayoutMkLst>
        </pc:sldLayoutChg>
        <pc:sldLayoutChg chg="del">
          <pc:chgData name="עמית בושנסקי" userId="52b531ce22f6e95e" providerId="LiveId" clId="{AD2C50AA-8475-4EAF-BC70-1C52F9665041}" dt="2023-06-15T13:05:19.133" v="2365" actId="47"/>
          <pc:sldLayoutMkLst>
            <pc:docMk/>
            <pc:sldMasterMk cId="0" sldId="2147483706"/>
            <pc:sldLayoutMk cId="0" sldId="2147483662"/>
          </pc:sldLayoutMkLst>
        </pc:sldLayoutChg>
        <pc:sldLayoutChg chg="del">
          <pc:chgData name="עמית בושנסקי" userId="52b531ce22f6e95e" providerId="LiveId" clId="{AD2C50AA-8475-4EAF-BC70-1C52F9665041}" dt="2023-06-15T13:05:13.049" v="2361" actId="47"/>
          <pc:sldLayoutMkLst>
            <pc:docMk/>
            <pc:sldMasterMk cId="0" sldId="2147483706"/>
            <pc:sldLayoutMk cId="0" sldId="2147483663"/>
          </pc:sldLayoutMkLst>
        </pc:sldLayoutChg>
        <pc:sldLayoutChg chg="del">
          <pc:chgData name="עמית בושנסקי" userId="52b531ce22f6e95e" providerId="LiveId" clId="{AD2C50AA-8475-4EAF-BC70-1C52F9665041}" dt="2023-06-15T13:04:58.789" v="2353" actId="47"/>
          <pc:sldLayoutMkLst>
            <pc:docMk/>
            <pc:sldMasterMk cId="0" sldId="2147483706"/>
            <pc:sldLayoutMk cId="0" sldId="2147483664"/>
          </pc:sldLayoutMkLst>
        </pc:sldLayoutChg>
        <pc:sldLayoutChg chg="del">
          <pc:chgData name="עמית בושנסקי" userId="52b531ce22f6e95e" providerId="LiveId" clId="{AD2C50AA-8475-4EAF-BC70-1C52F9665041}" dt="2023-06-15T13:05:00.827" v="2354" actId="47"/>
          <pc:sldLayoutMkLst>
            <pc:docMk/>
            <pc:sldMasterMk cId="0" sldId="2147483706"/>
            <pc:sldLayoutMk cId="0" sldId="2147483665"/>
          </pc:sldLayoutMkLst>
        </pc:sldLayoutChg>
        <pc:sldLayoutChg chg="del">
          <pc:chgData name="עמית בושנסקי" userId="52b531ce22f6e95e" providerId="LiveId" clId="{AD2C50AA-8475-4EAF-BC70-1C52F9665041}" dt="2023-06-15T13:05:44.597" v="2390" actId="47"/>
          <pc:sldLayoutMkLst>
            <pc:docMk/>
            <pc:sldMasterMk cId="0" sldId="2147483706"/>
            <pc:sldLayoutMk cId="0" sldId="2147483666"/>
          </pc:sldLayoutMkLst>
        </pc:sldLayoutChg>
        <pc:sldLayoutChg chg="del">
          <pc:chgData name="עמית בושנסקי" userId="52b531ce22f6e95e" providerId="LiveId" clId="{AD2C50AA-8475-4EAF-BC70-1C52F9665041}" dt="2023-06-15T13:05:28.115" v="2374" actId="47"/>
          <pc:sldLayoutMkLst>
            <pc:docMk/>
            <pc:sldMasterMk cId="0" sldId="2147483706"/>
            <pc:sldLayoutMk cId="0" sldId="2147483667"/>
          </pc:sldLayoutMkLst>
        </pc:sldLayoutChg>
        <pc:sldLayoutChg chg="del">
          <pc:chgData name="עמית בושנסקי" userId="52b531ce22f6e95e" providerId="LiveId" clId="{AD2C50AA-8475-4EAF-BC70-1C52F9665041}" dt="2023-06-15T13:05:26.503" v="2372" actId="47"/>
          <pc:sldLayoutMkLst>
            <pc:docMk/>
            <pc:sldMasterMk cId="0" sldId="2147483706"/>
            <pc:sldLayoutMk cId="0" sldId="2147483668"/>
          </pc:sldLayoutMkLst>
        </pc:sldLayoutChg>
        <pc:sldLayoutChg chg="del">
          <pc:chgData name="עמית בושנסקי" userId="52b531ce22f6e95e" providerId="LiveId" clId="{AD2C50AA-8475-4EAF-BC70-1C52F9665041}" dt="2023-06-15T13:05:27.134" v="2373" actId="47"/>
          <pc:sldLayoutMkLst>
            <pc:docMk/>
            <pc:sldMasterMk cId="0" sldId="2147483706"/>
            <pc:sldLayoutMk cId="0" sldId="2147483669"/>
          </pc:sldLayoutMkLst>
        </pc:sldLayoutChg>
        <pc:sldLayoutChg chg="del">
          <pc:chgData name="עמית בושנסקי" userId="52b531ce22f6e95e" providerId="LiveId" clId="{AD2C50AA-8475-4EAF-BC70-1C52F9665041}" dt="2023-06-15T13:05:35.845" v="2382" actId="47"/>
          <pc:sldLayoutMkLst>
            <pc:docMk/>
            <pc:sldMasterMk cId="0" sldId="2147483706"/>
            <pc:sldLayoutMk cId="0" sldId="2147483670"/>
          </pc:sldLayoutMkLst>
        </pc:sldLayoutChg>
        <pc:sldLayoutChg chg="del">
          <pc:chgData name="עמית בושנסקי" userId="52b531ce22f6e95e" providerId="LiveId" clId="{AD2C50AA-8475-4EAF-BC70-1C52F9665041}" dt="2023-06-15T13:05:40.670" v="2387" actId="47"/>
          <pc:sldLayoutMkLst>
            <pc:docMk/>
            <pc:sldMasterMk cId="0" sldId="2147483706"/>
            <pc:sldLayoutMk cId="0" sldId="2147483671"/>
          </pc:sldLayoutMkLst>
        </pc:sldLayoutChg>
        <pc:sldLayoutChg chg="del">
          <pc:chgData name="עמית בושנסקי" userId="52b531ce22f6e95e" providerId="LiveId" clId="{AD2C50AA-8475-4EAF-BC70-1C52F9665041}" dt="2023-06-15T13:05:43.016" v="2388" actId="47"/>
          <pc:sldLayoutMkLst>
            <pc:docMk/>
            <pc:sldMasterMk cId="0" sldId="2147483706"/>
            <pc:sldLayoutMk cId="0" sldId="2147483672"/>
          </pc:sldLayoutMkLst>
        </pc:sldLayoutChg>
        <pc:sldLayoutChg chg="del">
          <pc:chgData name="עמית בושנסקי" userId="52b531ce22f6e95e" providerId="LiveId" clId="{AD2C50AA-8475-4EAF-BC70-1C52F9665041}" dt="2023-06-15T13:05:48.288" v="2393" actId="47"/>
          <pc:sldLayoutMkLst>
            <pc:docMk/>
            <pc:sldMasterMk cId="0" sldId="2147483706"/>
            <pc:sldLayoutMk cId="0" sldId="2147483673"/>
          </pc:sldLayoutMkLst>
        </pc:sldLayoutChg>
        <pc:sldLayoutChg chg="del">
          <pc:chgData name="עמית בושנסקי" userId="52b531ce22f6e95e" providerId="LiveId" clId="{AD2C50AA-8475-4EAF-BC70-1C52F9665041}" dt="2023-06-15T13:06:10.107" v="2411" actId="47"/>
          <pc:sldLayoutMkLst>
            <pc:docMk/>
            <pc:sldMasterMk cId="0" sldId="2147483706"/>
            <pc:sldLayoutMk cId="0" sldId="2147483674"/>
          </pc:sldLayoutMkLst>
        </pc:sldLayoutChg>
        <pc:sldLayoutChg chg="del">
          <pc:chgData name="עמית בושנסקי" userId="52b531ce22f6e95e" providerId="LiveId" clId="{AD2C50AA-8475-4EAF-BC70-1C52F9665041}" dt="2023-06-15T13:05:37.807" v="2384" actId="47"/>
          <pc:sldLayoutMkLst>
            <pc:docMk/>
            <pc:sldMasterMk cId="0" sldId="2147483706"/>
            <pc:sldLayoutMk cId="0" sldId="2147483675"/>
          </pc:sldLayoutMkLst>
        </pc:sldLayoutChg>
        <pc:sldLayoutChg chg="del">
          <pc:chgData name="עמית בושנסקי" userId="52b531ce22f6e95e" providerId="LiveId" clId="{AD2C50AA-8475-4EAF-BC70-1C52F9665041}" dt="2023-06-15T13:05:30.439" v="2377" actId="47"/>
          <pc:sldLayoutMkLst>
            <pc:docMk/>
            <pc:sldMasterMk cId="0" sldId="2147483706"/>
            <pc:sldLayoutMk cId="0" sldId="2147483676"/>
          </pc:sldLayoutMkLst>
        </pc:sldLayoutChg>
        <pc:sldLayoutChg chg="del">
          <pc:chgData name="עמית בושנסקי" userId="52b531ce22f6e95e" providerId="LiveId" clId="{AD2C50AA-8475-4EAF-BC70-1C52F9665041}" dt="2023-06-15T13:05:46.310" v="2391" actId="47"/>
          <pc:sldLayoutMkLst>
            <pc:docMk/>
            <pc:sldMasterMk cId="0" sldId="2147483706"/>
            <pc:sldLayoutMk cId="0" sldId="2147483677"/>
          </pc:sldLayoutMkLst>
        </pc:sldLayoutChg>
        <pc:sldLayoutChg chg="del">
          <pc:chgData name="עמית בושנסקי" userId="52b531ce22f6e95e" providerId="LiveId" clId="{AD2C50AA-8475-4EAF-BC70-1C52F9665041}" dt="2023-06-15T13:06:11.565" v="2413" actId="47"/>
          <pc:sldLayoutMkLst>
            <pc:docMk/>
            <pc:sldMasterMk cId="0" sldId="2147483706"/>
            <pc:sldLayoutMk cId="0" sldId="2147483678"/>
          </pc:sldLayoutMkLst>
        </pc:sldLayoutChg>
        <pc:sldLayoutChg chg="del">
          <pc:chgData name="עמית בושנסקי" userId="52b531ce22f6e95e" providerId="LiveId" clId="{AD2C50AA-8475-4EAF-BC70-1C52F9665041}" dt="2023-06-15T13:05:31.913" v="2378" actId="47"/>
          <pc:sldLayoutMkLst>
            <pc:docMk/>
            <pc:sldMasterMk cId="0" sldId="2147483706"/>
            <pc:sldLayoutMk cId="0" sldId="2147483679"/>
          </pc:sldLayoutMkLst>
        </pc:sldLayoutChg>
        <pc:sldLayoutChg chg="del">
          <pc:chgData name="עמית בושנסקי" userId="52b531ce22f6e95e" providerId="LiveId" clId="{AD2C50AA-8475-4EAF-BC70-1C52F9665041}" dt="2023-06-15T13:06:04.273" v="2407" actId="47"/>
          <pc:sldLayoutMkLst>
            <pc:docMk/>
            <pc:sldMasterMk cId="0" sldId="2147483706"/>
            <pc:sldLayoutMk cId="0" sldId="2147483680"/>
          </pc:sldLayoutMkLst>
        </pc:sldLayoutChg>
        <pc:sldLayoutChg chg="del">
          <pc:chgData name="עמית בושנסקי" userId="52b531ce22f6e95e" providerId="LiveId" clId="{AD2C50AA-8475-4EAF-BC70-1C52F9665041}" dt="2023-06-15T13:06:13.395" v="2414" actId="47"/>
          <pc:sldLayoutMkLst>
            <pc:docMk/>
            <pc:sldMasterMk cId="0" sldId="2147483706"/>
            <pc:sldLayoutMk cId="0" sldId="2147483681"/>
          </pc:sldLayoutMkLst>
        </pc:sldLayoutChg>
        <pc:sldLayoutChg chg="del">
          <pc:chgData name="עמית בושנסקי" userId="52b531ce22f6e95e" providerId="LiveId" clId="{AD2C50AA-8475-4EAF-BC70-1C52F9665041}" dt="2023-06-15T13:05:49.048" v="2394" actId="47"/>
          <pc:sldLayoutMkLst>
            <pc:docMk/>
            <pc:sldMasterMk cId="0" sldId="2147483706"/>
            <pc:sldLayoutMk cId="0" sldId="2147483682"/>
          </pc:sldLayoutMkLst>
        </pc:sldLayoutChg>
        <pc:sldLayoutChg chg="del">
          <pc:chgData name="עמית בושנסקי" userId="52b531ce22f6e95e" providerId="LiveId" clId="{AD2C50AA-8475-4EAF-BC70-1C52F9665041}" dt="2023-06-15T13:05:23.899" v="2370" actId="47"/>
          <pc:sldLayoutMkLst>
            <pc:docMk/>
            <pc:sldMasterMk cId="0" sldId="2147483706"/>
            <pc:sldLayoutMk cId="0" sldId="2147483683"/>
          </pc:sldLayoutMkLst>
        </pc:sldLayoutChg>
        <pc:sldLayoutChg chg="del">
          <pc:chgData name="עמית בושנסקי" userId="52b531ce22f6e95e" providerId="LiveId" clId="{AD2C50AA-8475-4EAF-BC70-1C52F9665041}" dt="2023-06-15T13:05:49.818" v="2395" actId="47"/>
          <pc:sldLayoutMkLst>
            <pc:docMk/>
            <pc:sldMasterMk cId="0" sldId="2147483706"/>
            <pc:sldLayoutMk cId="0" sldId="2147483684"/>
          </pc:sldLayoutMkLst>
        </pc:sldLayoutChg>
        <pc:sldLayoutChg chg="del">
          <pc:chgData name="עמית בושנסקי" userId="52b531ce22f6e95e" providerId="LiveId" clId="{AD2C50AA-8475-4EAF-BC70-1C52F9665041}" dt="2023-06-15T13:06:00.276" v="2405" actId="47"/>
          <pc:sldLayoutMkLst>
            <pc:docMk/>
            <pc:sldMasterMk cId="0" sldId="2147483706"/>
            <pc:sldLayoutMk cId="0" sldId="2147483685"/>
          </pc:sldLayoutMkLst>
        </pc:sldLayoutChg>
        <pc:sldLayoutChg chg="del">
          <pc:chgData name="עמית בושנסקי" userId="52b531ce22f6e95e" providerId="LiveId" clId="{AD2C50AA-8475-4EAF-BC70-1C52F9665041}" dt="2023-06-15T13:05:02.488" v="2355" actId="47"/>
          <pc:sldLayoutMkLst>
            <pc:docMk/>
            <pc:sldMasterMk cId="0" sldId="2147483706"/>
            <pc:sldLayoutMk cId="0" sldId="2147483686"/>
          </pc:sldLayoutMkLst>
        </pc:sldLayoutChg>
        <pc:sldLayoutChg chg="del">
          <pc:chgData name="עמית בושנסקי" userId="52b531ce22f6e95e" providerId="LiveId" clId="{AD2C50AA-8475-4EAF-BC70-1C52F9665041}" dt="2023-06-15T13:05:51.189" v="2396" actId="47"/>
          <pc:sldLayoutMkLst>
            <pc:docMk/>
            <pc:sldMasterMk cId="0" sldId="2147483706"/>
            <pc:sldLayoutMk cId="0" sldId="2147483687"/>
          </pc:sldLayoutMkLst>
        </pc:sldLayoutChg>
        <pc:sldLayoutChg chg="del">
          <pc:chgData name="עמית בושנסקי" userId="52b531ce22f6e95e" providerId="LiveId" clId="{AD2C50AA-8475-4EAF-BC70-1C52F9665041}" dt="2023-06-15T13:05:53.149" v="2398" actId="47"/>
          <pc:sldLayoutMkLst>
            <pc:docMk/>
            <pc:sldMasterMk cId="0" sldId="2147483706"/>
            <pc:sldLayoutMk cId="0" sldId="2147483688"/>
          </pc:sldLayoutMkLst>
        </pc:sldLayoutChg>
        <pc:sldLayoutChg chg="del">
          <pc:chgData name="עמית בושנסקי" userId="52b531ce22f6e95e" providerId="LiveId" clId="{AD2C50AA-8475-4EAF-BC70-1C52F9665041}" dt="2023-06-15T13:05:15.935" v="2363" actId="47"/>
          <pc:sldLayoutMkLst>
            <pc:docMk/>
            <pc:sldMasterMk cId="0" sldId="2147483706"/>
            <pc:sldLayoutMk cId="0" sldId="2147483689"/>
          </pc:sldLayoutMkLst>
        </pc:sldLayoutChg>
        <pc:sldLayoutChg chg="del">
          <pc:chgData name="עמית בושנסקי" userId="52b531ce22f6e95e" providerId="LiveId" clId="{AD2C50AA-8475-4EAF-BC70-1C52F9665041}" dt="2023-06-15T13:05:04.670" v="2356" actId="47"/>
          <pc:sldLayoutMkLst>
            <pc:docMk/>
            <pc:sldMasterMk cId="0" sldId="2147483706"/>
            <pc:sldLayoutMk cId="0" sldId="2147483690"/>
          </pc:sldLayoutMkLst>
        </pc:sldLayoutChg>
        <pc:sldLayoutChg chg="del">
          <pc:chgData name="עמית בושנסקי" userId="52b531ce22f6e95e" providerId="LiveId" clId="{AD2C50AA-8475-4EAF-BC70-1C52F9665041}" dt="2023-06-15T13:05:57.594" v="2403" actId="47"/>
          <pc:sldLayoutMkLst>
            <pc:docMk/>
            <pc:sldMasterMk cId="0" sldId="2147483706"/>
            <pc:sldLayoutMk cId="0" sldId="2147483691"/>
          </pc:sldLayoutMkLst>
        </pc:sldLayoutChg>
        <pc:sldLayoutChg chg="del">
          <pc:chgData name="עמית בושנסקי" userId="52b531ce22f6e95e" providerId="LiveId" clId="{AD2C50AA-8475-4EAF-BC70-1C52F9665041}" dt="2023-06-15T13:06:14.506" v="2415" actId="47"/>
          <pc:sldLayoutMkLst>
            <pc:docMk/>
            <pc:sldMasterMk cId="0" sldId="2147483706"/>
            <pc:sldLayoutMk cId="0" sldId="2147483692"/>
          </pc:sldLayoutMkLst>
        </pc:sldLayoutChg>
        <pc:sldLayoutChg chg="del">
          <pc:chgData name="עמית בושנסקי" userId="52b531ce22f6e95e" providerId="LiveId" clId="{AD2C50AA-8475-4EAF-BC70-1C52F9665041}" dt="2023-06-15T13:05:11.379" v="2360" actId="47"/>
          <pc:sldLayoutMkLst>
            <pc:docMk/>
            <pc:sldMasterMk cId="0" sldId="2147483706"/>
            <pc:sldLayoutMk cId="0" sldId="2147483693"/>
          </pc:sldLayoutMkLst>
        </pc:sldLayoutChg>
        <pc:sldLayoutChg chg="del">
          <pc:chgData name="עמית בושנסקי" userId="52b531ce22f6e95e" providerId="LiveId" clId="{AD2C50AA-8475-4EAF-BC70-1C52F9665041}" dt="2023-06-15T13:05:25.207" v="2371" actId="47"/>
          <pc:sldLayoutMkLst>
            <pc:docMk/>
            <pc:sldMasterMk cId="0" sldId="2147483706"/>
            <pc:sldLayoutMk cId="0" sldId="2147483694"/>
          </pc:sldLayoutMkLst>
        </pc:sldLayoutChg>
        <pc:sldLayoutChg chg="del">
          <pc:chgData name="עמית בושנסקי" userId="52b531ce22f6e95e" providerId="LiveId" clId="{AD2C50AA-8475-4EAF-BC70-1C52F9665041}" dt="2023-06-15T13:05:54.032" v="2399" actId="47"/>
          <pc:sldLayoutMkLst>
            <pc:docMk/>
            <pc:sldMasterMk cId="0" sldId="2147483706"/>
            <pc:sldLayoutMk cId="0" sldId="2147483695"/>
          </pc:sldLayoutMkLst>
        </pc:sldLayoutChg>
        <pc:sldLayoutChg chg="del">
          <pc:chgData name="עמית בושנסקי" userId="52b531ce22f6e95e" providerId="LiveId" clId="{AD2C50AA-8475-4EAF-BC70-1C52F9665041}" dt="2023-06-15T13:05:14.942" v="2362" actId="47"/>
          <pc:sldLayoutMkLst>
            <pc:docMk/>
            <pc:sldMasterMk cId="0" sldId="2147483706"/>
            <pc:sldLayoutMk cId="0" sldId="2147483696"/>
          </pc:sldLayoutMkLst>
        </pc:sldLayoutChg>
        <pc:sldLayoutChg chg="del">
          <pc:chgData name="עמית בושנסקי" userId="52b531ce22f6e95e" providerId="LiveId" clId="{AD2C50AA-8475-4EAF-BC70-1C52F9665041}" dt="2023-06-15T13:05:56.791" v="2402" actId="47"/>
          <pc:sldLayoutMkLst>
            <pc:docMk/>
            <pc:sldMasterMk cId="0" sldId="2147483706"/>
            <pc:sldLayoutMk cId="0" sldId="2147483697"/>
          </pc:sldLayoutMkLst>
        </pc:sldLayoutChg>
        <pc:sldLayoutChg chg="del">
          <pc:chgData name="עמית בושנסקי" userId="52b531ce22f6e95e" providerId="LiveId" clId="{AD2C50AA-8475-4EAF-BC70-1C52F9665041}" dt="2023-06-15T13:05:20.854" v="2367" actId="47"/>
          <pc:sldLayoutMkLst>
            <pc:docMk/>
            <pc:sldMasterMk cId="0" sldId="2147483706"/>
            <pc:sldLayoutMk cId="0" sldId="2147483698"/>
          </pc:sldLayoutMkLst>
        </pc:sldLayoutChg>
        <pc:sldLayoutChg chg="del">
          <pc:chgData name="עמית בושנסקי" userId="52b531ce22f6e95e" providerId="LiveId" clId="{AD2C50AA-8475-4EAF-BC70-1C52F9665041}" dt="2023-06-15T13:05:21.848" v="2368" actId="47"/>
          <pc:sldLayoutMkLst>
            <pc:docMk/>
            <pc:sldMasterMk cId="0" sldId="2147483706"/>
            <pc:sldLayoutMk cId="0" sldId="2147483699"/>
          </pc:sldLayoutMkLst>
        </pc:sldLayoutChg>
        <pc:sldLayoutChg chg="del">
          <pc:chgData name="עמית בושנסקי" userId="52b531ce22f6e95e" providerId="LiveId" clId="{AD2C50AA-8475-4EAF-BC70-1C52F9665041}" dt="2023-06-15T13:12:36.405" v="2524" actId="47"/>
          <pc:sldLayoutMkLst>
            <pc:docMk/>
            <pc:sldMasterMk cId="0" sldId="2147483706"/>
            <pc:sldLayoutMk cId="0" sldId="2147483700"/>
          </pc:sldLayoutMkLst>
        </pc:sldLayoutChg>
      </pc:sldMasterChg>
      <pc:sldMasterChg chg="del delSldLayout">
        <pc:chgData name="עמית בושנסקי" userId="52b531ce22f6e95e" providerId="LiveId" clId="{AD2C50AA-8475-4EAF-BC70-1C52F9665041}" dt="2023-06-15T13:06:27.270" v="2433" actId="47"/>
        <pc:sldMasterMkLst>
          <pc:docMk/>
          <pc:sldMasterMk cId="0" sldId="2147483707"/>
        </pc:sldMasterMkLst>
        <pc:sldLayoutChg chg="del">
          <pc:chgData name="עמית בושנסקי" userId="52b531ce22f6e95e" providerId="LiveId" clId="{AD2C50AA-8475-4EAF-BC70-1C52F9665041}" dt="2023-06-15T13:06:27.270" v="2433" actId="47"/>
          <pc:sldLayoutMkLst>
            <pc:docMk/>
            <pc:sldMasterMk cId="0" sldId="2147483707"/>
            <pc:sldLayoutMk cId="0" sldId="2147483703"/>
          </pc:sldLayoutMkLst>
        </pc:sldLayoutChg>
        <pc:sldLayoutChg chg="del">
          <pc:chgData name="עמית בושנסקי" userId="52b531ce22f6e95e" providerId="LiveId" clId="{AD2C50AA-8475-4EAF-BC70-1C52F9665041}" dt="2023-06-15T13:06:25.990" v="2432" actId="47"/>
          <pc:sldLayoutMkLst>
            <pc:docMk/>
            <pc:sldMasterMk cId="0" sldId="2147483707"/>
            <pc:sldLayoutMk cId="0" sldId="2147483704"/>
          </pc:sldLayoutMkLst>
        </pc:sldLayoutChg>
      </pc:sldMasterChg>
      <pc:sldMasterChg chg="del delSldLayout">
        <pc:chgData name="עמית בושנסקי" userId="52b531ce22f6e95e" providerId="LiveId" clId="{AD2C50AA-8475-4EAF-BC70-1C52F9665041}" dt="2023-06-15T13:06:15.392" v="2416" actId="47"/>
        <pc:sldMasterMkLst>
          <pc:docMk/>
          <pc:sldMasterMk cId="0" sldId="2147483708"/>
        </pc:sldMasterMkLst>
        <pc:sldLayoutChg chg="del">
          <pc:chgData name="עמית בושנסקי" userId="52b531ce22f6e95e" providerId="LiveId" clId="{AD2C50AA-8475-4EAF-BC70-1C52F9665041}" dt="2023-06-15T13:06:15.392" v="2416" actId="47"/>
          <pc:sldLayoutMkLst>
            <pc:docMk/>
            <pc:sldMasterMk cId="0" sldId="2147483708"/>
            <pc:sldLayoutMk cId="0" sldId="2147483705"/>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he-IL" dirty="0"/>
              <a:t>שלום לכולם, עשיתי את הפרויקט שלי על </a:t>
            </a:r>
            <a:r>
              <a:rPr lang="en-US" dirty="0"/>
              <a:t>NBA</a:t>
            </a:r>
            <a:r>
              <a:rPr lang="he-IL" dirty="0"/>
              <a:t> ניתוח שלשות.</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589907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gb6a0365c28_0_318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0" name="Google Shape;910;gb6a0365c28_0_318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endParaRPr dirty="0"/>
          </a:p>
        </p:txBody>
      </p:sp>
    </p:spTree>
    <p:extLst>
      <p:ext uri="{BB962C8B-B14F-4D97-AF65-F5344CB8AC3E}">
        <p14:creationId xmlns:p14="http://schemas.microsoft.com/office/powerpoint/2010/main" val="1417512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gb6a0365c28_0_318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0" name="Google Shape;910;gb6a0365c28_0_318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endParaRPr dirty="0"/>
          </a:p>
        </p:txBody>
      </p:sp>
    </p:spTree>
    <p:extLst>
      <p:ext uri="{BB962C8B-B14F-4D97-AF65-F5344CB8AC3E}">
        <p14:creationId xmlns:p14="http://schemas.microsoft.com/office/powerpoint/2010/main" val="22669890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gb6a0365c28_0_318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0" name="Google Shape;910;gb6a0365c28_0_318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080483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6"/>
        <p:cNvGrpSpPr/>
        <p:nvPr/>
      </p:nvGrpSpPr>
      <p:grpSpPr>
        <a:xfrm>
          <a:off x="0" y="0"/>
          <a:ext cx="0" cy="0"/>
          <a:chOff x="0" y="0"/>
          <a:chExt cx="0" cy="0"/>
        </a:xfrm>
      </p:grpSpPr>
      <p:sp>
        <p:nvSpPr>
          <p:cNvPr id="997" name="Google Shape;997;gdd36727b3a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8" name="Google Shape;998;gdd36727b3a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dd36727b3a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dd36727b3a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204025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03364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r" rtl="1"/>
            <a:r>
              <a:rPr lang="he-IL" dirty="0"/>
              <a:t>השינוי של אורלנדו מג'יק בהתנהגות הקליעה משלוש בשנים 2006 ו-2011 ניתן לייחס לגורמים שונים, כולל שינויים באסטרטגיית הקבוצה, הרכב הסגל, פילוסופיית האימון ואנשי השחקנים. למרות שאין לי גישה למידע ספציפי על תהליך קבלת ההחלטות הפנימי של הצוות, הנה כמה סיבות אפשריות לשינויים האלה:1. 2006 (ירי מוגבר בשלוש נקודות):    - פילוסופיית אימון חדשה: בשנת 2006, אורלנדו מג'יק שכרו את סטן ואן גאנדי כמאמן הראשי שלהם. ואן גאנדי ידוע בכך שהוא שם דגש על התקפה מהירה עם הישגים גבוהים </a:t>
            </a:r>
            <a:r>
              <a:rPr lang="he-IL" dirty="0" err="1"/>
              <a:t>שמתעדפת</a:t>
            </a:r>
            <a:r>
              <a:rPr lang="he-IL" dirty="0"/>
              <a:t> קליעה משלוש כמרכיב מרכזי.    - הרכב הסגל: ייתכן שהקבוצה רכשה או פיתחה שחקנים עם יכולות קליעה משלוש חזקות במהלך אותה תקופה. שחקנים המצטיינים בקליעה מעבר לקשת יכולים לעודד קבוצה להגדיל את ניסיונות השלוש שלה.    - גישה אנליטית: הפופולריות הגואה של </a:t>
            </a:r>
            <a:r>
              <a:rPr lang="he-IL" dirty="0" err="1"/>
              <a:t>אנליטיקה</a:t>
            </a:r>
            <a:r>
              <a:rPr lang="he-IL" dirty="0"/>
              <a:t> באמצע שנות ה-2000 עשויה להשפיע על קבלת ההחלטות של הקסם. ייתכן שהתובנות האנליטיות הצביעו על היעילות והערך האסטרטגי של זריקות שלוש נקודות, מה שגרם לצוות לאמץ גישה ממוקדת יותר לשלוש נקודות.2. 2011 (ירידה בירי משלוש נקודות):    - שינויים בסגל: ייתכן שהרכב הסגל של הקבוצה השתנה, עם תוספת או עזיבה של שחקנים שהייתה להם השפעה משמעותית על קליעה משלוש. אם הקבוצה איבדה קלעי שלוש נקודות מפתח או רכשה שחקנים שהיו פחות מיומנים בקליעה מטווח רחוק, זה עלול להוביל לירידה בניסיונות שלוש נקודות.    - פילוסופיית האימון: מאמן ראשי חדש או שינוי בצוות האימון יכול היה להביא לשינוי באסטרטגיה התקפית. הדגש של צוות האימון על סגנונות משחק שונים או סדרי עדיפויות התקפיים עשוי היה להוביל לירידה בהסתמכות הקבוצה על קליעה משלוש.    - אסטרטגיה התקפית: שינויים באסטרטגיה התקפית הכוללת, כגון התמקדות רבה יותר בנקודות בפנים או משחק בקצב מכוון יותר, עשויים להשפיע על תדירות ניסיונות שלוש </a:t>
            </a:r>
            <a:r>
              <a:rPr lang="he-IL" dirty="0" err="1"/>
              <a:t>נקודות.חשוב</a:t>
            </a:r>
            <a:r>
              <a:rPr lang="he-IL" dirty="0"/>
              <a:t> לציין שאלו סיבות אפשריות המבוססות על גורמים משותפים שיכולים להשפיע על אסטרטגיות צוות. המניעים הספציפיים מאחורי שינויי הקליעה בשלוש נקודות של אורלנדו מג'יק ב-2006 ו-2011 ידרשו ניתוח מפורט יותר של החלטות הקבוצה, פילוסופיות האימון והדינמיקה של השחקנים במהלך התקופות הללו.</a:t>
            </a:r>
            <a:endParaRPr lang="en-US" dirty="0"/>
          </a:p>
          <a:p>
            <a:pPr algn="r" rtl="1"/>
            <a:endParaRPr lang="en-US" dirty="0"/>
          </a:p>
          <a:p>
            <a:pPr algn="r" rtl="1"/>
            <a:r>
              <a:rPr lang="he-IL" dirty="0"/>
              <a:t>עזיבתו של </a:t>
            </a:r>
            <a:r>
              <a:rPr lang="he-IL" dirty="0" err="1"/>
              <a:t>דווייט</a:t>
            </a:r>
            <a:r>
              <a:rPr lang="he-IL" dirty="0"/>
              <a:t> הווארד את אורלנדו מג'יק בעונת 2012-2013 הייתה תוצאה של סדרה של אירועים וחילוקי דעות. זה היה מצב די שנוי במחלוקת שהתפתח במהלך מספר </a:t>
            </a:r>
            <a:r>
              <a:rPr lang="he-IL" dirty="0" err="1"/>
              <a:t>חודשים.באותה</a:t>
            </a:r>
            <a:r>
              <a:rPr lang="he-IL" dirty="0"/>
              <a:t> תקופה, </a:t>
            </a:r>
            <a:r>
              <a:rPr lang="he-IL" dirty="0" err="1"/>
              <a:t>דווייט</a:t>
            </a:r>
            <a:r>
              <a:rPr lang="he-IL" dirty="0"/>
              <a:t> הווארד היה אחד מהמרכזים הבכירים של הליגה ובילה את שמונה העונות הראשונות של קריירת ה-</a:t>
            </a:r>
            <a:r>
              <a:rPr lang="en-US" dirty="0"/>
              <a:t>NBA </a:t>
            </a:r>
            <a:r>
              <a:rPr lang="he-IL" dirty="0"/>
              <a:t>שלו עם אורלנדו מג'יק. עם זאת, הוא הביע את רצונו לעבור בטרייד לקבוצה אחרת, במיוחד לברוקלין </a:t>
            </a:r>
            <a:r>
              <a:rPr lang="he-IL" dirty="0" err="1"/>
              <a:t>נטס</a:t>
            </a:r>
            <a:r>
              <a:rPr lang="he-IL" dirty="0"/>
              <a:t>, כדי לרדוף אחרי </a:t>
            </a:r>
            <a:r>
              <a:rPr lang="he-IL" dirty="0" err="1"/>
              <a:t>אליפות.המצב</a:t>
            </a:r>
            <a:r>
              <a:rPr lang="he-IL" dirty="0"/>
              <a:t> הסתבך כאשר הווארד התלבט בתחילה בבקשת הסחר שלו, ויצר אי ודאות ותסכול בקרב האוהדים והארגון. ההליכה הקבועה הלוך ושוב יצרה סביבה מתוחה, וניכר היה שהיחסים של הווארד עם הצוות </a:t>
            </a:r>
            <a:r>
              <a:rPr lang="he-IL" dirty="0" err="1"/>
              <a:t>הידרדרו.בסופו</a:t>
            </a:r>
            <a:r>
              <a:rPr lang="he-IL" dirty="0"/>
              <a:t> של דבר, באוגוסט 2012, אורלנדו מג'יק הסכימו לטרייד של ארבע קבוצות בהשתתפות לוס אנג'לס </a:t>
            </a:r>
            <a:r>
              <a:rPr lang="he-IL" dirty="0" err="1"/>
              <a:t>לייקרס</a:t>
            </a:r>
            <a:r>
              <a:rPr lang="he-IL" dirty="0"/>
              <a:t>, </a:t>
            </a:r>
            <a:r>
              <a:rPr lang="he-IL" dirty="0" err="1"/>
              <a:t>דנבר</a:t>
            </a:r>
            <a:r>
              <a:rPr lang="he-IL" dirty="0"/>
              <a:t> </a:t>
            </a:r>
            <a:r>
              <a:rPr lang="he-IL" dirty="0" err="1"/>
              <a:t>נאגטס</a:t>
            </a:r>
            <a:r>
              <a:rPr lang="he-IL" dirty="0"/>
              <a:t> ופילדלפיה 76. הווארד הועבר בטרייד </a:t>
            </a:r>
            <a:r>
              <a:rPr lang="he-IL" dirty="0" err="1"/>
              <a:t>ללייקרס</a:t>
            </a:r>
            <a:r>
              <a:rPr lang="he-IL" dirty="0"/>
              <a:t>, בעוד המג'יק קיבלו חבילת שחקנים, כולל ארון אפללו, </a:t>
            </a:r>
            <a:r>
              <a:rPr lang="he-IL" dirty="0" err="1"/>
              <a:t>ניקולה</a:t>
            </a:r>
            <a:r>
              <a:rPr lang="he-IL" dirty="0"/>
              <a:t> </a:t>
            </a:r>
            <a:r>
              <a:rPr lang="he-IL" dirty="0" err="1"/>
              <a:t>ווצ'ביץ</a:t>
            </a:r>
            <a:r>
              <a:rPr lang="he-IL" dirty="0"/>
              <a:t>' ובחירות </a:t>
            </a:r>
            <a:r>
              <a:rPr lang="he-IL" dirty="0" err="1"/>
              <a:t>דראפט.היו</a:t>
            </a:r>
            <a:r>
              <a:rPr lang="he-IL" dirty="0"/>
              <a:t> כמה גורמים שתרמו להחלטתו של הווארד לעזוב את אורלנדו. הוא הרגיש שהקבוצה לא בנויה להתמודד על אליפות, והוא רצה לשחק לצד שחקנים כוכבים אחרים. בנוסף, דווח על סכסוכים בין הווארד למאמן דאז סטן ואן גאנדי, כמו גם כמה חילוקי דעות פנימיים בתוך </a:t>
            </a:r>
            <a:r>
              <a:rPr lang="he-IL" dirty="0" err="1"/>
              <a:t>הארגון.בסופו</a:t>
            </a:r>
            <a:r>
              <a:rPr lang="he-IL" dirty="0"/>
              <a:t> של דבר, עזיבתו של </a:t>
            </a:r>
            <a:r>
              <a:rPr lang="he-IL" dirty="0" err="1"/>
              <a:t>דווייט</a:t>
            </a:r>
            <a:r>
              <a:rPr lang="he-IL" dirty="0"/>
              <a:t> הווארד את אורלנדו מג'יק בעונת 2012-2013 נבעה מהרצון שלו להתחלה חדשה עם קבוצה חדשה, כמו גם מחוסר אמון ביכולת של המג'יק לבנות סביבו סגל בקליבר אליפות. .</a:t>
            </a:r>
            <a:endParaRPr lang="en-US" dirty="0"/>
          </a:p>
        </p:txBody>
      </p:sp>
    </p:spTree>
    <p:extLst>
      <p:ext uri="{BB962C8B-B14F-4D97-AF65-F5344CB8AC3E}">
        <p14:creationId xmlns:p14="http://schemas.microsoft.com/office/powerpoint/2010/main" val="1202122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r" rtl="1"/>
            <a:r>
              <a:rPr lang="he-IL" dirty="0"/>
              <a:t>ניתן לייחס את הדגש של יוסטון </a:t>
            </a:r>
            <a:r>
              <a:rPr lang="he-IL" dirty="0" err="1"/>
              <a:t>רוקטס</a:t>
            </a:r>
            <a:r>
              <a:rPr lang="he-IL" dirty="0"/>
              <a:t> על קליעה בנפח גבוה של זריקות שלוש נקודות במהלך השנים שצוינו למספר גורמים:1. גישה אנליטית: </a:t>
            </a:r>
            <a:r>
              <a:rPr lang="he-IL" dirty="0" err="1"/>
              <a:t>הרוקטס</a:t>
            </a:r>
            <a:r>
              <a:rPr lang="he-IL" dirty="0"/>
              <a:t>, בהנהגתו של הג'נרל מנג'ר </a:t>
            </a:r>
            <a:r>
              <a:rPr lang="he-IL" dirty="0" err="1"/>
              <a:t>דריל</a:t>
            </a:r>
            <a:r>
              <a:rPr lang="he-IL" dirty="0"/>
              <a:t> מורי, אימצו גישה אנליטית שהעדיפה קליעה משלוש. הם זיהו שזריקות שלוש נקודות, השוות יותר מזריקות משתי נקודות, יכולות להוביל להבקיע יעיל יותר ולעזור למקסם את התפוקה ההתקפית שלהם.2. </a:t>
            </a:r>
            <a:r>
              <a:rPr lang="he-IL" dirty="0" err="1"/>
              <a:t>אנליטיקה</a:t>
            </a:r>
            <a:r>
              <a:rPr lang="he-IL" dirty="0"/>
              <a:t> ויעילות: תובנות אנליטיות הצביעו על כך שזריקות שלוש נקודות, כאשר הן נעשות באחוזים סבירים, יכולות להניב נקודות גבוהות יותר לכל החזקה בהשוואה לזריקות מטווח בינוני או זריקות ליד הסל. ההבנה הזו הובילה את </a:t>
            </a:r>
            <a:r>
              <a:rPr lang="he-IL" dirty="0" err="1"/>
              <a:t>הרוקטס</a:t>
            </a:r>
            <a:r>
              <a:rPr lang="he-IL" dirty="0"/>
              <a:t> להתמקד בקליעה של יותר שלשות כדי לייעל את היעילות ההתקפית שלהם.3. ניתוח סטטיסטי: </a:t>
            </a:r>
            <a:r>
              <a:rPr lang="he-IL" dirty="0" err="1"/>
              <a:t>הרוקטס</a:t>
            </a:r>
            <a:r>
              <a:rPr lang="he-IL" dirty="0"/>
              <a:t> השתמשו רבות בניתוח סטטיסטי כדי לזהות נכסים מוערכים בחסר ולנצל חוסר יעילות בשוק. הם הכירו שניתן לרכוש קלעי שלוש נקודות בעלות נמוכה יחסית בהשוואה לסוגים אחרים של שחקנים, מה שמאפשר להם להרכיב סגל של קליעי שלוש מיומנים.4. בניית סגל: </a:t>
            </a:r>
            <a:r>
              <a:rPr lang="he-IL" dirty="0" err="1"/>
              <a:t>הרוקטס</a:t>
            </a:r>
            <a:r>
              <a:rPr lang="he-IL" dirty="0"/>
              <a:t> בנו את הסגל שלהם סביב שחקנים שהצטיינו בקליעה ויצירת הזדמנויות לשלוש נקודות. הם כיוונו לשחקנים עם מכניקת קליעה טובה, טווח ויכולת ליצור זריקות משלהם או לקבל מסירות בעיטה אאוט </a:t>
            </a:r>
            <a:r>
              <a:rPr lang="he-IL" dirty="0" err="1"/>
              <a:t>מהפליימייקרים</a:t>
            </a:r>
            <a:r>
              <a:rPr lang="he-IL" dirty="0"/>
              <a:t> העיקריים שלהם.5. התקפה מודרנית: על ידי מתן עדיפות לקליעה משלוש, </a:t>
            </a:r>
            <a:r>
              <a:rPr lang="he-IL" dirty="0" err="1"/>
              <a:t>הרוקטס</a:t>
            </a:r>
            <a:r>
              <a:rPr lang="he-IL" dirty="0"/>
              <a:t> אימצו סגנון התקפה מודרני יותר וחושב קדימה. הם שאפו לפזר את הרצפה, ליצור מרווחים ולפתוח נתיבי נהיגה עבור </a:t>
            </a:r>
            <a:r>
              <a:rPr lang="he-IL" dirty="0" err="1"/>
              <a:t>הפליימייקרים</a:t>
            </a:r>
            <a:r>
              <a:rPr lang="he-IL" dirty="0"/>
              <a:t> שלהם כמו ג'יימס הארדן וכריס פול, שיכלו לנצל את תשומת הלב שמשך האיום של ירי מבחוץ.6. פילוסופיות התקפיות: צוות האימון, בראשותו של המאמן הראשי מייק </a:t>
            </a:r>
            <a:r>
              <a:rPr lang="he-IL" dirty="0" err="1"/>
              <a:t>ד'אנטוני</a:t>
            </a:r>
            <a:r>
              <a:rPr lang="he-IL" dirty="0"/>
              <a:t> בחלק מאותן שנים, הטמיע מערכת התקפית ששמה דגש על כדורסל מהיר ועם הישגים גבוהים. מערכת זו נסבה סביב קליעה אגרסיבית משלוש נקודות, הנעת כדור מהירה ושימוש </a:t>
            </a:r>
            <a:r>
              <a:rPr lang="he-IL" dirty="0" err="1"/>
              <a:t>באנליטיקה</a:t>
            </a:r>
            <a:r>
              <a:rPr lang="he-IL" dirty="0"/>
              <a:t> כדי לייעל את בחירת </a:t>
            </a:r>
            <a:r>
              <a:rPr lang="he-IL" dirty="0" err="1"/>
              <a:t>הזריקות.ראוי</a:t>
            </a:r>
            <a:r>
              <a:rPr lang="he-IL" dirty="0"/>
              <a:t> לציין שגישת השלוש נקודות הכבדה של </a:t>
            </a:r>
            <a:r>
              <a:rPr lang="he-IL" dirty="0" err="1"/>
              <a:t>הרוקטס</a:t>
            </a:r>
            <a:r>
              <a:rPr lang="he-IL" dirty="0"/>
              <a:t> לא הייתה נטולת ביקורת, שכן היא התמודדה עם ספקנות וחששות לגבי הסתמכות יתר על ירי מבחוץ. עם זאת, האסטרטגיה של הקבוצה הושפעה במידה רבה מהגישה האנליטית שלהם ומהאמונה שמקסום ניסיונות שלוש נקודות יוביל ליעילות התקפית והצלחה רבה יותר על המגרש.</a:t>
            </a:r>
            <a:endParaRPr lang="en-US" dirty="0"/>
          </a:p>
        </p:txBody>
      </p:sp>
    </p:spTree>
    <p:extLst>
      <p:ext uri="{BB962C8B-B14F-4D97-AF65-F5344CB8AC3E}">
        <p14:creationId xmlns:p14="http://schemas.microsoft.com/office/powerpoint/2010/main" val="32062144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713225" y="539500"/>
            <a:ext cx="7717500" cy="40644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2048825" y="848600"/>
            <a:ext cx="5046300" cy="10305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a:endParaRPr/>
          </a:p>
        </p:txBody>
      </p:sp>
      <p:sp>
        <p:nvSpPr>
          <p:cNvPr id="12" name="Google Shape;12;p2"/>
          <p:cNvSpPr txBox="1">
            <a:spLocks noGrp="1"/>
          </p:cNvSpPr>
          <p:nvPr>
            <p:ph type="subTitle" idx="1"/>
          </p:nvPr>
        </p:nvSpPr>
        <p:spPr>
          <a:xfrm>
            <a:off x="2048825" y="3798375"/>
            <a:ext cx="5046300" cy="4470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1800"/>
              <a:buNone/>
              <a:defRPr>
                <a:solidFill>
                  <a:schemeClr val="lt1"/>
                </a:solidFill>
              </a:defRPr>
            </a:lvl1pPr>
            <a:lvl2pPr lvl="1" algn="ctr">
              <a:lnSpc>
                <a:spcPct val="100000"/>
              </a:lnSpc>
              <a:spcBef>
                <a:spcPts val="0"/>
              </a:spcBef>
              <a:spcAft>
                <a:spcPts val="0"/>
              </a:spcAft>
              <a:buClr>
                <a:schemeClr val="lt1"/>
              </a:buClr>
              <a:buSzPts val="2800"/>
              <a:buNone/>
              <a:defRPr sz="2800">
                <a:solidFill>
                  <a:schemeClr val="lt1"/>
                </a:solidFill>
              </a:defRPr>
            </a:lvl2pPr>
            <a:lvl3pPr lvl="2" algn="ctr">
              <a:lnSpc>
                <a:spcPct val="100000"/>
              </a:lnSpc>
              <a:spcBef>
                <a:spcPts val="0"/>
              </a:spcBef>
              <a:spcAft>
                <a:spcPts val="0"/>
              </a:spcAft>
              <a:buClr>
                <a:schemeClr val="lt1"/>
              </a:buClr>
              <a:buSzPts val="2800"/>
              <a:buNone/>
              <a:defRPr sz="2800">
                <a:solidFill>
                  <a:schemeClr val="lt1"/>
                </a:solidFill>
              </a:defRPr>
            </a:lvl3pPr>
            <a:lvl4pPr lvl="3" algn="ctr">
              <a:lnSpc>
                <a:spcPct val="100000"/>
              </a:lnSpc>
              <a:spcBef>
                <a:spcPts val="0"/>
              </a:spcBef>
              <a:spcAft>
                <a:spcPts val="0"/>
              </a:spcAft>
              <a:buClr>
                <a:schemeClr val="lt1"/>
              </a:buClr>
              <a:buSzPts val="2800"/>
              <a:buNone/>
              <a:defRPr sz="2800">
                <a:solidFill>
                  <a:schemeClr val="lt1"/>
                </a:solidFill>
              </a:defRPr>
            </a:lvl4pPr>
            <a:lvl5pPr lvl="4" algn="ctr">
              <a:lnSpc>
                <a:spcPct val="100000"/>
              </a:lnSpc>
              <a:spcBef>
                <a:spcPts val="0"/>
              </a:spcBef>
              <a:spcAft>
                <a:spcPts val="0"/>
              </a:spcAft>
              <a:buClr>
                <a:schemeClr val="lt1"/>
              </a:buClr>
              <a:buSzPts val="2800"/>
              <a:buNone/>
              <a:defRPr sz="2800">
                <a:solidFill>
                  <a:schemeClr val="lt1"/>
                </a:solidFill>
              </a:defRPr>
            </a:lvl5pPr>
            <a:lvl6pPr lvl="5" algn="ctr">
              <a:lnSpc>
                <a:spcPct val="100000"/>
              </a:lnSpc>
              <a:spcBef>
                <a:spcPts val="0"/>
              </a:spcBef>
              <a:spcAft>
                <a:spcPts val="0"/>
              </a:spcAft>
              <a:buClr>
                <a:schemeClr val="lt1"/>
              </a:buClr>
              <a:buSzPts val="2800"/>
              <a:buNone/>
              <a:defRPr sz="2800">
                <a:solidFill>
                  <a:schemeClr val="lt1"/>
                </a:solidFill>
              </a:defRPr>
            </a:lvl6pPr>
            <a:lvl7pPr lvl="6" algn="ctr">
              <a:lnSpc>
                <a:spcPct val="100000"/>
              </a:lnSpc>
              <a:spcBef>
                <a:spcPts val="0"/>
              </a:spcBef>
              <a:spcAft>
                <a:spcPts val="0"/>
              </a:spcAft>
              <a:buClr>
                <a:schemeClr val="lt1"/>
              </a:buClr>
              <a:buSzPts val="2800"/>
              <a:buNone/>
              <a:defRPr sz="2800">
                <a:solidFill>
                  <a:schemeClr val="lt1"/>
                </a:solidFill>
              </a:defRPr>
            </a:lvl7pPr>
            <a:lvl8pPr lvl="7" algn="ctr">
              <a:lnSpc>
                <a:spcPct val="100000"/>
              </a:lnSpc>
              <a:spcBef>
                <a:spcPts val="0"/>
              </a:spcBef>
              <a:spcAft>
                <a:spcPts val="0"/>
              </a:spcAft>
              <a:buClr>
                <a:schemeClr val="lt1"/>
              </a:buClr>
              <a:buSzPts val="2800"/>
              <a:buNone/>
              <a:defRPr sz="2800">
                <a:solidFill>
                  <a:schemeClr val="lt1"/>
                </a:solidFill>
              </a:defRPr>
            </a:lvl8pPr>
            <a:lvl9pPr lvl="8" algn="ctr">
              <a:lnSpc>
                <a:spcPct val="100000"/>
              </a:lnSpc>
              <a:spcBef>
                <a:spcPts val="0"/>
              </a:spcBef>
              <a:spcAft>
                <a:spcPts val="0"/>
              </a:spcAft>
              <a:buClr>
                <a:schemeClr val="lt1"/>
              </a:buClr>
              <a:buSzPts val="2800"/>
              <a:buNone/>
              <a:defRPr sz="2800">
                <a:solidFill>
                  <a:schemeClr val="lt1"/>
                </a:solidFill>
              </a:defRPr>
            </a:lvl9pPr>
          </a:lstStyle>
          <a:p>
            <a:endParaRPr/>
          </a:p>
        </p:txBody>
      </p:sp>
      <p:sp>
        <p:nvSpPr>
          <p:cNvPr id="13" name="Google Shape;13;p2"/>
          <p:cNvSpPr txBox="1">
            <a:spLocks noGrp="1"/>
          </p:cNvSpPr>
          <p:nvPr>
            <p:ph type="subTitle" idx="2"/>
          </p:nvPr>
        </p:nvSpPr>
        <p:spPr>
          <a:xfrm>
            <a:off x="2902475" y="1879100"/>
            <a:ext cx="3339000" cy="5187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a:lnSpc>
                <a:spcPct val="100000"/>
              </a:lnSpc>
              <a:spcBef>
                <a:spcPts val="0"/>
              </a:spcBef>
              <a:spcAft>
                <a:spcPts val="0"/>
              </a:spcAft>
              <a:buSzPts val="1400"/>
              <a:buNone/>
              <a:defRPr/>
            </a:lvl2pPr>
            <a:lvl3pPr lvl="2">
              <a:lnSpc>
                <a:spcPct val="100000"/>
              </a:lnSpc>
              <a:spcBef>
                <a:spcPts val="0"/>
              </a:spcBef>
              <a:spcAft>
                <a:spcPts val="0"/>
              </a:spcAft>
              <a:buSzPts val="1400"/>
              <a:buNone/>
              <a:defRPr/>
            </a:lvl3pPr>
            <a:lvl4pPr lvl="3">
              <a:lnSpc>
                <a:spcPct val="100000"/>
              </a:lnSpc>
              <a:spcBef>
                <a:spcPts val="0"/>
              </a:spcBef>
              <a:spcAft>
                <a:spcPts val="0"/>
              </a:spcAft>
              <a:buSzPts val="1400"/>
              <a:buNone/>
              <a:defRPr/>
            </a:lvl4pPr>
            <a:lvl5pPr lvl="4">
              <a:lnSpc>
                <a:spcPct val="100000"/>
              </a:lnSpc>
              <a:spcBef>
                <a:spcPts val="0"/>
              </a:spcBef>
              <a:spcAft>
                <a:spcPts val="0"/>
              </a:spcAft>
              <a:buSzPts val="1400"/>
              <a:buNone/>
              <a:defRPr/>
            </a:lvl5pPr>
            <a:lvl6pPr lvl="5">
              <a:lnSpc>
                <a:spcPct val="100000"/>
              </a:lnSpc>
              <a:spcBef>
                <a:spcPts val="0"/>
              </a:spcBef>
              <a:spcAft>
                <a:spcPts val="0"/>
              </a:spcAft>
              <a:buSzPts val="1400"/>
              <a:buNone/>
              <a:defRPr/>
            </a:lvl6pPr>
            <a:lvl7pPr lvl="6">
              <a:lnSpc>
                <a:spcPct val="100000"/>
              </a:lnSpc>
              <a:spcBef>
                <a:spcPts val="0"/>
              </a:spcBef>
              <a:spcAft>
                <a:spcPts val="0"/>
              </a:spcAft>
              <a:buSzPts val="1400"/>
              <a:buNone/>
              <a:defRPr/>
            </a:lvl7pPr>
            <a:lvl8pPr lvl="7">
              <a:lnSpc>
                <a:spcPct val="100000"/>
              </a:lnSpc>
              <a:spcBef>
                <a:spcPts val="0"/>
              </a:spcBef>
              <a:spcAft>
                <a:spcPts val="0"/>
              </a:spcAft>
              <a:buSzPts val="1400"/>
              <a:buNone/>
              <a:defRPr/>
            </a:lvl8pPr>
            <a:lvl9pPr lvl="8">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1"/>
        </a:solidFill>
        <a:effectLst/>
      </p:bgPr>
    </p:bg>
    <p:spTree>
      <p:nvGrpSpPr>
        <p:cNvPr id="1" name="Shape 26"/>
        <p:cNvGrpSpPr/>
        <p:nvPr/>
      </p:nvGrpSpPr>
      <p:grpSpPr>
        <a:xfrm>
          <a:off x="0" y="0"/>
          <a:ext cx="0" cy="0"/>
          <a:chOff x="0" y="0"/>
          <a:chExt cx="0" cy="0"/>
        </a:xfrm>
      </p:grpSpPr>
      <p:grpSp>
        <p:nvGrpSpPr>
          <p:cNvPr id="27" name="Google Shape;27;p5"/>
          <p:cNvGrpSpPr/>
          <p:nvPr/>
        </p:nvGrpSpPr>
        <p:grpSpPr>
          <a:xfrm>
            <a:off x="713225" y="539500"/>
            <a:ext cx="7717500" cy="4064400"/>
            <a:chOff x="713225" y="539500"/>
            <a:chExt cx="7717500" cy="4064400"/>
          </a:xfrm>
        </p:grpSpPr>
        <p:sp>
          <p:nvSpPr>
            <p:cNvPr id="28" name="Google Shape;28;p5"/>
            <p:cNvSpPr/>
            <p:nvPr/>
          </p:nvSpPr>
          <p:spPr>
            <a:xfrm>
              <a:off x="713225" y="539500"/>
              <a:ext cx="7717500" cy="40644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 name="Google Shape;29;p5"/>
            <p:cNvCxnSpPr/>
            <p:nvPr/>
          </p:nvCxnSpPr>
          <p:spPr>
            <a:xfrm>
              <a:off x="734825" y="1102075"/>
              <a:ext cx="7674300" cy="0"/>
            </a:xfrm>
            <a:prstGeom prst="straightConnector1">
              <a:avLst/>
            </a:prstGeom>
            <a:noFill/>
            <a:ln w="38100" cap="flat" cmpd="sng">
              <a:solidFill>
                <a:schemeClr val="accent1"/>
              </a:solidFill>
              <a:prstDash val="solid"/>
              <a:round/>
              <a:headEnd type="none" w="med" len="med"/>
              <a:tailEnd type="none" w="med" len="med"/>
            </a:ln>
          </p:spPr>
        </p:cxnSp>
      </p:grpSp>
      <p:sp>
        <p:nvSpPr>
          <p:cNvPr id="30" name="Google Shape;30;p5"/>
          <p:cNvSpPr txBox="1">
            <a:spLocks noGrp="1"/>
          </p:cNvSpPr>
          <p:nvPr>
            <p:ph type="title"/>
          </p:nvPr>
        </p:nvSpPr>
        <p:spPr>
          <a:xfrm>
            <a:off x="713250" y="539525"/>
            <a:ext cx="77175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31" name="Google Shape;31;p5"/>
          <p:cNvSpPr txBox="1">
            <a:spLocks noGrp="1"/>
          </p:cNvSpPr>
          <p:nvPr>
            <p:ph type="subTitle" idx="1"/>
          </p:nvPr>
        </p:nvSpPr>
        <p:spPr>
          <a:xfrm>
            <a:off x="1425525" y="3298725"/>
            <a:ext cx="2384700" cy="1014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
        <p:nvSpPr>
          <p:cNvPr id="32" name="Google Shape;32;p5"/>
          <p:cNvSpPr txBox="1">
            <a:spLocks noGrp="1"/>
          </p:cNvSpPr>
          <p:nvPr>
            <p:ph type="subTitle" idx="2"/>
          </p:nvPr>
        </p:nvSpPr>
        <p:spPr>
          <a:xfrm>
            <a:off x="1425525" y="2867137"/>
            <a:ext cx="2384700" cy="43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 name="Google Shape;33;p5"/>
          <p:cNvSpPr txBox="1">
            <a:spLocks noGrp="1"/>
          </p:cNvSpPr>
          <p:nvPr>
            <p:ph type="subTitle" idx="3"/>
          </p:nvPr>
        </p:nvSpPr>
        <p:spPr>
          <a:xfrm>
            <a:off x="5333725" y="3288525"/>
            <a:ext cx="2384700" cy="1014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
        <p:nvSpPr>
          <p:cNvPr id="34" name="Google Shape;34;p5"/>
          <p:cNvSpPr txBox="1">
            <a:spLocks noGrp="1"/>
          </p:cNvSpPr>
          <p:nvPr>
            <p:ph type="subTitle" idx="4"/>
          </p:nvPr>
        </p:nvSpPr>
        <p:spPr>
          <a:xfrm>
            <a:off x="5333725" y="2858650"/>
            <a:ext cx="2384700" cy="43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1"/>
        </a:solidFill>
        <a:effectLst/>
      </p:bgPr>
    </p:bg>
    <p:spTree>
      <p:nvGrpSpPr>
        <p:cNvPr id="1" name="Shape 35"/>
        <p:cNvGrpSpPr/>
        <p:nvPr/>
      </p:nvGrpSpPr>
      <p:grpSpPr>
        <a:xfrm>
          <a:off x="0" y="0"/>
          <a:ext cx="0" cy="0"/>
          <a:chOff x="0" y="0"/>
          <a:chExt cx="0" cy="0"/>
        </a:xfrm>
      </p:grpSpPr>
      <p:grpSp>
        <p:nvGrpSpPr>
          <p:cNvPr id="36" name="Google Shape;36;p6"/>
          <p:cNvGrpSpPr/>
          <p:nvPr/>
        </p:nvGrpSpPr>
        <p:grpSpPr>
          <a:xfrm>
            <a:off x="713225" y="539500"/>
            <a:ext cx="7717500" cy="4064400"/>
            <a:chOff x="713225" y="539500"/>
            <a:chExt cx="7717500" cy="4064400"/>
          </a:xfrm>
        </p:grpSpPr>
        <p:sp>
          <p:nvSpPr>
            <p:cNvPr id="37" name="Google Shape;37;p6"/>
            <p:cNvSpPr/>
            <p:nvPr/>
          </p:nvSpPr>
          <p:spPr>
            <a:xfrm>
              <a:off x="713225" y="539500"/>
              <a:ext cx="7717500" cy="40644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6"/>
            <p:cNvCxnSpPr/>
            <p:nvPr/>
          </p:nvCxnSpPr>
          <p:spPr>
            <a:xfrm>
              <a:off x="734825" y="1102075"/>
              <a:ext cx="7674300" cy="0"/>
            </a:xfrm>
            <a:prstGeom prst="straightConnector1">
              <a:avLst/>
            </a:prstGeom>
            <a:noFill/>
            <a:ln w="38100" cap="flat" cmpd="sng">
              <a:solidFill>
                <a:schemeClr val="accent1"/>
              </a:solidFill>
              <a:prstDash val="solid"/>
              <a:round/>
              <a:headEnd type="none" w="med" len="med"/>
              <a:tailEnd type="none" w="med" len="med"/>
            </a:ln>
          </p:spPr>
        </p:cxnSp>
      </p:grpSp>
      <p:sp>
        <p:nvSpPr>
          <p:cNvPr id="39" name="Google Shape;39;p6"/>
          <p:cNvSpPr txBox="1">
            <a:spLocks noGrp="1"/>
          </p:cNvSpPr>
          <p:nvPr>
            <p:ph type="title"/>
          </p:nvPr>
        </p:nvSpPr>
        <p:spPr>
          <a:xfrm>
            <a:off x="713250" y="539525"/>
            <a:ext cx="77175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dk1"/>
        </a:solidFill>
        <a:effectLst/>
      </p:bgPr>
    </p:bg>
    <p:spTree>
      <p:nvGrpSpPr>
        <p:cNvPr id="1" name="Shape 40"/>
        <p:cNvGrpSpPr/>
        <p:nvPr/>
      </p:nvGrpSpPr>
      <p:grpSpPr>
        <a:xfrm>
          <a:off x="0" y="0"/>
          <a:ext cx="0" cy="0"/>
          <a:chOff x="0" y="0"/>
          <a:chExt cx="0" cy="0"/>
        </a:xfrm>
      </p:grpSpPr>
      <p:grpSp>
        <p:nvGrpSpPr>
          <p:cNvPr id="41" name="Google Shape;41;p7"/>
          <p:cNvGrpSpPr/>
          <p:nvPr/>
        </p:nvGrpSpPr>
        <p:grpSpPr>
          <a:xfrm>
            <a:off x="713225" y="539500"/>
            <a:ext cx="7717500" cy="4064400"/>
            <a:chOff x="713225" y="539500"/>
            <a:chExt cx="7717500" cy="4064400"/>
          </a:xfrm>
        </p:grpSpPr>
        <p:cxnSp>
          <p:nvCxnSpPr>
            <p:cNvPr id="42" name="Google Shape;42;p7"/>
            <p:cNvCxnSpPr/>
            <p:nvPr/>
          </p:nvCxnSpPr>
          <p:spPr>
            <a:xfrm>
              <a:off x="734825" y="1102075"/>
              <a:ext cx="7674300" cy="0"/>
            </a:xfrm>
            <a:prstGeom prst="straightConnector1">
              <a:avLst/>
            </a:prstGeom>
            <a:noFill/>
            <a:ln w="38100" cap="flat" cmpd="sng">
              <a:solidFill>
                <a:schemeClr val="accent1"/>
              </a:solidFill>
              <a:prstDash val="solid"/>
              <a:round/>
              <a:headEnd type="none" w="med" len="med"/>
              <a:tailEnd type="none" w="med" len="med"/>
            </a:ln>
          </p:spPr>
        </p:cxnSp>
        <p:sp>
          <p:nvSpPr>
            <p:cNvPr id="43" name="Google Shape;43;p7"/>
            <p:cNvSpPr/>
            <p:nvPr/>
          </p:nvSpPr>
          <p:spPr>
            <a:xfrm>
              <a:off x="713225" y="539500"/>
              <a:ext cx="7717500" cy="40644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 name="Google Shape;44;p7"/>
          <p:cNvSpPr txBox="1">
            <a:spLocks noGrp="1"/>
          </p:cNvSpPr>
          <p:nvPr>
            <p:ph type="title"/>
          </p:nvPr>
        </p:nvSpPr>
        <p:spPr>
          <a:xfrm>
            <a:off x="713250" y="539525"/>
            <a:ext cx="77175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45" name="Google Shape;45;p7"/>
          <p:cNvSpPr txBox="1">
            <a:spLocks noGrp="1"/>
          </p:cNvSpPr>
          <p:nvPr>
            <p:ph type="subTitle" idx="1"/>
          </p:nvPr>
        </p:nvSpPr>
        <p:spPr>
          <a:xfrm>
            <a:off x="2105700" y="1543900"/>
            <a:ext cx="4932600" cy="2550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1"/>
              </a:buClr>
              <a:buSzPts val="1800"/>
              <a:buChar char="●"/>
              <a:defRPr sz="1600">
                <a:solidFill>
                  <a:schemeClr val="lt1"/>
                </a:solidFill>
              </a:defRPr>
            </a:lvl1pPr>
            <a:lvl2pPr lvl="1" rtl="0">
              <a:lnSpc>
                <a:spcPct val="100000"/>
              </a:lnSpc>
              <a:spcBef>
                <a:spcPts val="0"/>
              </a:spcBef>
              <a:spcAft>
                <a:spcPts val="0"/>
              </a:spcAft>
              <a:buClr>
                <a:schemeClr val="lt1"/>
              </a:buClr>
              <a:buSzPts val="2800"/>
              <a:buChar char="○"/>
              <a:defRPr sz="2800">
                <a:solidFill>
                  <a:schemeClr val="lt1"/>
                </a:solidFill>
              </a:defRPr>
            </a:lvl2pPr>
            <a:lvl3pPr lvl="2" rtl="0">
              <a:lnSpc>
                <a:spcPct val="100000"/>
              </a:lnSpc>
              <a:spcBef>
                <a:spcPts val="0"/>
              </a:spcBef>
              <a:spcAft>
                <a:spcPts val="0"/>
              </a:spcAft>
              <a:buClr>
                <a:schemeClr val="lt1"/>
              </a:buClr>
              <a:buSzPts val="2800"/>
              <a:buChar char="■"/>
              <a:defRPr sz="2800">
                <a:solidFill>
                  <a:schemeClr val="lt1"/>
                </a:solidFill>
              </a:defRPr>
            </a:lvl3pPr>
            <a:lvl4pPr lvl="3" rtl="0">
              <a:lnSpc>
                <a:spcPct val="100000"/>
              </a:lnSpc>
              <a:spcBef>
                <a:spcPts val="0"/>
              </a:spcBef>
              <a:spcAft>
                <a:spcPts val="0"/>
              </a:spcAft>
              <a:buClr>
                <a:schemeClr val="lt1"/>
              </a:buClr>
              <a:buSzPts val="2800"/>
              <a:buChar char="●"/>
              <a:defRPr sz="2800">
                <a:solidFill>
                  <a:schemeClr val="lt1"/>
                </a:solidFill>
              </a:defRPr>
            </a:lvl4pPr>
            <a:lvl5pPr lvl="4" rtl="0">
              <a:lnSpc>
                <a:spcPct val="100000"/>
              </a:lnSpc>
              <a:spcBef>
                <a:spcPts val="0"/>
              </a:spcBef>
              <a:spcAft>
                <a:spcPts val="0"/>
              </a:spcAft>
              <a:buClr>
                <a:schemeClr val="lt1"/>
              </a:buClr>
              <a:buSzPts val="2800"/>
              <a:buChar char="○"/>
              <a:defRPr sz="2800">
                <a:solidFill>
                  <a:schemeClr val="lt1"/>
                </a:solidFill>
              </a:defRPr>
            </a:lvl5pPr>
            <a:lvl6pPr lvl="5" rtl="0">
              <a:lnSpc>
                <a:spcPct val="100000"/>
              </a:lnSpc>
              <a:spcBef>
                <a:spcPts val="0"/>
              </a:spcBef>
              <a:spcAft>
                <a:spcPts val="0"/>
              </a:spcAft>
              <a:buClr>
                <a:schemeClr val="lt1"/>
              </a:buClr>
              <a:buSzPts val="2800"/>
              <a:buChar char="■"/>
              <a:defRPr sz="2800">
                <a:solidFill>
                  <a:schemeClr val="lt1"/>
                </a:solidFill>
              </a:defRPr>
            </a:lvl6pPr>
            <a:lvl7pPr lvl="6" rtl="0">
              <a:lnSpc>
                <a:spcPct val="100000"/>
              </a:lnSpc>
              <a:spcBef>
                <a:spcPts val="0"/>
              </a:spcBef>
              <a:spcAft>
                <a:spcPts val="0"/>
              </a:spcAft>
              <a:buClr>
                <a:schemeClr val="lt1"/>
              </a:buClr>
              <a:buSzPts val="2800"/>
              <a:buChar char="●"/>
              <a:defRPr sz="2800">
                <a:solidFill>
                  <a:schemeClr val="lt1"/>
                </a:solidFill>
              </a:defRPr>
            </a:lvl7pPr>
            <a:lvl8pPr lvl="7" rtl="0">
              <a:lnSpc>
                <a:spcPct val="100000"/>
              </a:lnSpc>
              <a:spcBef>
                <a:spcPts val="0"/>
              </a:spcBef>
              <a:spcAft>
                <a:spcPts val="0"/>
              </a:spcAft>
              <a:buClr>
                <a:schemeClr val="lt1"/>
              </a:buClr>
              <a:buSzPts val="2800"/>
              <a:buChar char="○"/>
              <a:defRPr sz="2800">
                <a:solidFill>
                  <a:schemeClr val="lt1"/>
                </a:solidFill>
              </a:defRPr>
            </a:lvl8pPr>
            <a:lvl9pPr lvl="8" rtl="0">
              <a:lnSpc>
                <a:spcPct val="100000"/>
              </a:lnSpc>
              <a:spcBef>
                <a:spcPts val="0"/>
              </a:spcBef>
              <a:spcAft>
                <a:spcPts val="0"/>
              </a:spcAft>
              <a:buClr>
                <a:schemeClr val="lt1"/>
              </a:buClr>
              <a:buSzPts val="2800"/>
              <a:buChar char="■"/>
              <a:defRPr sz="2800">
                <a:solidFill>
                  <a:schemeClr val="lt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3"/>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BLANK_1_1_1_1_1_1_1_1_1_1_1_1_1_1_1_1">
    <p:bg>
      <p:bgPr>
        <a:solidFill>
          <a:schemeClr val="dk1"/>
        </a:solidFill>
        <a:effectLst/>
      </p:bgPr>
    </p:bg>
    <p:spTree>
      <p:nvGrpSpPr>
        <p:cNvPr id="1" name="Shape 436"/>
        <p:cNvGrpSpPr/>
        <p:nvPr/>
      </p:nvGrpSpPr>
      <p:grpSpPr>
        <a:xfrm>
          <a:off x="0" y="0"/>
          <a:ext cx="0" cy="0"/>
          <a:chOff x="0" y="0"/>
          <a:chExt cx="0" cy="0"/>
        </a:xfrm>
      </p:grpSpPr>
      <p:sp>
        <p:nvSpPr>
          <p:cNvPr id="437" name="Google Shape;437;p55"/>
          <p:cNvSpPr/>
          <p:nvPr/>
        </p:nvSpPr>
        <p:spPr>
          <a:xfrm>
            <a:off x="713225" y="539500"/>
            <a:ext cx="7717500" cy="40644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BLANK_1_1_1_1_1_1_1_1_1_1_1_1_1_1_1_1_1">
    <p:bg>
      <p:bgPr>
        <a:solidFill>
          <a:schemeClr val="dk1"/>
        </a:solidFill>
        <a:effectLst/>
      </p:bgPr>
    </p:bg>
    <p:spTree>
      <p:nvGrpSpPr>
        <p:cNvPr id="1" name="Shape 438"/>
        <p:cNvGrpSpPr/>
        <p:nvPr/>
      </p:nvGrpSpPr>
      <p:grpSpPr>
        <a:xfrm>
          <a:off x="0" y="0"/>
          <a:ext cx="0" cy="0"/>
          <a:chOff x="0" y="0"/>
          <a:chExt cx="0" cy="0"/>
        </a:xfrm>
      </p:grpSpPr>
      <p:grpSp>
        <p:nvGrpSpPr>
          <p:cNvPr id="439" name="Google Shape;439;p56"/>
          <p:cNvGrpSpPr/>
          <p:nvPr/>
        </p:nvGrpSpPr>
        <p:grpSpPr>
          <a:xfrm>
            <a:off x="713225" y="539500"/>
            <a:ext cx="7717500" cy="4064400"/>
            <a:chOff x="713225" y="539500"/>
            <a:chExt cx="7717500" cy="4064400"/>
          </a:xfrm>
        </p:grpSpPr>
        <p:sp>
          <p:nvSpPr>
            <p:cNvPr id="440" name="Google Shape;440;p56"/>
            <p:cNvSpPr/>
            <p:nvPr/>
          </p:nvSpPr>
          <p:spPr>
            <a:xfrm>
              <a:off x="713225" y="539500"/>
              <a:ext cx="7717500" cy="40644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1" name="Google Shape;441;p56"/>
            <p:cNvCxnSpPr/>
            <p:nvPr/>
          </p:nvCxnSpPr>
          <p:spPr>
            <a:xfrm>
              <a:off x="734825" y="1102075"/>
              <a:ext cx="7674300" cy="0"/>
            </a:xfrm>
            <a:prstGeom prst="straightConnector1">
              <a:avLst/>
            </a:prstGeom>
            <a:noFill/>
            <a:ln w="38100" cap="flat" cmpd="sng">
              <a:solidFill>
                <a:schemeClr val="accent1"/>
              </a:solidFill>
              <a:prstDash val="solid"/>
              <a:round/>
              <a:headEnd type="none" w="med" len="med"/>
              <a:tailEnd type="none" w="med" len="med"/>
            </a:ln>
          </p:spPr>
        </p:cxn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50" y="539525"/>
            <a:ext cx="77175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2800"/>
              <a:buFont typeface="Alfa Slab One"/>
              <a:buNone/>
              <a:defRPr sz="2800">
                <a:solidFill>
                  <a:schemeClr val="dk1"/>
                </a:solidFill>
                <a:latin typeface="Alfa Slab One"/>
                <a:ea typeface="Alfa Slab One"/>
                <a:cs typeface="Alfa Slab One"/>
                <a:sym typeface="Alfa Slab On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13250" y="1246975"/>
            <a:ext cx="7717500" cy="3357000"/>
          </a:xfrm>
          <a:prstGeom prst="rect">
            <a:avLst/>
          </a:prstGeom>
          <a:noFill/>
          <a:ln>
            <a:noFill/>
          </a:ln>
        </p:spPr>
        <p:txBody>
          <a:bodyPr spcFirstLastPara="1" wrap="square" lIns="91425" tIns="91425" rIns="91425" bIns="91425" anchor="ctr" anchorCtr="0">
            <a:no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8" r:id="rId5"/>
    <p:sldLayoutId id="2147483701" r:id="rId6"/>
    <p:sldLayoutId id="2147483702"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jpeg"/><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62"/>
          <p:cNvSpPr txBox="1">
            <a:spLocks noGrp="1"/>
          </p:cNvSpPr>
          <p:nvPr>
            <p:ph type="ctrTitle"/>
          </p:nvPr>
        </p:nvSpPr>
        <p:spPr>
          <a:xfrm>
            <a:off x="2048825" y="848600"/>
            <a:ext cx="5046300" cy="103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6000" b="1" dirty="0">
                <a:latin typeface="Calibri" panose="020F0502020204030204" pitchFamily="34" charset="0"/>
                <a:ea typeface="Calibri" panose="020F0502020204030204" pitchFamily="34" charset="0"/>
                <a:cs typeface="Calibri" panose="020F0502020204030204" pitchFamily="34" charset="0"/>
              </a:rPr>
              <a:t>NBA</a:t>
            </a:r>
            <a:endParaRPr b="1" dirty="0">
              <a:latin typeface="Calibri" panose="020F0502020204030204" pitchFamily="34" charset="0"/>
              <a:ea typeface="Calibri" panose="020F0502020204030204" pitchFamily="34" charset="0"/>
              <a:cs typeface="Calibri" panose="020F0502020204030204" pitchFamily="34" charset="0"/>
            </a:endParaRPr>
          </a:p>
        </p:txBody>
      </p:sp>
      <p:sp>
        <p:nvSpPr>
          <p:cNvPr id="457" name="Google Shape;457;p62"/>
          <p:cNvSpPr txBox="1">
            <a:spLocks noGrp="1"/>
          </p:cNvSpPr>
          <p:nvPr>
            <p:ph type="subTitle" idx="1"/>
          </p:nvPr>
        </p:nvSpPr>
        <p:spPr>
          <a:xfrm>
            <a:off x="2048825" y="3798375"/>
            <a:ext cx="5046300" cy="44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he-IL" b="1" dirty="0">
                <a:latin typeface="Calibri" panose="020F0502020204030204" pitchFamily="34" charset="0"/>
                <a:ea typeface="Calibri" panose="020F0502020204030204" pitchFamily="34" charset="0"/>
                <a:cs typeface="Calibri" panose="020F0502020204030204" pitchFamily="34" charset="0"/>
              </a:rPr>
              <a:t>עמית בושנסקי</a:t>
            </a:r>
            <a:endParaRPr b="1" dirty="0">
              <a:latin typeface="Calibri" panose="020F0502020204030204" pitchFamily="34" charset="0"/>
              <a:ea typeface="Calibri" panose="020F0502020204030204" pitchFamily="34" charset="0"/>
              <a:cs typeface="Calibri" panose="020F0502020204030204" pitchFamily="34" charset="0"/>
            </a:endParaRPr>
          </a:p>
        </p:txBody>
      </p:sp>
      <p:sp>
        <p:nvSpPr>
          <p:cNvPr id="458" name="Google Shape;458;p62"/>
          <p:cNvSpPr txBox="1">
            <a:spLocks noGrp="1"/>
          </p:cNvSpPr>
          <p:nvPr>
            <p:ph type="subTitle" idx="2"/>
          </p:nvPr>
        </p:nvSpPr>
        <p:spPr>
          <a:xfrm>
            <a:off x="2902475" y="1879100"/>
            <a:ext cx="3339000" cy="518700"/>
          </a:xfrm>
          <a:prstGeom prst="rect">
            <a:avLst/>
          </a:prstGeom>
        </p:spPr>
        <p:txBody>
          <a:bodyPr spcFirstLastPara="1" wrap="square" lIns="91425" tIns="91425" rIns="91425" bIns="91425" anchor="ctr" anchorCtr="0">
            <a:noAutofit/>
          </a:bodyPr>
          <a:lstStyle/>
          <a:p>
            <a:pPr marL="0" lvl="0" indent="0" rtl="1">
              <a:spcBef>
                <a:spcPts val="0"/>
              </a:spcBef>
              <a:spcAft>
                <a:spcPts val="1200"/>
              </a:spcAft>
              <a:buNone/>
            </a:pPr>
            <a:r>
              <a:rPr lang="he-IL" b="1" dirty="0">
                <a:latin typeface="Calibri" panose="020F0502020204030204" pitchFamily="34" charset="0"/>
                <a:ea typeface="Calibri" panose="020F0502020204030204" pitchFamily="34" charset="0"/>
                <a:cs typeface="Calibri" panose="020F0502020204030204" pitchFamily="34" charset="0"/>
              </a:rPr>
              <a:t>ניתוח שלשות</a:t>
            </a:r>
          </a:p>
        </p:txBody>
      </p:sp>
      <p:grpSp>
        <p:nvGrpSpPr>
          <p:cNvPr id="459" name="Google Shape;459;p62"/>
          <p:cNvGrpSpPr/>
          <p:nvPr/>
        </p:nvGrpSpPr>
        <p:grpSpPr>
          <a:xfrm>
            <a:off x="4259475" y="2709406"/>
            <a:ext cx="624975" cy="624950"/>
            <a:chOff x="4259475" y="2709406"/>
            <a:chExt cx="624975" cy="624950"/>
          </a:xfrm>
        </p:grpSpPr>
        <p:sp>
          <p:nvSpPr>
            <p:cNvPr id="460" name="Google Shape;460;p62"/>
            <p:cNvSpPr/>
            <p:nvPr/>
          </p:nvSpPr>
          <p:spPr>
            <a:xfrm>
              <a:off x="4275975" y="2725906"/>
              <a:ext cx="591950" cy="592400"/>
            </a:xfrm>
            <a:custGeom>
              <a:avLst/>
              <a:gdLst/>
              <a:ahLst/>
              <a:cxnLst/>
              <a:rect l="l" t="t" r="r" b="b"/>
              <a:pathLst>
                <a:path w="23678" h="23696" extrusionOk="0">
                  <a:moveTo>
                    <a:pt x="11848" y="0"/>
                  </a:moveTo>
                  <a:cubicBezTo>
                    <a:pt x="5300" y="0"/>
                    <a:pt x="1" y="5300"/>
                    <a:pt x="1" y="11848"/>
                  </a:cubicBezTo>
                  <a:cubicBezTo>
                    <a:pt x="1" y="18378"/>
                    <a:pt x="5300" y="23695"/>
                    <a:pt x="11848" y="23695"/>
                  </a:cubicBezTo>
                  <a:cubicBezTo>
                    <a:pt x="18379" y="23695"/>
                    <a:pt x="23678" y="18378"/>
                    <a:pt x="23678" y="11848"/>
                  </a:cubicBezTo>
                  <a:cubicBezTo>
                    <a:pt x="23678" y="5300"/>
                    <a:pt x="18379" y="0"/>
                    <a:pt x="118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62"/>
            <p:cNvSpPr/>
            <p:nvPr/>
          </p:nvSpPr>
          <p:spPr>
            <a:xfrm>
              <a:off x="4259475" y="2709406"/>
              <a:ext cx="624975" cy="624950"/>
            </a:xfrm>
            <a:custGeom>
              <a:avLst/>
              <a:gdLst/>
              <a:ahLst/>
              <a:cxnLst/>
              <a:rect l="l" t="t" r="r" b="b"/>
              <a:pathLst>
                <a:path w="24999" h="24998" extrusionOk="0">
                  <a:moveTo>
                    <a:pt x="12508" y="1321"/>
                  </a:moveTo>
                  <a:cubicBezTo>
                    <a:pt x="14364" y="1321"/>
                    <a:pt x="16130" y="1785"/>
                    <a:pt x="17683" y="2587"/>
                  </a:cubicBezTo>
                  <a:cubicBezTo>
                    <a:pt x="16666" y="6852"/>
                    <a:pt x="14524" y="11045"/>
                    <a:pt x="12223" y="14631"/>
                  </a:cubicBezTo>
                  <a:cubicBezTo>
                    <a:pt x="11063" y="13650"/>
                    <a:pt x="10296" y="12098"/>
                    <a:pt x="9992" y="10117"/>
                  </a:cubicBezTo>
                  <a:cubicBezTo>
                    <a:pt x="9903" y="9510"/>
                    <a:pt x="9867" y="8904"/>
                    <a:pt x="9867" y="8261"/>
                  </a:cubicBezTo>
                  <a:cubicBezTo>
                    <a:pt x="9867" y="6067"/>
                    <a:pt x="10403" y="3694"/>
                    <a:pt x="11420" y="1392"/>
                  </a:cubicBezTo>
                  <a:cubicBezTo>
                    <a:pt x="11420" y="1392"/>
                    <a:pt x="11420" y="1374"/>
                    <a:pt x="11420" y="1374"/>
                  </a:cubicBezTo>
                  <a:cubicBezTo>
                    <a:pt x="11777" y="1338"/>
                    <a:pt x="12133" y="1321"/>
                    <a:pt x="12508" y="1321"/>
                  </a:cubicBezTo>
                  <a:close/>
                  <a:moveTo>
                    <a:pt x="18646" y="3158"/>
                  </a:moveTo>
                  <a:cubicBezTo>
                    <a:pt x="21073" y="4764"/>
                    <a:pt x="22839" y="7262"/>
                    <a:pt x="23446" y="10188"/>
                  </a:cubicBezTo>
                  <a:cubicBezTo>
                    <a:pt x="22322" y="11901"/>
                    <a:pt x="20948" y="13311"/>
                    <a:pt x="19449" y="14310"/>
                  </a:cubicBezTo>
                  <a:cubicBezTo>
                    <a:pt x="18038" y="15254"/>
                    <a:pt x="16620" y="15734"/>
                    <a:pt x="15313" y="15734"/>
                  </a:cubicBezTo>
                  <a:cubicBezTo>
                    <a:pt x="14620" y="15734"/>
                    <a:pt x="13959" y="15599"/>
                    <a:pt x="13347" y="15327"/>
                  </a:cubicBezTo>
                  <a:cubicBezTo>
                    <a:pt x="13258" y="15291"/>
                    <a:pt x="13186" y="15256"/>
                    <a:pt x="13097" y="15220"/>
                  </a:cubicBezTo>
                  <a:cubicBezTo>
                    <a:pt x="15434" y="11634"/>
                    <a:pt x="17575" y="7423"/>
                    <a:pt x="18646" y="3158"/>
                  </a:cubicBezTo>
                  <a:close/>
                  <a:moveTo>
                    <a:pt x="10171" y="1553"/>
                  </a:moveTo>
                  <a:cubicBezTo>
                    <a:pt x="8975" y="4514"/>
                    <a:pt x="8529" y="7601"/>
                    <a:pt x="8940" y="10278"/>
                  </a:cubicBezTo>
                  <a:cubicBezTo>
                    <a:pt x="9279" y="12579"/>
                    <a:pt x="10224" y="14399"/>
                    <a:pt x="11616" y="15523"/>
                  </a:cubicBezTo>
                  <a:cubicBezTo>
                    <a:pt x="11295" y="16005"/>
                    <a:pt x="10974" y="16451"/>
                    <a:pt x="10653" y="16897"/>
                  </a:cubicBezTo>
                  <a:cubicBezTo>
                    <a:pt x="8636" y="15541"/>
                    <a:pt x="7155" y="14060"/>
                    <a:pt x="6103" y="12758"/>
                  </a:cubicBezTo>
                  <a:cubicBezTo>
                    <a:pt x="4069" y="10206"/>
                    <a:pt x="3248" y="7797"/>
                    <a:pt x="2945" y="6673"/>
                  </a:cubicBezTo>
                  <a:cubicBezTo>
                    <a:pt x="4533" y="4104"/>
                    <a:pt x="7120" y="2213"/>
                    <a:pt x="10171" y="1553"/>
                  </a:cubicBezTo>
                  <a:close/>
                  <a:moveTo>
                    <a:pt x="2249" y="8047"/>
                  </a:moveTo>
                  <a:cubicBezTo>
                    <a:pt x="2713" y="9385"/>
                    <a:pt x="3605" y="11312"/>
                    <a:pt x="5228" y="13364"/>
                  </a:cubicBezTo>
                  <a:cubicBezTo>
                    <a:pt x="6549" y="15042"/>
                    <a:pt x="8155" y="16523"/>
                    <a:pt x="10010" y="17772"/>
                  </a:cubicBezTo>
                  <a:cubicBezTo>
                    <a:pt x="9707" y="18200"/>
                    <a:pt x="9386" y="18610"/>
                    <a:pt x="9082" y="18985"/>
                  </a:cubicBezTo>
                  <a:cubicBezTo>
                    <a:pt x="7976" y="18432"/>
                    <a:pt x="6656" y="17932"/>
                    <a:pt x="5103" y="17575"/>
                  </a:cubicBezTo>
                  <a:cubicBezTo>
                    <a:pt x="3962" y="17308"/>
                    <a:pt x="2998" y="17040"/>
                    <a:pt x="2159" y="16772"/>
                  </a:cubicBezTo>
                  <a:cubicBezTo>
                    <a:pt x="1606" y="15452"/>
                    <a:pt x="1303" y="14007"/>
                    <a:pt x="1303" y="12508"/>
                  </a:cubicBezTo>
                  <a:cubicBezTo>
                    <a:pt x="1303" y="10920"/>
                    <a:pt x="1642" y="9403"/>
                    <a:pt x="2249" y="8047"/>
                  </a:cubicBezTo>
                  <a:close/>
                  <a:moveTo>
                    <a:pt x="23660" y="11741"/>
                  </a:moveTo>
                  <a:cubicBezTo>
                    <a:pt x="23678" y="11991"/>
                    <a:pt x="23696" y="12258"/>
                    <a:pt x="23696" y="12508"/>
                  </a:cubicBezTo>
                  <a:cubicBezTo>
                    <a:pt x="23696" y="15809"/>
                    <a:pt x="22250" y="18771"/>
                    <a:pt x="19984" y="20823"/>
                  </a:cubicBezTo>
                  <a:cubicBezTo>
                    <a:pt x="16505" y="20002"/>
                    <a:pt x="13739" y="18806"/>
                    <a:pt x="11563" y="17486"/>
                  </a:cubicBezTo>
                  <a:cubicBezTo>
                    <a:pt x="11884" y="17040"/>
                    <a:pt x="12187" y="16594"/>
                    <a:pt x="12508" y="16112"/>
                  </a:cubicBezTo>
                  <a:cubicBezTo>
                    <a:pt x="12633" y="16184"/>
                    <a:pt x="12776" y="16255"/>
                    <a:pt x="12901" y="16308"/>
                  </a:cubicBezTo>
                  <a:cubicBezTo>
                    <a:pt x="13658" y="16646"/>
                    <a:pt x="14468" y="16813"/>
                    <a:pt x="15309" y="16813"/>
                  </a:cubicBezTo>
                  <a:cubicBezTo>
                    <a:pt x="16827" y="16813"/>
                    <a:pt x="18449" y="16270"/>
                    <a:pt x="20056" y="15202"/>
                  </a:cubicBezTo>
                  <a:cubicBezTo>
                    <a:pt x="21376" y="14328"/>
                    <a:pt x="22589" y="13150"/>
                    <a:pt x="23660" y="11741"/>
                  </a:cubicBezTo>
                  <a:close/>
                  <a:moveTo>
                    <a:pt x="2820" y="18093"/>
                  </a:moveTo>
                  <a:cubicBezTo>
                    <a:pt x="3426" y="18271"/>
                    <a:pt x="4104" y="18450"/>
                    <a:pt x="4854" y="18628"/>
                  </a:cubicBezTo>
                  <a:cubicBezTo>
                    <a:pt x="6228" y="18931"/>
                    <a:pt x="7387" y="19377"/>
                    <a:pt x="8387" y="19859"/>
                  </a:cubicBezTo>
                  <a:cubicBezTo>
                    <a:pt x="7726" y="20644"/>
                    <a:pt x="7102" y="21340"/>
                    <a:pt x="6531" y="21965"/>
                  </a:cubicBezTo>
                  <a:cubicBezTo>
                    <a:pt x="4996" y="20983"/>
                    <a:pt x="3712" y="19663"/>
                    <a:pt x="2820" y="18093"/>
                  </a:cubicBezTo>
                  <a:close/>
                  <a:moveTo>
                    <a:pt x="10920" y="18360"/>
                  </a:moveTo>
                  <a:cubicBezTo>
                    <a:pt x="11170" y="18521"/>
                    <a:pt x="11438" y="18681"/>
                    <a:pt x="11705" y="18842"/>
                  </a:cubicBezTo>
                  <a:cubicBezTo>
                    <a:pt x="13846" y="20038"/>
                    <a:pt x="16255" y="20983"/>
                    <a:pt x="18914" y="21661"/>
                  </a:cubicBezTo>
                  <a:cubicBezTo>
                    <a:pt x="17486" y="22660"/>
                    <a:pt x="15827" y="23338"/>
                    <a:pt x="14043" y="23588"/>
                  </a:cubicBezTo>
                  <a:lnTo>
                    <a:pt x="14168" y="23517"/>
                  </a:lnTo>
                  <a:cubicBezTo>
                    <a:pt x="14114" y="23392"/>
                    <a:pt x="12990" y="21304"/>
                    <a:pt x="10028" y="19520"/>
                  </a:cubicBezTo>
                  <a:cubicBezTo>
                    <a:pt x="10331" y="19145"/>
                    <a:pt x="10617" y="18753"/>
                    <a:pt x="10920" y="18360"/>
                  </a:cubicBezTo>
                  <a:close/>
                  <a:moveTo>
                    <a:pt x="9350" y="20377"/>
                  </a:moveTo>
                  <a:cubicBezTo>
                    <a:pt x="11473" y="21626"/>
                    <a:pt x="12580" y="23053"/>
                    <a:pt x="13008" y="23677"/>
                  </a:cubicBezTo>
                  <a:cubicBezTo>
                    <a:pt x="12847" y="23695"/>
                    <a:pt x="12669" y="23695"/>
                    <a:pt x="12508" y="23695"/>
                  </a:cubicBezTo>
                  <a:cubicBezTo>
                    <a:pt x="10706" y="23695"/>
                    <a:pt x="8993" y="23267"/>
                    <a:pt x="7494" y="22500"/>
                  </a:cubicBezTo>
                  <a:cubicBezTo>
                    <a:pt x="8065" y="21875"/>
                    <a:pt x="8690" y="21162"/>
                    <a:pt x="9350" y="20377"/>
                  </a:cubicBezTo>
                  <a:close/>
                  <a:moveTo>
                    <a:pt x="12508" y="0"/>
                  </a:moveTo>
                  <a:cubicBezTo>
                    <a:pt x="5603" y="0"/>
                    <a:pt x="0" y="5621"/>
                    <a:pt x="0" y="12508"/>
                  </a:cubicBezTo>
                  <a:cubicBezTo>
                    <a:pt x="0" y="19395"/>
                    <a:pt x="5603" y="24998"/>
                    <a:pt x="12508" y="24998"/>
                  </a:cubicBezTo>
                  <a:cubicBezTo>
                    <a:pt x="19395" y="24998"/>
                    <a:pt x="24998" y="19395"/>
                    <a:pt x="24998" y="12508"/>
                  </a:cubicBezTo>
                  <a:cubicBezTo>
                    <a:pt x="24998" y="5621"/>
                    <a:pt x="19395" y="0"/>
                    <a:pt x="125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2" name="Google Shape;462;p62"/>
          <p:cNvGrpSpPr/>
          <p:nvPr/>
        </p:nvGrpSpPr>
        <p:grpSpPr>
          <a:xfrm>
            <a:off x="5150900" y="2709406"/>
            <a:ext cx="624975" cy="624950"/>
            <a:chOff x="5150900" y="2709406"/>
            <a:chExt cx="624975" cy="624950"/>
          </a:xfrm>
        </p:grpSpPr>
        <p:sp>
          <p:nvSpPr>
            <p:cNvPr id="463" name="Google Shape;463;p62"/>
            <p:cNvSpPr/>
            <p:nvPr/>
          </p:nvSpPr>
          <p:spPr>
            <a:xfrm rot="10800000" flipH="1">
              <a:off x="5167400" y="2725456"/>
              <a:ext cx="591950" cy="592400"/>
            </a:xfrm>
            <a:custGeom>
              <a:avLst/>
              <a:gdLst/>
              <a:ahLst/>
              <a:cxnLst/>
              <a:rect l="l" t="t" r="r" b="b"/>
              <a:pathLst>
                <a:path w="23678" h="23696" extrusionOk="0">
                  <a:moveTo>
                    <a:pt x="11848" y="0"/>
                  </a:moveTo>
                  <a:cubicBezTo>
                    <a:pt x="5300" y="0"/>
                    <a:pt x="1" y="5300"/>
                    <a:pt x="1" y="11848"/>
                  </a:cubicBezTo>
                  <a:cubicBezTo>
                    <a:pt x="1" y="18378"/>
                    <a:pt x="5300" y="23695"/>
                    <a:pt x="11848" y="23695"/>
                  </a:cubicBezTo>
                  <a:cubicBezTo>
                    <a:pt x="18379" y="23695"/>
                    <a:pt x="23678" y="18378"/>
                    <a:pt x="23678" y="11848"/>
                  </a:cubicBezTo>
                  <a:cubicBezTo>
                    <a:pt x="23678" y="5300"/>
                    <a:pt x="18379" y="0"/>
                    <a:pt x="118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62"/>
            <p:cNvSpPr/>
            <p:nvPr/>
          </p:nvSpPr>
          <p:spPr>
            <a:xfrm rot="10800000" flipH="1">
              <a:off x="5150900" y="2709406"/>
              <a:ext cx="624975" cy="624950"/>
            </a:xfrm>
            <a:custGeom>
              <a:avLst/>
              <a:gdLst/>
              <a:ahLst/>
              <a:cxnLst/>
              <a:rect l="l" t="t" r="r" b="b"/>
              <a:pathLst>
                <a:path w="24999" h="24998" extrusionOk="0">
                  <a:moveTo>
                    <a:pt x="12508" y="1321"/>
                  </a:moveTo>
                  <a:cubicBezTo>
                    <a:pt x="14364" y="1321"/>
                    <a:pt x="16130" y="1785"/>
                    <a:pt x="17683" y="2587"/>
                  </a:cubicBezTo>
                  <a:cubicBezTo>
                    <a:pt x="16666" y="6852"/>
                    <a:pt x="14524" y="11045"/>
                    <a:pt x="12223" y="14631"/>
                  </a:cubicBezTo>
                  <a:cubicBezTo>
                    <a:pt x="11063" y="13650"/>
                    <a:pt x="10296" y="12098"/>
                    <a:pt x="9992" y="10117"/>
                  </a:cubicBezTo>
                  <a:cubicBezTo>
                    <a:pt x="9903" y="9510"/>
                    <a:pt x="9867" y="8904"/>
                    <a:pt x="9867" y="8261"/>
                  </a:cubicBezTo>
                  <a:cubicBezTo>
                    <a:pt x="9867" y="6067"/>
                    <a:pt x="10403" y="3694"/>
                    <a:pt x="11420" y="1392"/>
                  </a:cubicBezTo>
                  <a:cubicBezTo>
                    <a:pt x="11420" y="1392"/>
                    <a:pt x="11420" y="1374"/>
                    <a:pt x="11420" y="1374"/>
                  </a:cubicBezTo>
                  <a:cubicBezTo>
                    <a:pt x="11777" y="1338"/>
                    <a:pt x="12133" y="1321"/>
                    <a:pt x="12508" y="1321"/>
                  </a:cubicBezTo>
                  <a:close/>
                  <a:moveTo>
                    <a:pt x="18646" y="3158"/>
                  </a:moveTo>
                  <a:cubicBezTo>
                    <a:pt x="21073" y="4764"/>
                    <a:pt x="22839" y="7262"/>
                    <a:pt x="23446" y="10188"/>
                  </a:cubicBezTo>
                  <a:cubicBezTo>
                    <a:pt x="22322" y="11901"/>
                    <a:pt x="20948" y="13311"/>
                    <a:pt x="19449" y="14310"/>
                  </a:cubicBezTo>
                  <a:cubicBezTo>
                    <a:pt x="18038" y="15254"/>
                    <a:pt x="16620" y="15734"/>
                    <a:pt x="15313" y="15734"/>
                  </a:cubicBezTo>
                  <a:cubicBezTo>
                    <a:pt x="14620" y="15734"/>
                    <a:pt x="13959" y="15599"/>
                    <a:pt x="13347" y="15327"/>
                  </a:cubicBezTo>
                  <a:cubicBezTo>
                    <a:pt x="13258" y="15291"/>
                    <a:pt x="13186" y="15256"/>
                    <a:pt x="13097" y="15220"/>
                  </a:cubicBezTo>
                  <a:cubicBezTo>
                    <a:pt x="15434" y="11634"/>
                    <a:pt x="17575" y="7423"/>
                    <a:pt x="18646" y="3158"/>
                  </a:cubicBezTo>
                  <a:close/>
                  <a:moveTo>
                    <a:pt x="10171" y="1553"/>
                  </a:moveTo>
                  <a:cubicBezTo>
                    <a:pt x="8975" y="4514"/>
                    <a:pt x="8529" y="7601"/>
                    <a:pt x="8940" y="10278"/>
                  </a:cubicBezTo>
                  <a:cubicBezTo>
                    <a:pt x="9279" y="12579"/>
                    <a:pt x="10224" y="14399"/>
                    <a:pt x="11616" y="15523"/>
                  </a:cubicBezTo>
                  <a:cubicBezTo>
                    <a:pt x="11295" y="16005"/>
                    <a:pt x="10974" y="16451"/>
                    <a:pt x="10653" y="16897"/>
                  </a:cubicBezTo>
                  <a:cubicBezTo>
                    <a:pt x="8636" y="15541"/>
                    <a:pt x="7155" y="14060"/>
                    <a:pt x="6103" y="12758"/>
                  </a:cubicBezTo>
                  <a:cubicBezTo>
                    <a:pt x="4069" y="10206"/>
                    <a:pt x="3248" y="7797"/>
                    <a:pt x="2945" y="6673"/>
                  </a:cubicBezTo>
                  <a:cubicBezTo>
                    <a:pt x="4533" y="4104"/>
                    <a:pt x="7120" y="2213"/>
                    <a:pt x="10171" y="1553"/>
                  </a:cubicBezTo>
                  <a:close/>
                  <a:moveTo>
                    <a:pt x="2249" y="8047"/>
                  </a:moveTo>
                  <a:cubicBezTo>
                    <a:pt x="2713" y="9385"/>
                    <a:pt x="3605" y="11312"/>
                    <a:pt x="5228" y="13364"/>
                  </a:cubicBezTo>
                  <a:cubicBezTo>
                    <a:pt x="6549" y="15042"/>
                    <a:pt x="8155" y="16523"/>
                    <a:pt x="10010" y="17772"/>
                  </a:cubicBezTo>
                  <a:cubicBezTo>
                    <a:pt x="9707" y="18200"/>
                    <a:pt x="9386" y="18610"/>
                    <a:pt x="9082" y="18985"/>
                  </a:cubicBezTo>
                  <a:cubicBezTo>
                    <a:pt x="7976" y="18432"/>
                    <a:pt x="6656" y="17932"/>
                    <a:pt x="5103" y="17575"/>
                  </a:cubicBezTo>
                  <a:cubicBezTo>
                    <a:pt x="3962" y="17308"/>
                    <a:pt x="2998" y="17040"/>
                    <a:pt x="2159" y="16772"/>
                  </a:cubicBezTo>
                  <a:cubicBezTo>
                    <a:pt x="1606" y="15452"/>
                    <a:pt x="1303" y="14007"/>
                    <a:pt x="1303" y="12508"/>
                  </a:cubicBezTo>
                  <a:cubicBezTo>
                    <a:pt x="1303" y="10920"/>
                    <a:pt x="1642" y="9403"/>
                    <a:pt x="2249" y="8047"/>
                  </a:cubicBezTo>
                  <a:close/>
                  <a:moveTo>
                    <a:pt x="23660" y="11741"/>
                  </a:moveTo>
                  <a:cubicBezTo>
                    <a:pt x="23678" y="11991"/>
                    <a:pt x="23696" y="12258"/>
                    <a:pt x="23696" y="12508"/>
                  </a:cubicBezTo>
                  <a:cubicBezTo>
                    <a:pt x="23696" y="15809"/>
                    <a:pt x="22250" y="18771"/>
                    <a:pt x="19984" y="20823"/>
                  </a:cubicBezTo>
                  <a:cubicBezTo>
                    <a:pt x="16505" y="20002"/>
                    <a:pt x="13739" y="18806"/>
                    <a:pt x="11563" y="17486"/>
                  </a:cubicBezTo>
                  <a:cubicBezTo>
                    <a:pt x="11884" y="17040"/>
                    <a:pt x="12187" y="16594"/>
                    <a:pt x="12508" y="16112"/>
                  </a:cubicBezTo>
                  <a:cubicBezTo>
                    <a:pt x="12633" y="16184"/>
                    <a:pt x="12776" y="16255"/>
                    <a:pt x="12901" y="16308"/>
                  </a:cubicBezTo>
                  <a:cubicBezTo>
                    <a:pt x="13658" y="16646"/>
                    <a:pt x="14468" y="16813"/>
                    <a:pt x="15309" y="16813"/>
                  </a:cubicBezTo>
                  <a:cubicBezTo>
                    <a:pt x="16827" y="16813"/>
                    <a:pt x="18449" y="16270"/>
                    <a:pt x="20056" y="15202"/>
                  </a:cubicBezTo>
                  <a:cubicBezTo>
                    <a:pt x="21376" y="14328"/>
                    <a:pt x="22589" y="13150"/>
                    <a:pt x="23660" y="11741"/>
                  </a:cubicBezTo>
                  <a:close/>
                  <a:moveTo>
                    <a:pt x="2820" y="18093"/>
                  </a:moveTo>
                  <a:cubicBezTo>
                    <a:pt x="3426" y="18271"/>
                    <a:pt x="4104" y="18450"/>
                    <a:pt x="4854" y="18628"/>
                  </a:cubicBezTo>
                  <a:cubicBezTo>
                    <a:pt x="6228" y="18931"/>
                    <a:pt x="7387" y="19377"/>
                    <a:pt x="8387" y="19859"/>
                  </a:cubicBezTo>
                  <a:cubicBezTo>
                    <a:pt x="7726" y="20644"/>
                    <a:pt x="7102" y="21340"/>
                    <a:pt x="6531" y="21965"/>
                  </a:cubicBezTo>
                  <a:cubicBezTo>
                    <a:pt x="4996" y="20983"/>
                    <a:pt x="3712" y="19663"/>
                    <a:pt x="2820" y="18093"/>
                  </a:cubicBezTo>
                  <a:close/>
                  <a:moveTo>
                    <a:pt x="10920" y="18360"/>
                  </a:moveTo>
                  <a:cubicBezTo>
                    <a:pt x="11170" y="18521"/>
                    <a:pt x="11438" y="18681"/>
                    <a:pt x="11705" y="18842"/>
                  </a:cubicBezTo>
                  <a:cubicBezTo>
                    <a:pt x="13846" y="20038"/>
                    <a:pt x="16255" y="20983"/>
                    <a:pt x="18914" y="21661"/>
                  </a:cubicBezTo>
                  <a:cubicBezTo>
                    <a:pt x="17486" y="22660"/>
                    <a:pt x="15827" y="23338"/>
                    <a:pt x="14043" y="23588"/>
                  </a:cubicBezTo>
                  <a:lnTo>
                    <a:pt x="14168" y="23517"/>
                  </a:lnTo>
                  <a:cubicBezTo>
                    <a:pt x="14114" y="23392"/>
                    <a:pt x="12990" y="21304"/>
                    <a:pt x="10028" y="19520"/>
                  </a:cubicBezTo>
                  <a:cubicBezTo>
                    <a:pt x="10331" y="19145"/>
                    <a:pt x="10617" y="18753"/>
                    <a:pt x="10920" y="18360"/>
                  </a:cubicBezTo>
                  <a:close/>
                  <a:moveTo>
                    <a:pt x="9350" y="20377"/>
                  </a:moveTo>
                  <a:cubicBezTo>
                    <a:pt x="11473" y="21626"/>
                    <a:pt x="12580" y="23053"/>
                    <a:pt x="13008" y="23677"/>
                  </a:cubicBezTo>
                  <a:cubicBezTo>
                    <a:pt x="12847" y="23695"/>
                    <a:pt x="12669" y="23695"/>
                    <a:pt x="12508" y="23695"/>
                  </a:cubicBezTo>
                  <a:cubicBezTo>
                    <a:pt x="10706" y="23695"/>
                    <a:pt x="8993" y="23267"/>
                    <a:pt x="7494" y="22500"/>
                  </a:cubicBezTo>
                  <a:cubicBezTo>
                    <a:pt x="8065" y="21875"/>
                    <a:pt x="8690" y="21162"/>
                    <a:pt x="9350" y="20377"/>
                  </a:cubicBezTo>
                  <a:close/>
                  <a:moveTo>
                    <a:pt x="12508" y="0"/>
                  </a:moveTo>
                  <a:cubicBezTo>
                    <a:pt x="5603" y="0"/>
                    <a:pt x="0" y="5621"/>
                    <a:pt x="0" y="12508"/>
                  </a:cubicBezTo>
                  <a:cubicBezTo>
                    <a:pt x="0" y="19395"/>
                    <a:pt x="5603" y="24998"/>
                    <a:pt x="12508" y="24998"/>
                  </a:cubicBezTo>
                  <a:cubicBezTo>
                    <a:pt x="19395" y="24998"/>
                    <a:pt x="24998" y="19395"/>
                    <a:pt x="24998" y="12508"/>
                  </a:cubicBezTo>
                  <a:cubicBezTo>
                    <a:pt x="24998" y="5621"/>
                    <a:pt x="19395" y="0"/>
                    <a:pt x="125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5" name="Google Shape;465;p62"/>
          <p:cNvGrpSpPr/>
          <p:nvPr/>
        </p:nvGrpSpPr>
        <p:grpSpPr>
          <a:xfrm>
            <a:off x="3368050" y="2709406"/>
            <a:ext cx="624975" cy="624950"/>
            <a:chOff x="3368050" y="2709406"/>
            <a:chExt cx="624975" cy="624950"/>
          </a:xfrm>
        </p:grpSpPr>
        <p:sp>
          <p:nvSpPr>
            <p:cNvPr id="466" name="Google Shape;466;p62"/>
            <p:cNvSpPr/>
            <p:nvPr/>
          </p:nvSpPr>
          <p:spPr>
            <a:xfrm flipH="1">
              <a:off x="3384575" y="2725906"/>
              <a:ext cx="591950" cy="592400"/>
            </a:xfrm>
            <a:custGeom>
              <a:avLst/>
              <a:gdLst/>
              <a:ahLst/>
              <a:cxnLst/>
              <a:rect l="l" t="t" r="r" b="b"/>
              <a:pathLst>
                <a:path w="23678" h="23696" extrusionOk="0">
                  <a:moveTo>
                    <a:pt x="11848" y="0"/>
                  </a:moveTo>
                  <a:cubicBezTo>
                    <a:pt x="5300" y="0"/>
                    <a:pt x="1" y="5300"/>
                    <a:pt x="1" y="11848"/>
                  </a:cubicBezTo>
                  <a:cubicBezTo>
                    <a:pt x="1" y="18378"/>
                    <a:pt x="5300" y="23695"/>
                    <a:pt x="11848" y="23695"/>
                  </a:cubicBezTo>
                  <a:cubicBezTo>
                    <a:pt x="18379" y="23695"/>
                    <a:pt x="23678" y="18378"/>
                    <a:pt x="23678" y="11848"/>
                  </a:cubicBezTo>
                  <a:cubicBezTo>
                    <a:pt x="23678" y="5300"/>
                    <a:pt x="18379" y="0"/>
                    <a:pt x="118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62"/>
            <p:cNvSpPr/>
            <p:nvPr/>
          </p:nvSpPr>
          <p:spPr>
            <a:xfrm flipH="1">
              <a:off x="3368050" y="2709406"/>
              <a:ext cx="624975" cy="624950"/>
            </a:xfrm>
            <a:custGeom>
              <a:avLst/>
              <a:gdLst/>
              <a:ahLst/>
              <a:cxnLst/>
              <a:rect l="l" t="t" r="r" b="b"/>
              <a:pathLst>
                <a:path w="24999" h="24998" extrusionOk="0">
                  <a:moveTo>
                    <a:pt x="12508" y="1321"/>
                  </a:moveTo>
                  <a:cubicBezTo>
                    <a:pt x="14364" y="1321"/>
                    <a:pt x="16130" y="1785"/>
                    <a:pt x="17683" y="2587"/>
                  </a:cubicBezTo>
                  <a:cubicBezTo>
                    <a:pt x="16666" y="6852"/>
                    <a:pt x="14524" y="11045"/>
                    <a:pt x="12223" y="14631"/>
                  </a:cubicBezTo>
                  <a:cubicBezTo>
                    <a:pt x="11063" y="13650"/>
                    <a:pt x="10296" y="12098"/>
                    <a:pt x="9992" y="10117"/>
                  </a:cubicBezTo>
                  <a:cubicBezTo>
                    <a:pt x="9903" y="9510"/>
                    <a:pt x="9867" y="8904"/>
                    <a:pt x="9867" y="8261"/>
                  </a:cubicBezTo>
                  <a:cubicBezTo>
                    <a:pt x="9867" y="6067"/>
                    <a:pt x="10403" y="3694"/>
                    <a:pt x="11420" y="1392"/>
                  </a:cubicBezTo>
                  <a:cubicBezTo>
                    <a:pt x="11420" y="1392"/>
                    <a:pt x="11420" y="1374"/>
                    <a:pt x="11420" y="1374"/>
                  </a:cubicBezTo>
                  <a:cubicBezTo>
                    <a:pt x="11777" y="1338"/>
                    <a:pt x="12133" y="1321"/>
                    <a:pt x="12508" y="1321"/>
                  </a:cubicBezTo>
                  <a:close/>
                  <a:moveTo>
                    <a:pt x="18646" y="3158"/>
                  </a:moveTo>
                  <a:cubicBezTo>
                    <a:pt x="21073" y="4764"/>
                    <a:pt x="22839" y="7262"/>
                    <a:pt x="23446" y="10188"/>
                  </a:cubicBezTo>
                  <a:cubicBezTo>
                    <a:pt x="22322" y="11901"/>
                    <a:pt x="20948" y="13311"/>
                    <a:pt x="19449" y="14310"/>
                  </a:cubicBezTo>
                  <a:cubicBezTo>
                    <a:pt x="18038" y="15254"/>
                    <a:pt x="16620" y="15734"/>
                    <a:pt x="15313" y="15734"/>
                  </a:cubicBezTo>
                  <a:cubicBezTo>
                    <a:pt x="14620" y="15734"/>
                    <a:pt x="13959" y="15599"/>
                    <a:pt x="13347" y="15327"/>
                  </a:cubicBezTo>
                  <a:cubicBezTo>
                    <a:pt x="13258" y="15291"/>
                    <a:pt x="13186" y="15256"/>
                    <a:pt x="13097" y="15220"/>
                  </a:cubicBezTo>
                  <a:cubicBezTo>
                    <a:pt x="15434" y="11634"/>
                    <a:pt x="17575" y="7423"/>
                    <a:pt x="18646" y="3158"/>
                  </a:cubicBezTo>
                  <a:close/>
                  <a:moveTo>
                    <a:pt x="10171" y="1553"/>
                  </a:moveTo>
                  <a:cubicBezTo>
                    <a:pt x="8975" y="4514"/>
                    <a:pt x="8529" y="7601"/>
                    <a:pt x="8940" y="10278"/>
                  </a:cubicBezTo>
                  <a:cubicBezTo>
                    <a:pt x="9279" y="12579"/>
                    <a:pt x="10224" y="14399"/>
                    <a:pt x="11616" y="15523"/>
                  </a:cubicBezTo>
                  <a:cubicBezTo>
                    <a:pt x="11295" y="16005"/>
                    <a:pt x="10974" y="16451"/>
                    <a:pt x="10653" y="16897"/>
                  </a:cubicBezTo>
                  <a:cubicBezTo>
                    <a:pt x="8636" y="15541"/>
                    <a:pt x="7155" y="14060"/>
                    <a:pt x="6103" y="12758"/>
                  </a:cubicBezTo>
                  <a:cubicBezTo>
                    <a:pt x="4069" y="10206"/>
                    <a:pt x="3248" y="7797"/>
                    <a:pt x="2945" y="6673"/>
                  </a:cubicBezTo>
                  <a:cubicBezTo>
                    <a:pt x="4533" y="4104"/>
                    <a:pt x="7120" y="2213"/>
                    <a:pt x="10171" y="1553"/>
                  </a:cubicBezTo>
                  <a:close/>
                  <a:moveTo>
                    <a:pt x="2249" y="8047"/>
                  </a:moveTo>
                  <a:cubicBezTo>
                    <a:pt x="2713" y="9385"/>
                    <a:pt x="3605" y="11312"/>
                    <a:pt x="5228" y="13364"/>
                  </a:cubicBezTo>
                  <a:cubicBezTo>
                    <a:pt x="6549" y="15042"/>
                    <a:pt x="8155" y="16523"/>
                    <a:pt x="10010" y="17772"/>
                  </a:cubicBezTo>
                  <a:cubicBezTo>
                    <a:pt x="9707" y="18200"/>
                    <a:pt x="9386" y="18610"/>
                    <a:pt x="9082" y="18985"/>
                  </a:cubicBezTo>
                  <a:cubicBezTo>
                    <a:pt x="7976" y="18432"/>
                    <a:pt x="6656" y="17932"/>
                    <a:pt x="5103" y="17575"/>
                  </a:cubicBezTo>
                  <a:cubicBezTo>
                    <a:pt x="3962" y="17308"/>
                    <a:pt x="2998" y="17040"/>
                    <a:pt x="2159" y="16772"/>
                  </a:cubicBezTo>
                  <a:cubicBezTo>
                    <a:pt x="1606" y="15452"/>
                    <a:pt x="1303" y="14007"/>
                    <a:pt x="1303" y="12508"/>
                  </a:cubicBezTo>
                  <a:cubicBezTo>
                    <a:pt x="1303" y="10920"/>
                    <a:pt x="1642" y="9403"/>
                    <a:pt x="2249" y="8047"/>
                  </a:cubicBezTo>
                  <a:close/>
                  <a:moveTo>
                    <a:pt x="23660" y="11741"/>
                  </a:moveTo>
                  <a:cubicBezTo>
                    <a:pt x="23678" y="11991"/>
                    <a:pt x="23696" y="12258"/>
                    <a:pt x="23696" y="12508"/>
                  </a:cubicBezTo>
                  <a:cubicBezTo>
                    <a:pt x="23696" y="15809"/>
                    <a:pt x="22250" y="18771"/>
                    <a:pt x="19984" y="20823"/>
                  </a:cubicBezTo>
                  <a:cubicBezTo>
                    <a:pt x="16505" y="20002"/>
                    <a:pt x="13739" y="18806"/>
                    <a:pt x="11563" y="17486"/>
                  </a:cubicBezTo>
                  <a:cubicBezTo>
                    <a:pt x="11884" y="17040"/>
                    <a:pt x="12187" y="16594"/>
                    <a:pt x="12508" y="16112"/>
                  </a:cubicBezTo>
                  <a:cubicBezTo>
                    <a:pt x="12633" y="16184"/>
                    <a:pt x="12776" y="16255"/>
                    <a:pt x="12901" y="16308"/>
                  </a:cubicBezTo>
                  <a:cubicBezTo>
                    <a:pt x="13658" y="16646"/>
                    <a:pt x="14468" y="16813"/>
                    <a:pt x="15309" y="16813"/>
                  </a:cubicBezTo>
                  <a:cubicBezTo>
                    <a:pt x="16827" y="16813"/>
                    <a:pt x="18449" y="16270"/>
                    <a:pt x="20056" y="15202"/>
                  </a:cubicBezTo>
                  <a:cubicBezTo>
                    <a:pt x="21376" y="14328"/>
                    <a:pt x="22589" y="13150"/>
                    <a:pt x="23660" y="11741"/>
                  </a:cubicBezTo>
                  <a:close/>
                  <a:moveTo>
                    <a:pt x="2820" y="18093"/>
                  </a:moveTo>
                  <a:cubicBezTo>
                    <a:pt x="3426" y="18271"/>
                    <a:pt x="4104" y="18450"/>
                    <a:pt x="4854" y="18628"/>
                  </a:cubicBezTo>
                  <a:cubicBezTo>
                    <a:pt x="6228" y="18931"/>
                    <a:pt x="7387" y="19377"/>
                    <a:pt x="8387" y="19859"/>
                  </a:cubicBezTo>
                  <a:cubicBezTo>
                    <a:pt x="7726" y="20644"/>
                    <a:pt x="7102" y="21340"/>
                    <a:pt x="6531" y="21965"/>
                  </a:cubicBezTo>
                  <a:cubicBezTo>
                    <a:pt x="4996" y="20983"/>
                    <a:pt x="3712" y="19663"/>
                    <a:pt x="2820" y="18093"/>
                  </a:cubicBezTo>
                  <a:close/>
                  <a:moveTo>
                    <a:pt x="10920" y="18360"/>
                  </a:moveTo>
                  <a:cubicBezTo>
                    <a:pt x="11170" y="18521"/>
                    <a:pt x="11438" y="18681"/>
                    <a:pt x="11705" y="18842"/>
                  </a:cubicBezTo>
                  <a:cubicBezTo>
                    <a:pt x="13846" y="20038"/>
                    <a:pt x="16255" y="20983"/>
                    <a:pt x="18914" y="21661"/>
                  </a:cubicBezTo>
                  <a:cubicBezTo>
                    <a:pt x="17486" y="22660"/>
                    <a:pt x="15827" y="23338"/>
                    <a:pt x="14043" y="23588"/>
                  </a:cubicBezTo>
                  <a:lnTo>
                    <a:pt x="14168" y="23517"/>
                  </a:lnTo>
                  <a:cubicBezTo>
                    <a:pt x="14114" y="23392"/>
                    <a:pt x="12990" y="21304"/>
                    <a:pt x="10028" y="19520"/>
                  </a:cubicBezTo>
                  <a:cubicBezTo>
                    <a:pt x="10331" y="19145"/>
                    <a:pt x="10617" y="18753"/>
                    <a:pt x="10920" y="18360"/>
                  </a:cubicBezTo>
                  <a:close/>
                  <a:moveTo>
                    <a:pt x="9350" y="20377"/>
                  </a:moveTo>
                  <a:cubicBezTo>
                    <a:pt x="11473" y="21626"/>
                    <a:pt x="12580" y="23053"/>
                    <a:pt x="13008" y="23677"/>
                  </a:cubicBezTo>
                  <a:cubicBezTo>
                    <a:pt x="12847" y="23695"/>
                    <a:pt x="12669" y="23695"/>
                    <a:pt x="12508" y="23695"/>
                  </a:cubicBezTo>
                  <a:cubicBezTo>
                    <a:pt x="10706" y="23695"/>
                    <a:pt x="8993" y="23267"/>
                    <a:pt x="7494" y="22500"/>
                  </a:cubicBezTo>
                  <a:cubicBezTo>
                    <a:pt x="8065" y="21875"/>
                    <a:pt x="8690" y="21162"/>
                    <a:pt x="9350" y="20377"/>
                  </a:cubicBezTo>
                  <a:close/>
                  <a:moveTo>
                    <a:pt x="12508" y="0"/>
                  </a:moveTo>
                  <a:cubicBezTo>
                    <a:pt x="5603" y="0"/>
                    <a:pt x="0" y="5621"/>
                    <a:pt x="0" y="12508"/>
                  </a:cubicBezTo>
                  <a:cubicBezTo>
                    <a:pt x="0" y="19395"/>
                    <a:pt x="5603" y="24998"/>
                    <a:pt x="12508" y="24998"/>
                  </a:cubicBezTo>
                  <a:cubicBezTo>
                    <a:pt x="19395" y="24998"/>
                    <a:pt x="24998" y="19395"/>
                    <a:pt x="24998" y="12508"/>
                  </a:cubicBezTo>
                  <a:cubicBezTo>
                    <a:pt x="24998" y="5621"/>
                    <a:pt x="19395" y="0"/>
                    <a:pt x="125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8" name="Google Shape;468;p62"/>
          <p:cNvGrpSpPr/>
          <p:nvPr/>
        </p:nvGrpSpPr>
        <p:grpSpPr>
          <a:xfrm>
            <a:off x="7129475" y="1270475"/>
            <a:ext cx="2602500" cy="2602500"/>
            <a:chOff x="7129475" y="1270500"/>
            <a:chExt cx="2602500" cy="2602500"/>
          </a:xfrm>
        </p:grpSpPr>
        <p:sp>
          <p:nvSpPr>
            <p:cNvPr id="469" name="Google Shape;469;p62"/>
            <p:cNvSpPr/>
            <p:nvPr/>
          </p:nvSpPr>
          <p:spPr>
            <a:xfrm>
              <a:off x="7415177" y="2348213"/>
              <a:ext cx="446959" cy="447020"/>
            </a:xfrm>
            <a:custGeom>
              <a:avLst/>
              <a:gdLst/>
              <a:ahLst/>
              <a:cxnLst/>
              <a:rect l="l" t="t" r="r" b="b"/>
              <a:pathLst>
                <a:path w="24232" h="24232" extrusionOk="0">
                  <a:moveTo>
                    <a:pt x="12152" y="1"/>
                  </a:moveTo>
                  <a:lnTo>
                    <a:pt x="12152" y="1785"/>
                  </a:lnTo>
                  <a:cubicBezTo>
                    <a:pt x="13240" y="1803"/>
                    <a:pt x="14311" y="1964"/>
                    <a:pt x="15346" y="2303"/>
                  </a:cubicBezTo>
                  <a:lnTo>
                    <a:pt x="15899" y="608"/>
                  </a:lnTo>
                  <a:cubicBezTo>
                    <a:pt x="14685" y="215"/>
                    <a:pt x="13436" y="19"/>
                    <a:pt x="12152" y="1"/>
                  </a:cubicBezTo>
                  <a:close/>
                  <a:moveTo>
                    <a:pt x="8423" y="590"/>
                  </a:moveTo>
                  <a:cubicBezTo>
                    <a:pt x="7209" y="982"/>
                    <a:pt x="6067" y="1553"/>
                    <a:pt x="5033" y="2303"/>
                  </a:cubicBezTo>
                  <a:lnTo>
                    <a:pt x="6085" y="3748"/>
                  </a:lnTo>
                  <a:cubicBezTo>
                    <a:pt x="6960" y="3106"/>
                    <a:pt x="7923" y="2624"/>
                    <a:pt x="8958" y="2285"/>
                  </a:cubicBezTo>
                  <a:lnTo>
                    <a:pt x="8423" y="590"/>
                  </a:lnTo>
                  <a:close/>
                  <a:moveTo>
                    <a:pt x="19271" y="2338"/>
                  </a:moveTo>
                  <a:lnTo>
                    <a:pt x="18218" y="3784"/>
                  </a:lnTo>
                  <a:cubicBezTo>
                    <a:pt x="19093" y="4426"/>
                    <a:pt x="19860" y="5193"/>
                    <a:pt x="20502" y="6067"/>
                  </a:cubicBezTo>
                  <a:lnTo>
                    <a:pt x="21947" y="5033"/>
                  </a:lnTo>
                  <a:cubicBezTo>
                    <a:pt x="21198" y="3998"/>
                    <a:pt x="20288" y="3088"/>
                    <a:pt x="19271" y="2338"/>
                  </a:cubicBezTo>
                  <a:close/>
                  <a:moveTo>
                    <a:pt x="2338" y="4961"/>
                  </a:moveTo>
                  <a:cubicBezTo>
                    <a:pt x="1589" y="5996"/>
                    <a:pt x="1000" y="7138"/>
                    <a:pt x="608" y="8333"/>
                  </a:cubicBezTo>
                  <a:lnTo>
                    <a:pt x="2303" y="8887"/>
                  </a:lnTo>
                  <a:cubicBezTo>
                    <a:pt x="2642" y="7870"/>
                    <a:pt x="3141" y="6906"/>
                    <a:pt x="3784" y="6014"/>
                  </a:cubicBezTo>
                  <a:lnTo>
                    <a:pt x="2338" y="4961"/>
                  </a:lnTo>
                  <a:close/>
                  <a:moveTo>
                    <a:pt x="23660" y="8405"/>
                  </a:moveTo>
                  <a:lnTo>
                    <a:pt x="21965" y="8958"/>
                  </a:lnTo>
                  <a:cubicBezTo>
                    <a:pt x="22286" y="9975"/>
                    <a:pt x="22447" y="11046"/>
                    <a:pt x="22447" y="12116"/>
                  </a:cubicBezTo>
                  <a:lnTo>
                    <a:pt x="22447" y="12152"/>
                  </a:lnTo>
                  <a:lnTo>
                    <a:pt x="24231" y="12116"/>
                  </a:lnTo>
                  <a:cubicBezTo>
                    <a:pt x="24231" y="10849"/>
                    <a:pt x="24035" y="9600"/>
                    <a:pt x="23660" y="8405"/>
                  </a:cubicBezTo>
                  <a:close/>
                  <a:moveTo>
                    <a:pt x="1" y="12080"/>
                  </a:moveTo>
                  <a:lnTo>
                    <a:pt x="1" y="12116"/>
                  </a:lnTo>
                  <a:cubicBezTo>
                    <a:pt x="1" y="13401"/>
                    <a:pt x="197" y="14668"/>
                    <a:pt x="590" y="15863"/>
                  </a:cubicBezTo>
                  <a:lnTo>
                    <a:pt x="2303" y="15310"/>
                  </a:lnTo>
                  <a:cubicBezTo>
                    <a:pt x="1964" y="14293"/>
                    <a:pt x="1785" y="13222"/>
                    <a:pt x="1785" y="12116"/>
                  </a:cubicBezTo>
                  <a:lnTo>
                    <a:pt x="1785" y="12080"/>
                  </a:lnTo>
                  <a:close/>
                  <a:moveTo>
                    <a:pt x="21947" y="15328"/>
                  </a:moveTo>
                  <a:cubicBezTo>
                    <a:pt x="21608" y="16363"/>
                    <a:pt x="21109" y="17326"/>
                    <a:pt x="20466" y="18200"/>
                  </a:cubicBezTo>
                  <a:lnTo>
                    <a:pt x="21912" y="19253"/>
                  </a:lnTo>
                  <a:cubicBezTo>
                    <a:pt x="22661" y="18236"/>
                    <a:pt x="23250" y="17094"/>
                    <a:pt x="23642" y="15881"/>
                  </a:cubicBezTo>
                  <a:lnTo>
                    <a:pt x="21947" y="15328"/>
                  </a:lnTo>
                  <a:close/>
                  <a:moveTo>
                    <a:pt x="3766" y="18200"/>
                  </a:moveTo>
                  <a:lnTo>
                    <a:pt x="2320" y="19235"/>
                  </a:lnTo>
                  <a:cubicBezTo>
                    <a:pt x="3070" y="20270"/>
                    <a:pt x="3962" y="21180"/>
                    <a:pt x="4997" y="21930"/>
                  </a:cubicBezTo>
                  <a:lnTo>
                    <a:pt x="6050" y="20484"/>
                  </a:lnTo>
                  <a:cubicBezTo>
                    <a:pt x="5175" y="19842"/>
                    <a:pt x="4408" y="19075"/>
                    <a:pt x="3766" y="18200"/>
                  </a:cubicBezTo>
                  <a:close/>
                  <a:moveTo>
                    <a:pt x="18183" y="20484"/>
                  </a:moveTo>
                  <a:cubicBezTo>
                    <a:pt x="17308" y="21127"/>
                    <a:pt x="16327" y="21626"/>
                    <a:pt x="15310" y="21947"/>
                  </a:cubicBezTo>
                  <a:lnTo>
                    <a:pt x="15845" y="23660"/>
                  </a:lnTo>
                  <a:cubicBezTo>
                    <a:pt x="17059" y="23268"/>
                    <a:pt x="18200" y="22679"/>
                    <a:pt x="19235" y="21930"/>
                  </a:cubicBezTo>
                  <a:lnTo>
                    <a:pt x="18183" y="20484"/>
                  </a:lnTo>
                  <a:close/>
                  <a:moveTo>
                    <a:pt x="8922" y="21947"/>
                  </a:moveTo>
                  <a:lnTo>
                    <a:pt x="8369" y="23642"/>
                  </a:lnTo>
                  <a:cubicBezTo>
                    <a:pt x="9582" y="24035"/>
                    <a:pt x="10831" y="24231"/>
                    <a:pt x="12116" y="24231"/>
                  </a:cubicBezTo>
                  <a:lnTo>
                    <a:pt x="12116" y="22447"/>
                  </a:lnTo>
                  <a:cubicBezTo>
                    <a:pt x="11028" y="22447"/>
                    <a:pt x="9939" y="22286"/>
                    <a:pt x="8922" y="2194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62"/>
            <p:cNvSpPr/>
            <p:nvPr/>
          </p:nvSpPr>
          <p:spPr>
            <a:xfrm rot="5400000">
              <a:off x="7129475" y="1270500"/>
              <a:ext cx="2602500" cy="2602500"/>
            </a:xfrm>
            <a:prstGeom prst="pie">
              <a:avLst>
                <a:gd name="adj1" fmla="val 0"/>
                <a:gd name="adj2" fmla="val 10800087"/>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62"/>
            <p:cNvSpPr/>
            <p:nvPr/>
          </p:nvSpPr>
          <p:spPr>
            <a:xfrm>
              <a:off x="7661825" y="2348250"/>
              <a:ext cx="768900" cy="4470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2" name="Google Shape;472;p62"/>
          <p:cNvGrpSpPr/>
          <p:nvPr/>
        </p:nvGrpSpPr>
        <p:grpSpPr>
          <a:xfrm flipH="1">
            <a:off x="-588025" y="1270425"/>
            <a:ext cx="2602500" cy="2602500"/>
            <a:chOff x="7129475" y="1270500"/>
            <a:chExt cx="2602500" cy="2602500"/>
          </a:xfrm>
        </p:grpSpPr>
        <p:sp>
          <p:nvSpPr>
            <p:cNvPr id="473" name="Google Shape;473;p62"/>
            <p:cNvSpPr/>
            <p:nvPr/>
          </p:nvSpPr>
          <p:spPr>
            <a:xfrm>
              <a:off x="7415177" y="2348213"/>
              <a:ext cx="446959" cy="447020"/>
            </a:xfrm>
            <a:custGeom>
              <a:avLst/>
              <a:gdLst/>
              <a:ahLst/>
              <a:cxnLst/>
              <a:rect l="l" t="t" r="r" b="b"/>
              <a:pathLst>
                <a:path w="24232" h="24232" extrusionOk="0">
                  <a:moveTo>
                    <a:pt x="12152" y="1"/>
                  </a:moveTo>
                  <a:lnTo>
                    <a:pt x="12152" y="1785"/>
                  </a:lnTo>
                  <a:cubicBezTo>
                    <a:pt x="13240" y="1803"/>
                    <a:pt x="14311" y="1964"/>
                    <a:pt x="15346" y="2303"/>
                  </a:cubicBezTo>
                  <a:lnTo>
                    <a:pt x="15899" y="608"/>
                  </a:lnTo>
                  <a:cubicBezTo>
                    <a:pt x="14685" y="215"/>
                    <a:pt x="13436" y="19"/>
                    <a:pt x="12152" y="1"/>
                  </a:cubicBezTo>
                  <a:close/>
                  <a:moveTo>
                    <a:pt x="8423" y="590"/>
                  </a:moveTo>
                  <a:cubicBezTo>
                    <a:pt x="7209" y="982"/>
                    <a:pt x="6067" y="1553"/>
                    <a:pt x="5033" y="2303"/>
                  </a:cubicBezTo>
                  <a:lnTo>
                    <a:pt x="6085" y="3748"/>
                  </a:lnTo>
                  <a:cubicBezTo>
                    <a:pt x="6960" y="3106"/>
                    <a:pt x="7923" y="2624"/>
                    <a:pt x="8958" y="2285"/>
                  </a:cubicBezTo>
                  <a:lnTo>
                    <a:pt x="8423" y="590"/>
                  </a:lnTo>
                  <a:close/>
                  <a:moveTo>
                    <a:pt x="19271" y="2338"/>
                  </a:moveTo>
                  <a:lnTo>
                    <a:pt x="18218" y="3784"/>
                  </a:lnTo>
                  <a:cubicBezTo>
                    <a:pt x="19093" y="4426"/>
                    <a:pt x="19860" y="5193"/>
                    <a:pt x="20502" y="6067"/>
                  </a:cubicBezTo>
                  <a:lnTo>
                    <a:pt x="21947" y="5033"/>
                  </a:lnTo>
                  <a:cubicBezTo>
                    <a:pt x="21198" y="3998"/>
                    <a:pt x="20288" y="3088"/>
                    <a:pt x="19271" y="2338"/>
                  </a:cubicBezTo>
                  <a:close/>
                  <a:moveTo>
                    <a:pt x="2338" y="4961"/>
                  </a:moveTo>
                  <a:cubicBezTo>
                    <a:pt x="1589" y="5996"/>
                    <a:pt x="1000" y="7138"/>
                    <a:pt x="608" y="8333"/>
                  </a:cubicBezTo>
                  <a:lnTo>
                    <a:pt x="2303" y="8887"/>
                  </a:lnTo>
                  <a:cubicBezTo>
                    <a:pt x="2642" y="7870"/>
                    <a:pt x="3141" y="6906"/>
                    <a:pt x="3784" y="6014"/>
                  </a:cubicBezTo>
                  <a:lnTo>
                    <a:pt x="2338" y="4961"/>
                  </a:lnTo>
                  <a:close/>
                  <a:moveTo>
                    <a:pt x="23660" y="8405"/>
                  </a:moveTo>
                  <a:lnTo>
                    <a:pt x="21965" y="8958"/>
                  </a:lnTo>
                  <a:cubicBezTo>
                    <a:pt x="22286" y="9975"/>
                    <a:pt x="22447" y="11046"/>
                    <a:pt x="22447" y="12116"/>
                  </a:cubicBezTo>
                  <a:lnTo>
                    <a:pt x="22447" y="12152"/>
                  </a:lnTo>
                  <a:lnTo>
                    <a:pt x="24231" y="12116"/>
                  </a:lnTo>
                  <a:cubicBezTo>
                    <a:pt x="24231" y="10849"/>
                    <a:pt x="24035" y="9600"/>
                    <a:pt x="23660" y="8405"/>
                  </a:cubicBezTo>
                  <a:close/>
                  <a:moveTo>
                    <a:pt x="1" y="12080"/>
                  </a:moveTo>
                  <a:lnTo>
                    <a:pt x="1" y="12116"/>
                  </a:lnTo>
                  <a:cubicBezTo>
                    <a:pt x="1" y="13401"/>
                    <a:pt x="197" y="14668"/>
                    <a:pt x="590" y="15863"/>
                  </a:cubicBezTo>
                  <a:lnTo>
                    <a:pt x="2303" y="15310"/>
                  </a:lnTo>
                  <a:cubicBezTo>
                    <a:pt x="1964" y="14293"/>
                    <a:pt x="1785" y="13222"/>
                    <a:pt x="1785" y="12116"/>
                  </a:cubicBezTo>
                  <a:lnTo>
                    <a:pt x="1785" y="12080"/>
                  </a:lnTo>
                  <a:close/>
                  <a:moveTo>
                    <a:pt x="21947" y="15328"/>
                  </a:moveTo>
                  <a:cubicBezTo>
                    <a:pt x="21608" y="16363"/>
                    <a:pt x="21109" y="17326"/>
                    <a:pt x="20466" y="18200"/>
                  </a:cubicBezTo>
                  <a:lnTo>
                    <a:pt x="21912" y="19253"/>
                  </a:lnTo>
                  <a:cubicBezTo>
                    <a:pt x="22661" y="18236"/>
                    <a:pt x="23250" y="17094"/>
                    <a:pt x="23642" y="15881"/>
                  </a:cubicBezTo>
                  <a:lnTo>
                    <a:pt x="21947" y="15328"/>
                  </a:lnTo>
                  <a:close/>
                  <a:moveTo>
                    <a:pt x="3766" y="18200"/>
                  </a:moveTo>
                  <a:lnTo>
                    <a:pt x="2320" y="19235"/>
                  </a:lnTo>
                  <a:cubicBezTo>
                    <a:pt x="3070" y="20270"/>
                    <a:pt x="3962" y="21180"/>
                    <a:pt x="4997" y="21930"/>
                  </a:cubicBezTo>
                  <a:lnTo>
                    <a:pt x="6050" y="20484"/>
                  </a:lnTo>
                  <a:cubicBezTo>
                    <a:pt x="5175" y="19842"/>
                    <a:pt x="4408" y="19075"/>
                    <a:pt x="3766" y="18200"/>
                  </a:cubicBezTo>
                  <a:close/>
                  <a:moveTo>
                    <a:pt x="18183" y="20484"/>
                  </a:moveTo>
                  <a:cubicBezTo>
                    <a:pt x="17308" y="21127"/>
                    <a:pt x="16327" y="21626"/>
                    <a:pt x="15310" y="21947"/>
                  </a:cubicBezTo>
                  <a:lnTo>
                    <a:pt x="15845" y="23660"/>
                  </a:lnTo>
                  <a:cubicBezTo>
                    <a:pt x="17059" y="23268"/>
                    <a:pt x="18200" y="22679"/>
                    <a:pt x="19235" y="21930"/>
                  </a:cubicBezTo>
                  <a:lnTo>
                    <a:pt x="18183" y="20484"/>
                  </a:lnTo>
                  <a:close/>
                  <a:moveTo>
                    <a:pt x="8922" y="21947"/>
                  </a:moveTo>
                  <a:lnTo>
                    <a:pt x="8369" y="23642"/>
                  </a:lnTo>
                  <a:cubicBezTo>
                    <a:pt x="9582" y="24035"/>
                    <a:pt x="10831" y="24231"/>
                    <a:pt x="12116" y="24231"/>
                  </a:cubicBezTo>
                  <a:lnTo>
                    <a:pt x="12116" y="22447"/>
                  </a:lnTo>
                  <a:cubicBezTo>
                    <a:pt x="11028" y="22447"/>
                    <a:pt x="9939" y="22286"/>
                    <a:pt x="8922" y="2194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62"/>
            <p:cNvSpPr/>
            <p:nvPr/>
          </p:nvSpPr>
          <p:spPr>
            <a:xfrm rot="5400000">
              <a:off x="7129475" y="1270500"/>
              <a:ext cx="2602500" cy="2602500"/>
            </a:xfrm>
            <a:prstGeom prst="pie">
              <a:avLst>
                <a:gd name="adj1" fmla="val 0"/>
                <a:gd name="adj2" fmla="val 10800087"/>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62"/>
            <p:cNvSpPr/>
            <p:nvPr/>
          </p:nvSpPr>
          <p:spPr>
            <a:xfrm>
              <a:off x="7661825" y="2348250"/>
              <a:ext cx="768900" cy="4470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56"/>
                                        </p:tgtEl>
                                        <p:attrNameLst>
                                          <p:attrName>style.visibility</p:attrName>
                                        </p:attrNameLst>
                                      </p:cBhvr>
                                      <p:to>
                                        <p:strVal val="visible"/>
                                      </p:to>
                                    </p:set>
                                    <p:animEffect transition="in" filter="fade">
                                      <p:cBhvr>
                                        <p:cTn id="7" dur="1000"/>
                                        <p:tgtEl>
                                          <p:spTgt spid="4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86ED7-1281-0765-3F5F-5813BA4635F2}"/>
              </a:ext>
            </a:extLst>
          </p:cNvPr>
          <p:cNvSpPr>
            <a:spLocks noGrp="1"/>
          </p:cNvSpPr>
          <p:nvPr>
            <p:ph type="title"/>
          </p:nvPr>
        </p:nvSpPr>
        <p:spPr/>
        <p:txBody>
          <a:bodyPr/>
          <a:lstStyle/>
          <a:p>
            <a:r>
              <a:rPr lang="en-US" sz="3200" b="1" dirty="0">
                <a:latin typeface="Calibri" panose="020F0502020204030204" pitchFamily="34" charset="0"/>
                <a:ea typeface="Calibri" panose="020F0502020204030204" pitchFamily="34" charset="0"/>
                <a:cs typeface="Calibri" panose="020F0502020204030204" pitchFamily="34" charset="0"/>
              </a:rPr>
              <a:t>HOUSTON ROCKETS</a:t>
            </a:r>
          </a:p>
        </p:txBody>
      </p:sp>
      <p:pic>
        <p:nvPicPr>
          <p:cNvPr id="2050" name="Picture 2">
            <a:extLst>
              <a:ext uri="{FF2B5EF4-FFF2-40B4-BE49-F238E27FC236}">
                <a16:creationId xmlns:a16="http://schemas.microsoft.com/office/drawing/2014/main" id="{7363F73D-FA35-9780-1838-0878680D8E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1108" y="1203591"/>
            <a:ext cx="2417736" cy="1611824"/>
          </a:xfrm>
          <a:prstGeom prst="rect">
            <a:avLst/>
          </a:prstGeom>
          <a:noFill/>
          <a:effectLst>
            <a:softEdge rad="50800"/>
          </a:effectLst>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2C420C17-DDCE-D909-FEA2-A313A425792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3442" r="15153"/>
          <a:stretch/>
        </p:blipFill>
        <p:spPr bwMode="auto">
          <a:xfrm>
            <a:off x="6007510" y="1177871"/>
            <a:ext cx="2308784" cy="1682940"/>
          </a:xfrm>
          <a:prstGeom prst="rect">
            <a:avLst/>
          </a:prstGeom>
          <a:noFill/>
          <a:effectLst>
            <a:softEdge rad="50800"/>
          </a:effectLst>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3D16F17E-97B1-E3BD-407A-DA8A1A9EC22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5661" r="2256"/>
          <a:stretch/>
        </p:blipFill>
        <p:spPr bwMode="auto">
          <a:xfrm>
            <a:off x="3238844" y="2571750"/>
            <a:ext cx="2768666" cy="1691253"/>
          </a:xfrm>
          <a:prstGeom prst="rect">
            <a:avLst/>
          </a:prstGeom>
          <a:noFill/>
          <a:effectLst>
            <a:softEdge rad="50800"/>
          </a:effectLst>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ED9FAD8C-5F1C-A8A1-FEFE-48CB16A706D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3565" y="1100644"/>
            <a:ext cx="1196870" cy="158668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DE64A81-1B1C-FC18-3B7D-B59349FE95C6}"/>
              </a:ext>
            </a:extLst>
          </p:cNvPr>
          <p:cNvSpPr txBox="1"/>
          <p:nvPr/>
        </p:nvSpPr>
        <p:spPr>
          <a:xfrm>
            <a:off x="930060" y="2772527"/>
            <a:ext cx="1967948" cy="307777"/>
          </a:xfrm>
          <a:prstGeom prst="rect">
            <a:avLst/>
          </a:prstGeom>
          <a:noFill/>
        </p:spPr>
        <p:txBody>
          <a:bodyPr wrap="square" rtlCol="0">
            <a:spAutoFit/>
          </a:bodyPr>
          <a:lstStyle/>
          <a:p>
            <a:pPr algn="ct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James Harden</a:t>
            </a:r>
          </a:p>
        </p:txBody>
      </p:sp>
      <p:sp>
        <p:nvSpPr>
          <p:cNvPr id="4" name="TextBox 3">
            <a:extLst>
              <a:ext uri="{FF2B5EF4-FFF2-40B4-BE49-F238E27FC236}">
                <a16:creationId xmlns:a16="http://schemas.microsoft.com/office/drawing/2014/main" id="{BD6F08F2-BCB4-3350-693B-B74BBCF730D5}"/>
              </a:ext>
            </a:extLst>
          </p:cNvPr>
          <p:cNvSpPr txBox="1"/>
          <p:nvPr/>
        </p:nvSpPr>
        <p:spPr>
          <a:xfrm>
            <a:off x="3588026" y="4151166"/>
            <a:ext cx="1967948" cy="307777"/>
          </a:xfrm>
          <a:prstGeom prst="rect">
            <a:avLst/>
          </a:prstGeom>
          <a:noFill/>
        </p:spPr>
        <p:txBody>
          <a:bodyPr wrap="square" rtlCol="0">
            <a:spAutoFit/>
          </a:bodyPr>
          <a:lstStyle/>
          <a:p>
            <a:pPr algn="ct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Mike D’Antoni</a:t>
            </a:r>
          </a:p>
        </p:txBody>
      </p:sp>
      <p:sp>
        <p:nvSpPr>
          <p:cNvPr id="5" name="TextBox 4">
            <a:extLst>
              <a:ext uri="{FF2B5EF4-FFF2-40B4-BE49-F238E27FC236}">
                <a16:creationId xmlns:a16="http://schemas.microsoft.com/office/drawing/2014/main" id="{5B8D1028-8CDC-28AD-70AB-AB460E2E607E}"/>
              </a:ext>
            </a:extLst>
          </p:cNvPr>
          <p:cNvSpPr txBox="1"/>
          <p:nvPr/>
        </p:nvSpPr>
        <p:spPr>
          <a:xfrm>
            <a:off x="6195946" y="2781640"/>
            <a:ext cx="1967948" cy="307777"/>
          </a:xfrm>
          <a:prstGeom prst="rect">
            <a:avLst/>
          </a:prstGeom>
          <a:noFill/>
        </p:spPr>
        <p:txBody>
          <a:bodyPr wrap="square" rtlCol="0">
            <a:spAutoFit/>
          </a:bodyPr>
          <a:lstStyle/>
          <a:p>
            <a:pPr algn="ct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Daryl Morey</a:t>
            </a:r>
          </a:p>
        </p:txBody>
      </p:sp>
    </p:spTree>
    <p:extLst>
      <p:ext uri="{BB962C8B-B14F-4D97-AF65-F5344CB8AC3E}">
        <p14:creationId xmlns:p14="http://schemas.microsoft.com/office/powerpoint/2010/main" val="3058630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97B61-0BE3-AEB2-AD69-A1455267E7BA}"/>
              </a:ext>
            </a:extLst>
          </p:cNvPr>
          <p:cNvSpPr>
            <a:spLocks noGrp="1"/>
          </p:cNvSpPr>
          <p:nvPr>
            <p:ph type="title"/>
          </p:nvPr>
        </p:nvSpPr>
        <p:spPr>
          <a:xfrm>
            <a:off x="713250" y="539525"/>
            <a:ext cx="7717500" cy="533901"/>
          </a:xfrm>
        </p:spPr>
        <p:txBody>
          <a:bodyPr/>
          <a:lstStyle/>
          <a:p>
            <a:endParaRPr lang="en-US" dirty="0"/>
          </a:p>
        </p:txBody>
      </p:sp>
      <p:sp>
        <p:nvSpPr>
          <p:cNvPr id="3" name="Subtitle 2">
            <a:extLst>
              <a:ext uri="{FF2B5EF4-FFF2-40B4-BE49-F238E27FC236}">
                <a16:creationId xmlns:a16="http://schemas.microsoft.com/office/drawing/2014/main" id="{115CEF84-292E-FC0D-3464-15DDC2E37229}"/>
              </a:ext>
            </a:extLst>
          </p:cNvPr>
          <p:cNvSpPr>
            <a:spLocks noGrp="1"/>
          </p:cNvSpPr>
          <p:nvPr>
            <p:ph type="subTitle" idx="1"/>
          </p:nvPr>
        </p:nvSpPr>
        <p:spPr/>
        <p:txBody>
          <a:bodyPr/>
          <a:lstStyle/>
          <a:p>
            <a:endParaRPr lang="en-US"/>
          </a:p>
        </p:txBody>
      </p:sp>
      <p:sp>
        <p:nvSpPr>
          <p:cNvPr id="4" name="Subtitle 3">
            <a:extLst>
              <a:ext uri="{FF2B5EF4-FFF2-40B4-BE49-F238E27FC236}">
                <a16:creationId xmlns:a16="http://schemas.microsoft.com/office/drawing/2014/main" id="{7B40036F-5826-7F5A-4D18-FCBA693C89CE}"/>
              </a:ext>
            </a:extLst>
          </p:cNvPr>
          <p:cNvSpPr>
            <a:spLocks noGrp="1"/>
          </p:cNvSpPr>
          <p:nvPr>
            <p:ph type="subTitle" idx="2"/>
          </p:nvPr>
        </p:nvSpPr>
        <p:spPr/>
        <p:txBody>
          <a:bodyPr/>
          <a:lstStyle/>
          <a:p>
            <a:endParaRPr lang="en-US" dirty="0"/>
          </a:p>
        </p:txBody>
      </p:sp>
      <p:sp>
        <p:nvSpPr>
          <p:cNvPr id="5" name="Subtitle 4">
            <a:extLst>
              <a:ext uri="{FF2B5EF4-FFF2-40B4-BE49-F238E27FC236}">
                <a16:creationId xmlns:a16="http://schemas.microsoft.com/office/drawing/2014/main" id="{1C901B65-620F-DF59-4EE4-9CE382EB85D3}"/>
              </a:ext>
            </a:extLst>
          </p:cNvPr>
          <p:cNvSpPr>
            <a:spLocks noGrp="1"/>
          </p:cNvSpPr>
          <p:nvPr>
            <p:ph type="subTitle" idx="3"/>
          </p:nvPr>
        </p:nvSpPr>
        <p:spPr/>
        <p:txBody>
          <a:bodyPr/>
          <a:lstStyle/>
          <a:p>
            <a:endParaRPr lang="en-US"/>
          </a:p>
        </p:txBody>
      </p:sp>
      <p:sp>
        <p:nvSpPr>
          <p:cNvPr id="6" name="Subtitle 5">
            <a:extLst>
              <a:ext uri="{FF2B5EF4-FFF2-40B4-BE49-F238E27FC236}">
                <a16:creationId xmlns:a16="http://schemas.microsoft.com/office/drawing/2014/main" id="{0220FF7C-FB4E-6140-D8C0-7E837B19F79A}"/>
              </a:ext>
            </a:extLst>
          </p:cNvPr>
          <p:cNvSpPr>
            <a:spLocks noGrp="1"/>
          </p:cNvSpPr>
          <p:nvPr>
            <p:ph type="subTitle" idx="4"/>
          </p:nvPr>
        </p:nvSpPr>
        <p:spPr/>
        <p:txBody>
          <a:bodyPr/>
          <a:lstStyle/>
          <a:p>
            <a:endParaRPr lang="en-US"/>
          </a:p>
        </p:txBody>
      </p:sp>
      <p:pic>
        <p:nvPicPr>
          <p:cNvPr id="9" name="Picture 8">
            <a:extLst>
              <a:ext uri="{FF2B5EF4-FFF2-40B4-BE49-F238E27FC236}">
                <a16:creationId xmlns:a16="http://schemas.microsoft.com/office/drawing/2014/main" id="{487D7482-78A1-EED3-68D9-4A5CE402D884}"/>
              </a:ext>
            </a:extLst>
          </p:cNvPr>
          <p:cNvPicPr>
            <a:picLocks noChangeAspect="1"/>
          </p:cNvPicPr>
          <p:nvPr/>
        </p:nvPicPr>
        <p:blipFill>
          <a:blip r:embed="rId3"/>
          <a:stretch>
            <a:fillRect/>
          </a:stretch>
        </p:blipFill>
        <p:spPr>
          <a:xfrm>
            <a:off x="784007" y="584592"/>
            <a:ext cx="7575985" cy="3974315"/>
          </a:xfrm>
          <a:prstGeom prst="rect">
            <a:avLst/>
          </a:prstGeom>
        </p:spPr>
      </p:pic>
    </p:spTree>
    <p:extLst>
      <p:ext uri="{BB962C8B-B14F-4D97-AF65-F5344CB8AC3E}">
        <p14:creationId xmlns:p14="http://schemas.microsoft.com/office/powerpoint/2010/main" val="691843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grpSp>
        <p:nvGrpSpPr>
          <p:cNvPr id="914" name="Google Shape;914;p79"/>
          <p:cNvGrpSpPr/>
          <p:nvPr/>
        </p:nvGrpSpPr>
        <p:grpSpPr>
          <a:xfrm>
            <a:off x="7277723" y="1723610"/>
            <a:ext cx="2306075" cy="2306075"/>
            <a:chOff x="7129475" y="1270500"/>
            <a:chExt cx="2602500" cy="2602500"/>
          </a:xfrm>
        </p:grpSpPr>
        <p:sp>
          <p:nvSpPr>
            <p:cNvPr id="915" name="Google Shape;915;p79"/>
            <p:cNvSpPr/>
            <p:nvPr/>
          </p:nvSpPr>
          <p:spPr>
            <a:xfrm>
              <a:off x="7415177" y="2348213"/>
              <a:ext cx="446959" cy="447020"/>
            </a:xfrm>
            <a:custGeom>
              <a:avLst/>
              <a:gdLst/>
              <a:ahLst/>
              <a:cxnLst/>
              <a:rect l="l" t="t" r="r" b="b"/>
              <a:pathLst>
                <a:path w="24232" h="24232" extrusionOk="0">
                  <a:moveTo>
                    <a:pt x="12152" y="1"/>
                  </a:moveTo>
                  <a:lnTo>
                    <a:pt x="12152" y="1785"/>
                  </a:lnTo>
                  <a:cubicBezTo>
                    <a:pt x="13240" y="1803"/>
                    <a:pt x="14311" y="1964"/>
                    <a:pt x="15346" y="2303"/>
                  </a:cubicBezTo>
                  <a:lnTo>
                    <a:pt x="15899" y="608"/>
                  </a:lnTo>
                  <a:cubicBezTo>
                    <a:pt x="14685" y="215"/>
                    <a:pt x="13436" y="19"/>
                    <a:pt x="12152" y="1"/>
                  </a:cubicBezTo>
                  <a:close/>
                  <a:moveTo>
                    <a:pt x="8423" y="590"/>
                  </a:moveTo>
                  <a:cubicBezTo>
                    <a:pt x="7209" y="982"/>
                    <a:pt x="6067" y="1553"/>
                    <a:pt x="5033" y="2303"/>
                  </a:cubicBezTo>
                  <a:lnTo>
                    <a:pt x="6085" y="3748"/>
                  </a:lnTo>
                  <a:cubicBezTo>
                    <a:pt x="6960" y="3106"/>
                    <a:pt x="7923" y="2624"/>
                    <a:pt x="8958" y="2285"/>
                  </a:cubicBezTo>
                  <a:lnTo>
                    <a:pt x="8423" y="590"/>
                  </a:lnTo>
                  <a:close/>
                  <a:moveTo>
                    <a:pt x="19271" y="2338"/>
                  </a:moveTo>
                  <a:lnTo>
                    <a:pt x="18218" y="3784"/>
                  </a:lnTo>
                  <a:cubicBezTo>
                    <a:pt x="19093" y="4426"/>
                    <a:pt x="19860" y="5193"/>
                    <a:pt x="20502" y="6067"/>
                  </a:cubicBezTo>
                  <a:lnTo>
                    <a:pt x="21947" y="5033"/>
                  </a:lnTo>
                  <a:cubicBezTo>
                    <a:pt x="21198" y="3998"/>
                    <a:pt x="20288" y="3088"/>
                    <a:pt x="19271" y="2338"/>
                  </a:cubicBezTo>
                  <a:close/>
                  <a:moveTo>
                    <a:pt x="2338" y="4961"/>
                  </a:moveTo>
                  <a:cubicBezTo>
                    <a:pt x="1589" y="5996"/>
                    <a:pt x="1000" y="7138"/>
                    <a:pt x="608" y="8333"/>
                  </a:cubicBezTo>
                  <a:lnTo>
                    <a:pt x="2303" y="8887"/>
                  </a:lnTo>
                  <a:cubicBezTo>
                    <a:pt x="2642" y="7870"/>
                    <a:pt x="3141" y="6906"/>
                    <a:pt x="3784" y="6014"/>
                  </a:cubicBezTo>
                  <a:lnTo>
                    <a:pt x="2338" y="4961"/>
                  </a:lnTo>
                  <a:close/>
                  <a:moveTo>
                    <a:pt x="23660" y="8405"/>
                  </a:moveTo>
                  <a:lnTo>
                    <a:pt x="21965" y="8958"/>
                  </a:lnTo>
                  <a:cubicBezTo>
                    <a:pt x="22286" y="9975"/>
                    <a:pt x="22447" y="11046"/>
                    <a:pt x="22447" y="12116"/>
                  </a:cubicBezTo>
                  <a:lnTo>
                    <a:pt x="22447" y="12152"/>
                  </a:lnTo>
                  <a:lnTo>
                    <a:pt x="24231" y="12116"/>
                  </a:lnTo>
                  <a:cubicBezTo>
                    <a:pt x="24231" y="10849"/>
                    <a:pt x="24035" y="9600"/>
                    <a:pt x="23660" y="8405"/>
                  </a:cubicBezTo>
                  <a:close/>
                  <a:moveTo>
                    <a:pt x="1" y="12080"/>
                  </a:moveTo>
                  <a:lnTo>
                    <a:pt x="1" y="12116"/>
                  </a:lnTo>
                  <a:cubicBezTo>
                    <a:pt x="1" y="13401"/>
                    <a:pt x="197" y="14668"/>
                    <a:pt x="590" y="15863"/>
                  </a:cubicBezTo>
                  <a:lnTo>
                    <a:pt x="2303" y="15310"/>
                  </a:lnTo>
                  <a:cubicBezTo>
                    <a:pt x="1964" y="14293"/>
                    <a:pt x="1785" y="13222"/>
                    <a:pt x="1785" y="12116"/>
                  </a:cubicBezTo>
                  <a:lnTo>
                    <a:pt x="1785" y="12080"/>
                  </a:lnTo>
                  <a:close/>
                  <a:moveTo>
                    <a:pt x="21947" y="15328"/>
                  </a:moveTo>
                  <a:cubicBezTo>
                    <a:pt x="21608" y="16363"/>
                    <a:pt x="21109" y="17326"/>
                    <a:pt x="20466" y="18200"/>
                  </a:cubicBezTo>
                  <a:lnTo>
                    <a:pt x="21912" y="19253"/>
                  </a:lnTo>
                  <a:cubicBezTo>
                    <a:pt x="22661" y="18236"/>
                    <a:pt x="23250" y="17094"/>
                    <a:pt x="23642" y="15881"/>
                  </a:cubicBezTo>
                  <a:lnTo>
                    <a:pt x="21947" y="15328"/>
                  </a:lnTo>
                  <a:close/>
                  <a:moveTo>
                    <a:pt x="3766" y="18200"/>
                  </a:moveTo>
                  <a:lnTo>
                    <a:pt x="2320" y="19235"/>
                  </a:lnTo>
                  <a:cubicBezTo>
                    <a:pt x="3070" y="20270"/>
                    <a:pt x="3962" y="21180"/>
                    <a:pt x="4997" y="21930"/>
                  </a:cubicBezTo>
                  <a:lnTo>
                    <a:pt x="6050" y="20484"/>
                  </a:lnTo>
                  <a:cubicBezTo>
                    <a:pt x="5175" y="19842"/>
                    <a:pt x="4408" y="19075"/>
                    <a:pt x="3766" y="18200"/>
                  </a:cubicBezTo>
                  <a:close/>
                  <a:moveTo>
                    <a:pt x="18183" y="20484"/>
                  </a:moveTo>
                  <a:cubicBezTo>
                    <a:pt x="17308" y="21127"/>
                    <a:pt x="16327" y="21626"/>
                    <a:pt x="15310" y="21947"/>
                  </a:cubicBezTo>
                  <a:lnTo>
                    <a:pt x="15845" y="23660"/>
                  </a:lnTo>
                  <a:cubicBezTo>
                    <a:pt x="17059" y="23268"/>
                    <a:pt x="18200" y="22679"/>
                    <a:pt x="19235" y="21930"/>
                  </a:cubicBezTo>
                  <a:lnTo>
                    <a:pt x="18183" y="20484"/>
                  </a:lnTo>
                  <a:close/>
                  <a:moveTo>
                    <a:pt x="8922" y="21947"/>
                  </a:moveTo>
                  <a:lnTo>
                    <a:pt x="8369" y="23642"/>
                  </a:lnTo>
                  <a:cubicBezTo>
                    <a:pt x="9582" y="24035"/>
                    <a:pt x="10831" y="24231"/>
                    <a:pt x="12116" y="24231"/>
                  </a:cubicBezTo>
                  <a:lnTo>
                    <a:pt x="12116" y="22447"/>
                  </a:lnTo>
                  <a:cubicBezTo>
                    <a:pt x="11028" y="22447"/>
                    <a:pt x="9939" y="22286"/>
                    <a:pt x="8922" y="2194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79"/>
            <p:cNvSpPr/>
            <p:nvPr/>
          </p:nvSpPr>
          <p:spPr>
            <a:xfrm rot="5400000">
              <a:off x="7129475" y="1270500"/>
              <a:ext cx="2602500" cy="2602500"/>
            </a:xfrm>
            <a:prstGeom prst="pie">
              <a:avLst>
                <a:gd name="adj1" fmla="val 0"/>
                <a:gd name="adj2" fmla="val 10800087"/>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79"/>
            <p:cNvSpPr/>
            <p:nvPr/>
          </p:nvSpPr>
          <p:spPr>
            <a:xfrm>
              <a:off x="7661825" y="2348250"/>
              <a:ext cx="768900" cy="4470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8" name="Google Shape;918;p79"/>
          <p:cNvGrpSpPr/>
          <p:nvPr/>
        </p:nvGrpSpPr>
        <p:grpSpPr>
          <a:xfrm flipH="1">
            <a:off x="-439811" y="1723590"/>
            <a:ext cx="2306075" cy="2306075"/>
            <a:chOff x="7129475" y="1270500"/>
            <a:chExt cx="2602500" cy="2602500"/>
          </a:xfrm>
        </p:grpSpPr>
        <p:sp>
          <p:nvSpPr>
            <p:cNvPr id="919" name="Google Shape;919;p79"/>
            <p:cNvSpPr/>
            <p:nvPr/>
          </p:nvSpPr>
          <p:spPr>
            <a:xfrm>
              <a:off x="7415177" y="2348213"/>
              <a:ext cx="446959" cy="447020"/>
            </a:xfrm>
            <a:custGeom>
              <a:avLst/>
              <a:gdLst/>
              <a:ahLst/>
              <a:cxnLst/>
              <a:rect l="l" t="t" r="r" b="b"/>
              <a:pathLst>
                <a:path w="24232" h="24232" extrusionOk="0">
                  <a:moveTo>
                    <a:pt x="12152" y="1"/>
                  </a:moveTo>
                  <a:lnTo>
                    <a:pt x="12152" y="1785"/>
                  </a:lnTo>
                  <a:cubicBezTo>
                    <a:pt x="13240" y="1803"/>
                    <a:pt x="14311" y="1964"/>
                    <a:pt x="15346" y="2303"/>
                  </a:cubicBezTo>
                  <a:lnTo>
                    <a:pt x="15899" y="608"/>
                  </a:lnTo>
                  <a:cubicBezTo>
                    <a:pt x="14685" y="215"/>
                    <a:pt x="13436" y="19"/>
                    <a:pt x="12152" y="1"/>
                  </a:cubicBezTo>
                  <a:close/>
                  <a:moveTo>
                    <a:pt x="8423" y="590"/>
                  </a:moveTo>
                  <a:cubicBezTo>
                    <a:pt x="7209" y="982"/>
                    <a:pt x="6067" y="1553"/>
                    <a:pt x="5033" y="2303"/>
                  </a:cubicBezTo>
                  <a:lnTo>
                    <a:pt x="6085" y="3748"/>
                  </a:lnTo>
                  <a:cubicBezTo>
                    <a:pt x="6960" y="3106"/>
                    <a:pt x="7923" y="2624"/>
                    <a:pt x="8958" y="2285"/>
                  </a:cubicBezTo>
                  <a:lnTo>
                    <a:pt x="8423" y="590"/>
                  </a:lnTo>
                  <a:close/>
                  <a:moveTo>
                    <a:pt x="19271" y="2338"/>
                  </a:moveTo>
                  <a:lnTo>
                    <a:pt x="18218" y="3784"/>
                  </a:lnTo>
                  <a:cubicBezTo>
                    <a:pt x="19093" y="4426"/>
                    <a:pt x="19860" y="5193"/>
                    <a:pt x="20502" y="6067"/>
                  </a:cubicBezTo>
                  <a:lnTo>
                    <a:pt x="21947" y="5033"/>
                  </a:lnTo>
                  <a:cubicBezTo>
                    <a:pt x="21198" y="3998"/>
                    <a:pt x="20288" y="3088"/>
                    <a:pt x="19271" y="2338"/>
                  </a:cubicBezTo>
                  <a:close/>
                  <a:moveTo>
                    <a:pt x="2338" y="4961"/>
                  </a:moveTo>
                  <a:cubicBezTo>
                    <a:pt x="1589" y="5996"/>
                    <a:pt x="1000" y="7138"/>
                    <a:pt x="608" y="8333"/>
                  </a:cubicBezTo>
                  <a:lnTo>
                    <a:pt x="2303" y="8887"/>
                  </a:lnTo>
                  <a:cubicBezTo>
                    <a:pt x="2642" y="7870"/>
                    <a:pt x="3141" y="6906"/>
                    <a:pt x="3784" y="6014"/>
                  </a:cubicBezTo>
                  <a:lnTo>
                    <a:pt x="2338" y="4961"/>
                  </a:lnTo>
                  <a:close/>
                  <a:moveTo>
                    <a:pt x="23660" y="8405"/>
                  </a:moveTo>
                  <a:lnTo>
                    <a:pt x="21965" y="8958"/>
                  </a:lnTo>
                  <a:cubicBezTo>
                    <a:pt x="22286" y="9975"/>
                    <a:pt x="22447" y="11046"/>
                    <a:pt x="22447" y="12116"/>
                  </a:cubicBezTo>
                  <a:lnTo>
                    <a:pt x="22447" y="12152"/>
                  </a:lnTo>
                  <a:lnTo>
                    <a:pt x="24231" y="12116"/>
                  </a:lnTo>
                  <a:cubicBezTo>
                    <a:pt x="24231" y="10849"/>
                    <a:pt x="24035" y="9600"/>
                    <a:pt x="23660" y="8405"/>
                  </a:cubicBezTo>
                  <a:close/>
                  <a:moveTo>
                    <a:pt x="1" y="12080"/>
                  </a:moveTo>
                  <a:lnTo>
                    <a:pt x="1" y="12116"/>
                  </a:lnTo>
                  <a:cubicBezTo>
                    <a:pt x="1" y="13401"/>
                    <a:pt x="197" y="14668"/>
                    <a:pt x="590" y="15863"/>
                  </a:cubicBezTo>
                  <a:lnTo>
                    <a:pt x="2303" y="15310"/>
                  </a:lnTo>
                  <a:cubicBezTo>
                    <a:pt x="1964" y="14293"/>
                    <a:pt x="1785" y="13222"/>
                    <a:pt x="1785" y="12116"/>
                  </a:cubicBezTo>
                  <a:lnTo>
                    <a:pt x="1785" y="12080"/>
                  </a:lnTo>
                  <a:close/>
                  <a:moveTo>
                    <a:pt x="21947" y="15328"/>
                  </a:moveTo>
                  <a:cubicBezTo>
                    <a:pt x="21608" y="16363"/>
                    <a:pt x="21109" y="17326"/>
                    <a:pt x="20466" y="18200"/>
                  </a:cubicBezTo>
                  <a:lnTo>
                    <a:pt x="21912" y="19253"/>
                  </a:lnTo>
                  <a:cubicBezTo>
                    <a:pt x="22661" y="18236"/>
                    <a:pt x="23250" y="17094"/>
                    <a:pt x="23642" y="15881"/>
                  </a:cubicBezTo>
                  <a:lnTo>
                    <a:pt x="21947" y="15328"/>
                  </a:lnTo>
                  <a:close/>
                  <a:moveTo>
                    <a:pt x="3766" y="18200"/>
                  </a:moveTo>
                  <a:lnTo>
                    <a:pt x="2320" y="19235"/>
                  </a:lnTo>
                  <a:cubicBezTo>
                    <a:pt x="3070" y="20270"/>
                    <a:pt x="3962" y="21180"/>
                    <a:pt x="4997" y="21930"/>
                  </a:cubicBezTo>
                  <a:lnTo>
                    <a:pt x="6050" y="20484"/>
                  </a:lnTo>
                  <a:cubicBezTo>
                    <a:pt x="5175" y="19842"/>
                    <a:pt x="4408" y="19075"/>
                    <a:pt x="3766" y="18200"/>
                  </a:cubicBezTo>
                  <a:close/>
                  <a:moveTo>
                    <a:pt x="18183" y="20484"/>
                  </a:moveTo>
                  <a:cubicBezTo>
                    <a:pt x="17308" y="21127"/>
                    <a:pt x="16327" y="21626"/>
                    <a:pt x="15310" y="21947"/>
                  </a:cubicBezTo>
                  <a:lnTo>
                    <a:pt x="15845" y="23660"/>
                  </a:lnTo>
                  <a:cubicBezTo>
                    <a:pt x="17059" y="23268"/>
                    <a:pt x="18200" y="22679"/>
                    <a:pt x="19235" y="21930"/>
                  </a:cubicBezTo>
                  <a:lnTo>
                    <a:pt x="18183" y="20484"/>
                  </a:lnTo>
                  <a:close/>
                  <a:moveTo>
                    <a:pt x="8922" y="21947"/>
                  </a:moveTo>
                  <a:lnTo>
                    <a:pt x="8369" y="23642"/>
                  </a:lnTo>
                  <a:cubicBezTo>
                    <a:pt x="9582" y="24035"/>
                    <a:pt x="10831" y="24231"/>
                    <a:pt x="12116" y="24231"/>
                  </a:cubicBezTo>
                  <a:lnTo>
                    <a:pt x="12116" y="22447"/>
                  </a:lnTo>
                  <a:cubicBezTo>
                    <a:pt x="11028" y="22447"/>
                    <a:pt x="9939" y="22286"/>
                    <a:pt x="8922" y="2194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79"/>
            <p:cNvSpPr/>
            <p:nvPr/>
          </p:nvSpPr>
          <p:spPr>
            <a:xfrm rot="5400000">
              <a:off x="7129475" y="1270500"/>
              <a:ext cx="2602500" cy="2602500"/>
            </a:xfrm>
            <a:prstGeom prst="pie">
              <a:avLst>
                <a:gd name="adj1" fmla="val 0"/>
                <a:gd name="adj2" fmla="val 10800087"/>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79"/>
            <p:cNvSpPr/>
            <p:nvPr/>
          </p:nvSpPr>
          <p:spPr>
            <a:xfrm>
              <a:off x="7661825" y="2348250"/>
              <a:ext cx="768900" cy="4470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ubtitle 2">
            <a:extLst>
              <a:ext uri="{FF2B5EF4-FFF2-40B4-BE49-F238E27FC236}">
                <a16:creationId xmlns:a16="http://schemas.microsoft.com/office/drawing/2014/main" id="{C30E6D52-72B1-D3A9-1AF2-F9EF25DEB163}"/>
              </a:ext>
            </a:extLst>
          </p:cNvPr>
          <p:cNvSpPr>
            <a:spLocks noGrp="1"/>
          </p:cNvSpPr>
          <p:nvPr>
            <p:ph type="subTitle" idx="1"/>
          </p:nvPr>
        </p:nvSpPr>
        <p:spPr>
          <a:xfrm>
            <a:off x="2091962" y="1601453"/>
            <a:ext cx="4932600" cy="2550300"/>
          </a:xfrm>
        </p:spPr>
        <p:txBody>
          <a:bodyPr/>
          <a:lstStyle/>
          <a:p>
            <a:pPr marL="114300" indent="0" algn="ctr" rtl="1">
              <a:buNone/>
            </a:pPr>
            <a:r>
              <a:rPr lang="he-IL" sz="6600" b="1" dirty="0">
                <a:latin typeface="Calibri" panose="020F0502020204030204" pitchFamily="34" charset="0"/>
                <a:ea typeface="Calibri" panose="020F0502020204030204" pitchFamily="34" charset="0"/>
                <a:cs typeface="Calibri" panose="020F0502020204030204" pitchFamily="34" charset="0"/>
              </a:rPr>
              <a:t>תודה!</a:t>
            </a:r>
          </a:p>
          <a:p>
            <a:pPr marL="114300" indent="0" algn="ctr" rtl="1">
              <a:buNone/>
            </a:pPr>
            <a:r>
              <a:rPr lang="he-IL" sz="2800" b="1" dirty="0">
                <a:latin typeface="Calibri" panose="020F0502020204030204" pitchFamily="34" charset="0"/>
                <a:ea typeface="Calibri" panose="020F0502020204030204" pitchFamily="34" charset="0"/>
                <a:cs typeface="Calibri" panose="020F0502020204030204" pitchFamily="34" charset="0"/>
              </a:rPr>
              <a:t>שאלות?</a:t>
            </a:r>
            <a:endParaRPr lang="en-US" sz="24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6837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912" name="Google Shape;912;p79"/>
          <p:cNvSpPr txBox="1">
            <a:spLocks noGrp="1"/>
          </p:cNvSpPr>
          <p:nvPr>
            <p:ph type="title"/>
          </p:nvPr>
        </p:nvSpPr>
        <p:spPr>
          <a:xfrm>
            <a:off x="713250" y="539525"/>
            <a:ext cx="7717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he-IL" sz="3200" b="1" dirty="0">
                <a:latin typeface="Calibri" panose="020F0502020204030204" pitchFamily="34" charset="0"/>
                <a:ea typeface="Calibri" panose="020F0502020204030204" pitchFamily="34" charset="0"/>
                <a:cs typeface="Calibri" panose="020F0502020204030204" pitchFamily="34" charset="0"/>
              </a:rPr>
              <a:t>אנליטיקס</a:t>
            </a:r>
            <a:endParaRPr sz="3200" b="1" dirty="0">
              <a:latin typeface="Calibri" panose="020F0502020204030204" pitchFamily="34" charset="0"/>
              <a:ea typeface="Calibri" panose="020F0502020204030204" pitchFamily="34" charset="0"/>
              <a:cs typeface="Calibri" panose="020F0502020204030204" pitchFamily="34" charset="0"/>
            </a:endParaRPr>
          </a:p>
        </p:txBody>
      </p:sp>
      <p:sp>
        <p:nvSpPr>
          <p:cNvPr id="913" name="Google Shape;913;p79"/>
          <p:cNvSpPr txBox="1">
            <a:spLocks noGrp="1"/>
          </p:cNvSpPr>
          <p:nvPr>
            <p:ph type="subTitle" idx="1"/>
          </p:nvPr>
        </p:nvSpPr>
        <p:spPr>
          <a:xfrm>
            <a:off x="2002031" y="1455175"/>
            <a:ext cx="5139925" cy="2654709"/>
          </a:xfrm>
          <a:prstGeom prst="rect">
            <a:avLst/>
          </a:prstGeom>
        </p:spPr>
        <p:txBody>
          <a:bodyPr spcFirstLastPara="1" wrap="square" lIns="91425" tIns="91425" rIns="91425" bIns="91425" anchor="ctr" anchorCtr="0">
            <a:noAutofit/>
          </a:bodyPr>
          <a:lstStyle/>
          <a:p>
            <a:pPr marL="0" indent="0" algn="just" rtl="1">
              <a:lnSpc>
                <a:spcPct val="150000"/>
              </a:lnSpc>
              <a:buNone/>
            </a:pPr>
            <a:endParaRPr lang="en-US" dirty="0">
              <a:latin typeface="Calibri" panose="020F0502020204030204" pitchFamily="34" charset="0"/>
              <a:ea typeface="Calibri" panose="020F0502020204030204" pitchFamily="34" charset="0"/>
              <a:cs typeface="Calibri" panose="020F0502020204030204" pitchFamily="34" charset="0"/>
            </a:endParaRPr>
          </a:p>
          <a:p>
            <a:pPr algn="just" rtl="1">
              <a:lnSpc>
                <a:spcPct val="150000"/>
              </a:lnSpc>
            </a:pPr>
            <a:r>
              <a:rPr lang="he-IL" dirty="0">
                <a:latin typeface="Calibri" panose="020F0502020204030204" pitchFamily="34" charset="0"/>
                <a:ea typeface="Calibri" panose="020F0502020204030204" pitchFamily="34" charset="0"/>
                <a:cs typeface="Calibri" panose="020F0502020204030204" pitchFamily="34" charset="0"/>
              </a:rPr>
              <a:t>תחום </a:t>
            </a:r>
            <a:r>
              <a:rPr lang="he-IL" dirty="0" err="1">
                <a:latin typeface="Calibri" panose="020F0502020204030204" pitchFamily="34" charset="0"/>
                <a:ea typeface="Calibri" panose="020F0502020204030204" pitchFamily="34" charset="0"/>
                <a:cs typeface="Calibri" panose="020F0502020204030204" pitchFamily="34" charset="0"/>
              </a:rPr>
              <a:t>האנליטיקס</a:t>
            </a:r>
            <a:r>
              <a:rPr lang="he-IL" dirty="0">
                <a:latin typeface="Calibri" panose="020F0502020204030204" pitchFamily="34" charset="0"/>
                <a:ea typeface="Calibri" panose="020F0502020204030204" pitchFamily="34" charset="0"/>
                <a:cs typeface="Calibri" panose="020F0502020204030204" pitchFamily="34" charset="0"/>
              </a:rPr>
              <a:t> ב</a:t>
            </a:r>
            <a:r>
              <a:rPr lang="en-US" dirty="0">
                <a:latin typeface="Calibri" panose="020F0502020204030204" pitchFamily="34" charset="0"/>
                <a:ea typeface="Calibri" panose="020F0502020204030204" pitchFamily="34" charset="0"/>
                <a:cs typeface="Calibri" panose="020F0502020204030204" pitchFamily="34" charset="0"/>
              </a:rPr>
              <a:t>NBA</a:t>
            </a:r>
            <a:r>
              <a:rPr lang="he-IL" dirty="0">
                <a:latin typeface="Calibri" panose="020F0502020204030204" pitchFamily="34" charset="0"/>
                <a:ea typeface="Calibri" panose="020F0502020204030204" pitchFamily="34" charset="0"/>
                <a:cs typeface="Calibri" panose="020F0502020204030204" pitchFamily="34" charset="0"/>
              </a:rPr>
              <a:t> התחיל לצבור תאוצה בתחילת        שנות ה2000</a:t>
            </a:r>
          </a:p>
          <a:p>
            <a:pPr marL="457200" lvl="0" indent="-342900" algn="just" rtl="1">
              <a:lnSpc>
                <a:spcPct val="150000"/>
              </a:lnSpc>
              <a:spcBef>
                <a:spcPts val="0"/>
              </a:spcBef>
              <a:spcAft>
                <a:spcPts val="0"/>
              </a:spcAft>
              <a:buSzPts val="1800"/>
              <a:buChar char="●"/>
            </a:pPr>
            <a:r>
              <a:rPr lang="he-IL" dirty="0">
                <a:latin typeface="Calibri" panose="020F0502020204030204" pitchFamily="34" charset="0"/>
                <a:ea typeface="Calibri" panose="020F0502020204030204" pitchFamily="34" charset="0"/>
                <a:cs typeface="Calibri" panose="020F0502020204030204" pitchFamily="34" charset="0"/>
              </a:rPr>
              <a:t>אחת הדמויות המשפיעות </a:t>
            </a:r>
            <a:r>
              <a:rPr lang="he-IL" dirty="0" err="1">
                <a:latin typeface="Calibri" panose="020F0502020204030204" pitchFamily="34" charset="0"/>
                <a:ea typeface="Calibri" panose="020F0502020204030204" pitchFamily="34" charset="0"/>
                <a:cs typeface="Calibri" panose="020F0502020204030204" pitchFamily="34" charset="0"/>
              </a:rPr>
              <a:t>היתה</a:t>
            </a:r>
            <a:r>
              <a:rPr lang="he-IL" dirty="0">
                <a:latin typeface="Calibri" panose="020F0502020204030204" pitchFamily="34" charset="0"/>
                <a:ea typeface="Calibri" panose="020F0502020204030204" pitchFamily="34" charset="0"/>
                <a:cs typeface="Calibri" panose="020F0502020204030204" pitchFamily="34" charset="0"/>
              </a:rPr>
              <a:t> </a:t>
            </a:r>
            <a:r>
              <a:rPr lang="he-IL" dirty="0" err="1">
                <a:latin typeface="Calibri" panose="020F0502020204030204" pitchFamily="34" charset="0"/>
                <a:ea typeface="Calibri" panose="020F0502020204030204" pitchFamily="34" charset="0"/>
                <a:cs typeface="Calibri" panose="020F0502020204030204" pitchFamily="34" charset="0"/>
              </a:rPr>
              <a:t>דריל</a:t>
            </a:r>
            <a:r>
              <a:rPr lang="he-IL" dirty="0">
                <a:latin typeface="Calibri" panose="020F0502020204030204" pitchFamily="34" charset="0"/>
                <a:ea typeface="Calibri" panose="020F0502020204030204" pitchFamily="34" charset="0"/>
                <a:cs typeface="Calibri" panose="020F0502020204030204" pitchFamily="34" charset="0"/>
              </a:rPr>
              <a:t> מורי, שהפך לג'נרל מנג'ר של יוסטון </a:t>
            </a:r>
            <a:r>
              <a:rPr lang="he-IL" dirty="0" err="1">
                <a:latin typeface="Calibri" panose="020F0502020204030204" pitchFamily="34" charset="0"/>
                <a:ea typeface="Calibri" panose="020F0502020204030204" pitchFamily="34" charset="0"/>
                <a:cs typeface="Calibri" panose="020F0502020204030204" pitchFamily="34" charset="0"/>
              </a:rPr>
              <a:t>רוקטס</a:t>
            </a:r>
            <a:r>
              <a:rPr lang="he-IL" dirty="0">
                <a:latin typeface="Calibri" panose="020F0502020204030204" pitchFamily="34" charset="0"/>
                <a:ea typeface="Calibri" panose="020F0502020204030204" pitchFamily="34" charset="0"/>
                <a:cs typeface="Calibri" panose="020F0502020204030204" pitchFamily="34" charset="0"/>
              </a:rPr>
              <a:t> ב-2007.</a:t>
            </a:r>
            <a:endParaRPr lang="en-US" dirty="0">
              <a:latin typeface="Calibri" panose="020F0502020204030204" pitchFamily="34" charset="0"/>
              <a:ea typeface="Calibri" panose="020F0502020204030204" pitchFamily="34" charset="0"/>
              <a:cs typeface="Calibri" panose="020F0502020204030204" pitchFamily="34" charset="0"/>
            </a:endParaRPr>
          </a:p>
          <a:p>
            <a:pPr marL="457200" lvl="0" indent="-342900" algn="just" rtl="1">
              <a:lnSpc>
                <a:spcPct val="150000"/>
              </a:lnSpc>
              <a:spcBef>
                <a:spcPts val="0"/>
              </a:spcBef>
              <a:spcAft>
                <a:spcPts val="0"/>
              </a:spcAft>
              <a:buSzPts val="1800"/>
              <a:buChar char="●"/>
            </a:pPr>
            <a:r>
              <a:rPr lang="he-IL" dirty="0">
                <a:latin typeface="Calibri" panose="020F0502020204030204" pitchFamily="34" charset="0"/>
                <a:ea typeface="Calibri" panose="020F0502020204030204" pitchFamily="34" charset="0"/>
                <a:cs typeface="Calibri" panose="020F0502020204030204" pitchFamily="34" charset="0"/>
              </a:rPr>
              <a:t>לאחר הצלחתו קבוצות החליטו לאמץ את הגישה שלו ולהשקיע במחלקות ניתוח נתונים ואנליסטים.</a:t>
            </a:r>
            <a:endParaRPr lang="en-US" dirty="0">
              <a:latin typeface="Calibri" panose="020F0502020204030204" pitchFamily="34" charset="0"/>
              <a:ea typeface="Calibri" panose="020F0502020204030204" pitchFamily="34" charset="0"/>
              <a:cs typeface="Calibri" panose="020F0502020204030204" pitchFamily="34" charset="0"/>
            </a:endParaRPr>
          </a:p>
          <a:p>
            <a:pPr marL="457200" lvl="0" indent="-342900" algn="just" rtl="1">
              <a:lnSpc>
                <a:spcPct val="150000"/>
              </a:lnSpc>
              <a:spcBef>
                <a:spcPts val="0"/>
              </a:spcBef>
              <a:spcAft>
                <a:spcPts val="0"/>
              </a:spcAft>
              <a:buSzPts val="1800"/>
              <a:buChar char="●"/>
            </a:pPr>
            <a:r>
              <a:rPr lang="he-IL" dirty="0">
                <a:latin typeface="Calibri" panose="020F0502020204030204" pitchFamily="34" charset="0"/>
                <a:ea typeface="Calibri" panose="020F0502020204030204" pitchFamily="34" charset="0"/>
                <a:cs typeface="Calibri" panose="020F0502020204030204" pitchFamily="34" charset="0"/>
              </a:rPr>
              <a:t>היום </a:t>
            </a:r>
            <a:r>
              <a:rPr lang="he-IL" dirty="0" err="1">
                <a:latin typeface="Calibri" panose="020F0502020204030204" pitchFamily="34" charset="0"/>
                <a:ea typeface="Calibri" panose="020F0502020204030204" pitchFamily="34" charset="0"/>
                <a:cs typeface="Calibri" panose="020F0502020204030204" pitchFamily="34" charset="0"/>
              </a:rPr>
              <a:t>האנליטיקס</a:t>
            </a:r>
            <a:r>
              <a:rPr lang="he-IL" dirty="0">
                <a:latin typeface="Calibri" panose="020F0502020204030204" pitchFamily="34" charset="0"/>
                <a:ea typeface="Calibri" panose="020F0502020204030204" pitchFamily="34" charset="0"/>
                <a:cs typeface="Calibri" panose="020F0502020204030204" pitchFamily="34" charset="0"/>
              </a:rPr>
              <a:t> ממלא תפקיד מכריע בקבלת החלטות ב</a:t>
            </a:r>
            <a:r>
              <a:rPr lang="en-US" dirty="0">
                <a:latin typeface="Calibri" panose="020F0502020204030204" pitchFamily="34" charset="0"/>
                <a:ea typeface="Calibri" panose="020F0502020204030204" pitchFamily="34" charset="0"/>
                <a:cs typeface="Calibri" panose="020F0502020204030204" pitchFamily="34" charset="0"/>
              </a:rPr>
              <a:t>NBA</a:t>
            </a:r>
            <a:r>
              <a:rPr lang="he-IL" dirty="0">
                <a:latin typeface="Calibri" panose="020F0502020204030204" pitchFamily="34" charset="0"/>
                <a:ea typeface="Calibri" panose="020F0502020204030204" pitchFamily="34" charset="0"/>
                <a:cs typeface="Calibri" panose="020F0502020204030204" pitchFamily="34" charset="0"/>
              </a:rPr>
              <a:t>.</a:t>
            </a:r>
          </a:p>
          <a:p>
            <a:pPr algn="just" rtl="1">
              <a:lnSpc>
                <a:spcPct val="150000"/>
              </a:lnSpc>
            </a:pPr>
            <a:endParaRPr lang="he-IL" dirty="0">
              <a:latin typeface="Calibri" panose="020F0502020204030204" pitchFamily="34" charset="0"/>
              <a:ea typeface="Calibri" panose="020F0502020204030204" pitchFamily="34" charset="0"/>
              <a:cs typeface="Calibri" panose="020F0502020204030204" pitchFamily="34" charset="0"/>
            </a:endParaRPr>
          </a:p>
          <a:p>
            <a:pPr marL="457200" lvl="0" indent="-342900" algn="just" rtl="1">
              <a:lnSpc>
                <a:spcPct val="150000"/>
              </a:lnSpc>
              <a:spcBef>
                <a:spcPts val="0"/>
              </a:spcBef>
              <a:spcAft>
                <a:spcPts val="0"/>
              </a:spcAft>
              <a:buSzPts val="1800"/>
              <a:buChar char="●"/>
            </a:pPr>
            <a:endParaRPr lang="en-US" dirty="0">
              <a:latin typeface="Calibri" panose="020F0502020204030204" pitchFamily="34" charset="0"/>
              <a:ea typeface="Calibri" panose="020F0502020204030204" pitchFamily="34" charset="0"/>
              <a:cs typeface="Calibri" panose="020F0502020204030204" pitchFamily="34" charset="0"/>
            </a:endParaRPr>
          </a:p>
        </p:txBody>
      </p:sp>
      <p:grpSp>
        <p:nvGrpSpPr>
          <p:cNvPr id="914" name="Google Shape;914;p79"/>
          <p:cNvGrpSpPr/>
          <p:nvPr/>
        </p:nvGrpSpPr>
        <p:grpSpPr>
          <a:xfrm>
            <a:off x="7277723" y="1723610"/>
            <a:ext cx="2306075" cy="2306075"/>
            <a:chOff x="7129475" y="1270500"/>
            <a:chExt cx="2602500" cy="2602500"/>
          </a:xfrm>
        </p:grpSpPr>
        <p:sp>
          <p:nvSpPr>
            <p:cNvPr id="915" name="Google Shape;915;p79"/>
            <p:cNvSpPr/>
            <p:nvPr/>
          </p:nvSpPr>
          <p:spPr>
            <a:xfrm>
              <a:off x="7415177" y="2348213"/>
              <a:ext cx="446959" cy="447020"/>
            </a:xfrm>
            <a:custGeom>
              <a:avLst/>
              <a:gdLst/>
              <a:ahLst/>
              <a:cxnLst/>
              <a:rect l="l" t="t" r="r" b="b"/>
              <a:pathLst>
                <a:path w="24232" h="24232" extrusionOk="0">
                  <a:moveTo>
                    <a:pt x="12152" y="1"/>
                  </a:moveTo>
                  <a:lnTo>
                    <a:pt x="12152" y="1785"/>
                  </a:lnTo>
                  <a:cubicBezTo>
                    <a:pt x="13240" y="1803"/>
                    <a:pt x="14311" y="1964"/>
                    <a:pt x="15346" y="2303"/>
                  </a:cubicBezTo>
                  <a:lnTo>
                    <a:pt x="15899" y="608"/>
                  </a:lnTo>
                  <a:cubicBezTo>
                    <a:pt x="14685" y="215"/>
                    <a:pt x="13436" y="19"/>
                    <a:pt x="12152" y="1"/>
                  </a:cubicBezTo>
                  <a:close/>
                  <a:moveTo>
                    <a:pt x="8423" y="590"/>
                  </a:moveTo>
                  <a:cubicBezTo>
                    <a:pt x="7209" y="982"/>
                    <a:pt x="6067" y="1553"/>
                    <a:pt x="5033" y="2303"/>
                  </a:cubicBezTo>
                  <a:lnTo>
                    <a:pt x="6085" y="3748"/>
                  </a:lnTo>
                  <a:cubicBezTo>
                    <a:pt x="6960" y="3106"/>
                    <a:pt x="7923" y="2624"/>
                    <a:pt x="8958" y="2285"/>
                  </a:cubicBezTo>
                  <a:lnTo>
                    <a:pt x="8423" y="590"/>
                  </a:lnTo>
                  <a:close/>
                  <a:moveTo>
                    <a:pt x="19271" y="2338"/>
                  </a:moveTo>
                  <a:lnTo>
                    <a:pt x="18218" y="3784"/>
                  </a:lnTo>
                  <a:cubicBezTo>
                    <a:pt x="19093" y="4426"/>
                    <a:pt x="19860" y="5193"/>
                    <a:pt x="20502" y="6067"/>
                  </a:cubicBezTo>
                  <a:lnTo>
                    <a:pt x="21947" y="5033"/>
                  </a:lnTo>
                  <a:cubicBezTo>
                    <a:pt x="21198" y="3998"/>
                    <a:pt x="20288" y="3088"/>
                    <a:pt x="19271" y="2338"/>
                  </a:cubicBezTo>
                  <a:close/>
                  <a:moveTo>
                    <a:pt x="2338" y="4961"/>
                  </a:moveTo>
                  <a:cubicBezTo>
                    <a:pt x="1589" y="5996"/>
                    <a:pt x="1000" y="7138"/>
                    <a:pt x="608" y="8333"/>
                  </a:cubicBezTo>
                  <a:lnTo>
                    <a:pt x="2303" y="8887"/>
                  </a:lnTo>
                  <a:cubicBezTo>
                    <a:pt x="2642" y="7870"/>
                    <a:pt x="3141" y="6906"/>
                    <a:pt x="3784" y="6014"/>
                  </a:cubicBezTo>
                  <a:lnTo>
                    <a:pt x="2338" y="4961"/>
                  </a:lnTo>
                  <a:close/>
                  <a:moveTo>
                    <a:pt x="23660" y="8405"/>
                  </a:moveTo>
                  <a:lnTo>
                    <a:pt x="21965" y="8958"/>
                  </a:lnTo>
                  <a:cubicBezTo>
                    <a:pt x="22286" y="9975"/>
                    <a:pt x="22447" y="11046"/>
                    <a:pt x="22447" y="12116"/>
                  </a:cubicBezTo>
                  <a:lnTo>
                    <a:pt x="22447" y="12152"/>
                  </a:lnTo>
                  <a:lnTo>
                    <a:pt x="24231" y="12116"/>
                  </a:lnTo>
                  <a:cubicBezTo>
                    <a:pt x="24231" y="10849"/>
                    <a:pt x="24035" y="9600"/>
                    <a:pt x="23660" y="8405"/>
                  </a:cubicBezTo>
                  <a:close/>
                  <a:moveTo>
                    <a:pt x="1" y="12080"/>
                  </a:moveTo>
                  <a:lnTo>
                    <a:pt x="1" y="12116"/>
                  </a:lnTo>
                  <a:cubicBezTo>
                    <a:pt x="1" y="13401"/>
                    <a:pt x="197" y="14668"/>
                    <a:pt x="590" y="15863"/>
                  </a:cubicBezTo>
                  <a:lnTo>
                    <a:pt x="2303" y="15310"/>
                  </a:lnTo>
                  <a:cubicBezTo>
                    <a:pt x="1964" y="14293"/>
                    <a:pt x="1785" y="13222"/>
                    <a:pt x="1785" y="12116"/>
                  </a:cubicBezTo>
                  <a:lnTo>
                    <a:pt x="1785" y="12080"/>
                  </a:lnTo>
                  <a:close/>
                  <a:moveTo>
                    <a:pt x="21947" y="15328"/>
                  </a:moveTo>
                  <a:cubicBezTo>
                    <a:pt x="21608" y="16363"/>
                    <a:pt x="21109" y="17326"/>
                    <a:pt x="20466" y="18200"/>
                  </a:cubicBezTo>
                  <a:lnTo>
                    <a:pt x="21912" y="19253"/>
                  </a:lnTo>
                  <a:cubicBezTo>
                    <a:pt x="22661" y="18236"/>
                    <a:pt x="23250" y="17094"/>
                    <a:pt x="23642" y="15881"/>
                  </a:cubicBezTo>
                  <a:lnTo>
                    <a:pt x="21947" y="15328"/>
                  </a:lnTo>
                  <a:close/>
                  <a:moveTo>
                    <a:pt x="3766" y="18200"/>
                  </a:moveTo>
                  <a:lnTo>
                    <a:pt x="2320" y="19235"/>
                  </a:lnTo>
                  <a:cubicBezTo>
                    <a:pt x="3070" y="20270"/>
                    <a:pt x="3962" y="21180"/>
                    <a:pt x="4997" y="21930"/>
                  </a:cubicBezTo>
                  <a:lnTo>
                    <a:pt x="6050" y="20484"/>
                  </a:lnTo>
                  <a:cubicBezTo>
                    <a:pt x="5175" y="19842"/>
                    <a:pt x="4408" y="19075"/>
                    <a:pt x="3766" y="18200"/>
                  </a:cubicBezTo>
                  <a:close/>
                  <a:moveTo>
                    <a:pt x="18183" y="20484"/>
                  </a:moveTo>
                  <a:cubicBezTo>
                    <a:pt x="17308" y="21127"/>
                    <a:pt x="16327" y="21626"/>
                    <a:pt x="15310" y="21947"/>
                  </a:cubicBezTo>
                  <a:lnTo>
                    <a:pt x="15845" y="23660"/>
                  </a:lnTo>
                  <a:cubicBezTo>
                    <a:pt x="17059" y="23268"/>
                    <a:pt x="18200" y="22679"/>
                    <a:pt x="19235" y="21930"/>
                  </a:cubicBezTo>
                  <a:lnTo>
                    <a:pt x="18183" y="20484"/>
                  </a:lnTo>
                  <a:close/>
                  <a:moveTo>
                    <a:pt x="8922" y="21947"/>
                  </a:moveTo>
                  <a:lnTo>
                    <a:pt x="8369" y="23642"/>
                  </a:lnTo>
                  <a:cubicBezTo>
                    <a:pt x="9582" y="24035"/>
                    <a:pt x="10831" y="24231"/>
                    <a:pt x="12116" y="24231"/>
                  </a:cubicBezTo>
                  <a:lnTo>
                    <a:pt x="12116" y="22447"/>
                  </a:lnTo>
                  <a:cubicBezTo>
                    <a:pt x="11028" y="22447"/>
                    <a:pt x="9939" y="22286"/>
                    <a:pt x="8922" y="2194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79"/>
            <p:cNvSpPr/>
            <p:nvPr/>
          </p:nvSpPr>
          <p:spPr>
            <a:xfrm rot="5400000">
              <a:off x="7129475" y="1270500"/>
              <a:ext cx="2602500" cy="2602500"/>
            </a:xfrm>
            <a:prstGeom prst="pie">
              <a:avLst>
                <a:gd name="adj1" fmla="val 0"/>
                <a:gd name="adj2" fmla="val 10800087"/>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79"/>
            <p:cNvSpPr/>
            <p:nvPr/>
          </p:nvSpPr>
          <p:spPr>
            <a:xfrm>
              <a:off x="7661825" y="2348250"/>
              <a:ext cx="768900" cy="4470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8" name="Google Shape;918;p79"/>
          <p:cNvGrpSpPr/>
          <p:nvPr/>
        </p:nvGrpSpPr>
        <p:grpSpPr>
          <a:xfrm flipH="1">
            <a:off x="-439811" y="1723590"/>
            <a:ext cx="2306075" cy="2306075"/>
            <a:chOff x="7129475" y="1270500"/>
            <a:chExt cx="2602500" cy="2602500"/>
          </a:xfrm>
        </p:grpSpPr>
        <p:sp>
          <p:nvSpPr>
            <p:cNvPr id="919" name="Google Shape;919;p79"/>
            <p:cNvSpPr/>
            <p:nvPr/>
          </p:nvSpPr>
          <p:spPr>
            <a:xfrm>
              <a:off x="7415177" y="2348213"/>
              <a:ext cx="446959" cy="447020"/>
            </a:xfrm>
            <a:custGeom>
              <a:avLst/>
              <a:gdLst/>
              <a:ahLst/>
              <a:cxnLst/>
              <a:rect l="l" t="t" r="r" b="b"/>
              <a:pathLst>
                <a:path w="24232" h="24232" extrusionOk="0">
                  <a:moveTo>
                    <a:pt x="12152" y="1"/>
                  </a:moveTo>
                  <a:lnTo>
                    <a:pt x="12152" y="1785"/>
                  </a:lnTo>
                  <a:cubicBezTo>
                    <a:pt x="13240" y="1803"/>
                    <a:pt x="14311" y="1964"/>
                    <a:pt x="15346" y="2303"/>
                  </a:cubicBezTo>
                  <a:lnTo>
                    <a:pt x="15899" y="608"/>
                  </a:lnTo>
                  <a:cubicBezTo>
                    <a:pt x="14685" y="215"/>
                    <a:pt x="13436" y="19"/>
                    <a:pt x="12152" y="1"/>
                  </a:cubicBezTo>
                  <a:close/>
                  <a:moveTo>
                    <a:pt x="8423" y="590"/>
                  </a:moveTo>
                  <a:cubicBezTo>
                    <a:pt x="7209" y="982"/>
                    <a:pt x="6067" y="1553"/>
                    <a:pt x="5033" y="2303"/>
                  </a:cubicBezTo>
                  <a:lnTo>
                    <a:pt x="6085" y="3748"/>
                  </a:lnTo>
                  <a:cubicBezTo>
                    <a:pt x="6960" y="3106"/>
                    <a:pt x="7923" y="2624"/>
                    <a:pt x="8958" y="2285"/>
                  </a:cubicBezTo>
                  <a:lnTo>
                    <a:pt x="8423" y="590"/>
                  </a:lnTo>
                  <a:close/>
                  <a:moveTo>
                    <a:pt x="19271" y="2338"/>
                  </a:moveTo>
                  <a:lnTo>
                    <a:pt x="18218" y="3784"/>
                  </a:lnTo>
                  <a:cubicBezTo>
                    <a:pt x="19093" y="4426"/>
                    <a:pt x="19860" y="5193"/>
                    <a:pt x="20502" y="6067"/>
                  </a:cubicBezTo>
                  <a:lnTo>
                    <a:pt x="21947" y="5033"/>
                  </a:lnTo>
                  <a:cubicBezTo>
                    <a:pt x="21198" y="3998"/>
                    <a:pt x="20288" y="3088"/>
                    <a:pt x="19271" y="2338"/>
                  </a:cubicBezTo>
                  <a:close/>
                  <a:moveTo>
                    <a:pt x="2338" y="4961"/>
                  </a:moveTo>
                  <a:cubicBezTo>
                    <a:pt x="1589" y="5996"/>
                    <a:pt x="1000" y="7138"/>
                    <a:pt x="608" y="8333"/>
                  </a:cubicBezTo>
                  <a:lnTo>
                    <a:pt x="2303" y="8887"/>
                  </a:lnTo>
                  <a:cubicBezTo>
                    <a:pt x="2642" y="7870"/>
                    <a:pt x="3141" y="6906"/>
                    <a:pt x="3784" y="6014"/>
                  </a:cubicBezTo>
                  <a:lnTo>
                    <a:pt x="2338" y="4961"/>
                  </a:lnTo>
                  <a:close/>
                  <a:moveTo>
                    <a:pt x="23660" y="8405"/>
                  </a:moveTo>
                  <a:lnTo>
                    <a:pt x="21965" y="8958"/>
                  </a:lnTo>
                  <a:cubicBezTo>
                    <a:pt x="22286" y="9975"/>
                    <a:pt x="22447" y="11046"/>
                    <a:pt x="22447" y="12116"/>
                  </a:cubicBezTo>
                  <a:lnTo>
                    <a:pt x="22447" y="12152"/>
                  </a:lnTo>
                  <a:lnTo>
                    <a:pt x="24231" y="12116"/>
                  </a:lnTo>
                  <a:cubicBezTo>
                    <a:pt x="24231" y="10849"/>
                    <a:pt x="24035" y="9600"/>
                    <a:pt x="23660" y="8405"/>
                  </a:cubicBezTo>
                  <a:close/>
                  <a:moveTo>
                    <a:pt x="1" y="12080"/>
                  </a:moveTo>
                  <a:lnTo>
                    <a:pt x="1" y="12116"/>
                  </a:lnTo>
                  <a:cubicBezTo>
                    <a:pt x="1" y="13401"/>
                    <a:pt x="197" y="14668"/>
                    <a:pt x="590" y="15863"/>
                  </a:cubicBezTo>
                  <a:lnTo>
                    <a:pt x="2303" y="15310"/>
                  </a:lnTo>
                  <a:cubicBezTo>
                    <a:pt x="1964" y="14293"/>
                    <a:pt x="1785" y="13222"/>
                    <a:pt x="1785" y="12116"/>
                  </a:cubicBezTo>
                  <a:lnTo>
                    <a:pt x="1785" y="12080"/>
                  </a:lnTo>
                  <a:close/>
                  <a:moveTo>
                    <a:pt x="21947" y="15328"/>
                  </a:moveTo>
                  <a:cubicBezTo>
                    <a:pt x="21608" y="16363"/>
                    <a:pt x="21109" y="17326"/>
                    <a:pt x="20466" y="18200"/>
                  </a:cubicBezTo>
                  <a:lnTo>
                    <a:pt x="21912" y="19253"/>
                  </a:lnTo>
                  <a:cubicBezTo>
                    <a:pt x="22661" y="18236"/>
                    <a:pt x="23250" y="17094"/>
                    <a:pt x="23642" y="15881"/>
                  </a:cubicBezTo>
                  <a:lnTo>
                    <a:pt x="21947" y="15328"/>
                  </a:lnTo>
                  <a:close/>
                  <a:moveTo>
                    <a:pt x="3766" y="18200"/>
                  </a:moveTo>
                  <a:lnTo>
                    <a:pt x="2320" y="19235"/>
                  </a:lnTo>
                  <a:cubicBezTo>
                    <a:pt x="3070" y="20270"/>
                    <a:pt x="3962" y="21180"/>
                    <a:pt x="4997" y="21930"/>
                  </a:cubicBezTo>
                  <a:lnTo>
                    <a:pt x="6050" y="20484"/>
                  </a:lnTo>
                  <a:cubicBezTo>
                    <a:pt x="5175" y="19842"/>
                    <a:pt x="4408" y="19075"/>
                    <a:pt x="3766" y="18200"/>
                  </a:cubicBezTo>
                  <a:close/>
                  <a:moveTo>
                    <a:pt x="18183" y="20484"/>
                  </a:moveTo>
                  <a:cubicBezTo>
                    <a:pt x="17308" y="21127"/>
                    <a:pt x="16327" y="21626"/>
                    <a:pt x="15310" y="21947"/>
                  </a:cubicBezTo>
                  <a:lnTo>
                    <a:pt x="15845" y="23660"/>
                  </a:lnTo>
                  <a:cubicBezTo>
                    <a:pt x="17059" y="23268"/>
                    <a:pt x="18200" y="22679"/>
                    <a:pt x="19235" y="21930"/>
                  </a:cubicBezTo>
                  <a:lnTo>
                    <a:pt x="18183" y="20484"/>
                  </a:lnTo>
                  <a:close/>
                  <a:moveTo>
                    <a:pt x="8922" y="21947"/>
                  </a:moveTo>
                  <a:lnTo>
                    <a:pt x="8369" y="23642"/>
                  </a:lnTo>
                  <a:cubicBezTo>
                    <a:pt x="9582" y="24035"/>
                    <a:pt x="10831" y="24231"/>
                    <a:pt x="12116" y="24231"/>
                  </a:cubicBezTo>
                  <a:lnTo>
                    <a:pt x="12116" y="22447"/>
                  </a:lnTo>
                  <a:cubicBezTo>
                    <a:pt x="11028" y="22447"/>
                    <a:pt x="9939" y="22286"/>
                    <a:pt x="8922" y="2194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79"/>
            <p:cNvSpPr/>
            <p:nvPr/>
          </p:nvSpPr>
          <p:spPr>
            <a:xfrm rot="5400000">
              <a:off x="7129475" y="1270500"/>
              <a:ext cx="2602500" cy="2602500"/>
            </a:xfrm>
            <a:prstGeom prst="pie">
              <a:avLst>
                <a:gd name="adj1" fmla="val 0"/>
                <a:gd name="adj2" fmla="val 10800087"/>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79"/>
            <p:cNvSpPr/>
            <p:nvPr/>
          </p:nvSpPr>
          <p:spPr>
            <a:xfrm>
              <a:off x="7661825" y="2348250"/>
              <a:ext cx="768900" cy="4470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048683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912" name="Google Shape;912;p79"/>
          <p:cNvSpPr txBox="1">
            <a:spLocks noGrp="1"/>
          </p:cNvSpPr>
          <p:nvPr>
            <p:ph type="title"/>
          </p:nvPr>
        </p:nvSpPr>
        <p:spPr>
          <a:xfrm>
            <a:off x="713250" y="539525"/>
            <a:ext cx="7717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he-IL" sz="3200" b="1" dirty="0">
                <a:latin typeface="Calibri" panose="020F0502020204030204" pitchFamily="34" charset="0"/>
                <a:ea typeface="Calibri" panose="020F0502020204030204" pitchFamily="34" charset="0"/>
                <a:cs typeface="Calibri" panose="020F0502020204030204" pitchFamily="34" charset="0"/>
              </a:rPr>
              <a:t>שלשות</a:t>
            </a:r>
            <a:endParaRPr b="1" dirty="0">
              <a:latin typeface="Calibri" panose="020F0502020204030204" pitchFamily="34" charset="0"/>
              <a:ea typeface="Calibri" panose="020F0502020204030204" pitchFamily="34" charset="0"/>
              <a:cs typeface="Calibri" panose="020F0502020204030204" pitchFamily="34" charset="0"/>
            </a:endParaRPr>
          </a:p>
        </p:txBody>
      </p:sp>
      <p:sp>
        <p:nvSpPr>
          <p:cNvPr id="913" name="Google Shape;913;p79"/>
          <p:cNvSpPr txBox="1">
            <a:spLocks noGrp="1"/>
          </p:cNvSpPr>
          <p:nvPr>
            <p:ph type="subTitle" idx="1"/>
          </p:nvPr>
        </p:nvSpPr>
        <p:spPr>
          <a:xfrm>
            <a:off x="2168537" y="1112225"/>
            <a:ext cx="4932600" cy="2550300"/>
          </a:xfrm>
          <a:prstGeom prst="rect">
            <a:avLst/>
          </a:prstGeom>
        </p:spPr>
        <p:txBody>
          <a:bodyPr spcFirstLastPara="1" wrap="square" lIns="91425" tIns="91425" rIns="91425" bIns="91425" anchor="ctr" anchorCtr="0">
            <a:noAutofit/>
          </a:bodyPr>
          <a:lstStyle/>
          <a:p>
            <a:pPr algn="just" rtl="1">
              <a:lnSpc>
                <a:spcPct val="150000"/>
              </a:lnSpc>
            </a:pPr>
            <a:r>
              <a:rPr lang="he-IL" dirty="0">
                <a:latin typeface="Calibri" panose="020F0502020204030204" pitchFamily="34" charset="0"/>
                <a:ea typeface="Calibri" panose="020F0502020204030204" pitchFamily="34" charset="0"/>
                <a:cs typeface="Calibri" panose="020F0502020204030204" pitchFamily="34" charset="0"/>
              </a:rPr>
              <a:t>קו קשת השלוש הוצג לראשונה ב-1979</a:t>
            </a:r>
            <a:r>
              <a:rPr lang="en-US" dirty="0">
                <a:latin typeface="Calibri" panose="020F0502020204030204" pitchFamily="34" charset="0"/>
                <a:ea typeface="Calibri" panose="020F0502020204030204" pitchFamily="34" charset="0"/>
                <a:cs typeface="Calibri" panose="020F0502020204030204" pitchFamily="34" charset="0"/>
              </a:rPr>
              <a:t>  ,</a:t>
            </a:r>
            <a:r>
              <a:rPr lang="he-IL" dirty="0">
                <a:latin typeface="Calibri" panose="020F0502020204030204" pitchFamily="34" charset="0"/>
                <a:ea typeface="Calibri" panose="020F0502020204030204" pitchFamily="34" charset="0"/>
                <a:cs typeface="Calibri" panose="020F0502020204030204" pitchFamily="34" charset="0"/>
              </a:rPr>
              <a:t>מטרתו הייתה להפוך את המשחק ליותר מהנה לצפייה.</a:t>
            </a:r>
          </a:p>
          <a:p>
            <a:pPr algn="just" rtl="1">
              <a:lnSpc>
                <a:spcPct val="150000"/>
              </a:lnSpc>
            </a:pPr>
            <a:r>
              <a:rPr lang="he-IL" dirty="0">
                <a:latin typeface="Calibri" panose="020F0502020204030204" pitchFamily="34" charset="0"/>
                <a:ea typeface="Calibri" panose="020F0502020204030204" pitchFamily="34" charset="0"/>
                <a:cs typeface="Calibri" panose="020F0502020204030204" pitchFamily="34" charset="0"/>
              </a:rPr>
              <a:t>בהתחלה קבוצות לא אהבו את הרעיון, אבל שלשות הפכו למרכיב מרכזי בכדורסל של היום.</a:t>
            </a:r>
          </a:p>
          <a:p>
            <a:pPr algn="just" rtl="1">
              <a:lnSpc>
                <a:spcPct val="150000"/>
              </a:lnSpc>
            </a:pPr>
            <a:r>
              <a:rPr lang="he-IL" dirty="0">
                <a:latin typeface="Calibri" panose="020F0502020204030204" pitchFamily="34" charset="0"/>
                <a:ea typeface="Calibri" panose="020F0502020204030204" pitchFamily="34" charset="0"/>
                <a:cs typeface="Calibri" panose="020F0502020204030204" pitchFamily="34" charset="0"/>
              </a:rPr>
              <a:t>יש הטוענים שהזריקה ל-3 נקודות הרסה את המשחק, נושא זה שנוי במחלוקת. </a:t>
            </a:r>
            <a:endParaRPr lang="en-US" dirty="0">
              <a:latin typeface="Calibri" panose="020F0502020204030204" pitchFamily="34" charset="0"/>
              <a:ea typeface="Calibri" panose="020F0502020204030204" pitchFamily="34" charset="0"/>
              <a:cs typeface="Calibri" panose="020F0502020204030204" pitchFamily="34" charset="0"/>
            </a:endParaRPr>
          </a:p>
        </p:txBody>
      </p:sp>
      <p:grpSp>
        <p:nvGrpSpPr>
          <p:cNvPr id="914" name="Google Shape;914;p79"/>
          <p:cNvGrpSpPr/>
          <p:nvPr/>
        </p:nvGrpSpPr>
        <p:grpSpPr>
          <a:xfrm>
            <a:off x="7277723" y="1723610"/>
            <a:ext cx="2306075" cy="2306075"/>
            <a:chOff x="7129475" y="1270500"/>
            <a:chExt cx="2602500" cy="2602500"/>
          </a:xfrm>
        </p:grpSpPr>
        <p:sp>
          <p:nvSpPr>
            <p:cNvPr id="915" name="Google Shape;915;p79"/>
            <p:cNvSpPr/>
            <p:nvPr/>
          </p:nvSpPr>
          <p:spPr>
            <a:xfrm>
              <a:off x="7415177" y="2348213"/>
              <a:ext cx="446959" cy="447020"/>
            </a:xfrm>
            <a:custGeom>
              <a:avLst/>
              <a:gdLst/>
              <a:ahLst/>
              <a:cxnLst/>
              <a:rect l="l" t="t" r="r" b="b"/>
              <a:pathLst>
                <a:path w="24232" h="24232" extrusionOk="0">
                  <a:moveTo>
                    <a:pt x="12152" y="1"/>
                  </a:moveTo>
                  <a:lnTo>
                    <a:pt x="12152" y="1785"/>
                  </a:lnTo>
                  <a:cubicBezTo>
                    <a:pt x="13240" y="1803"/>
                    <a:pt x="14311" y="1964"/>
                    <a:pt x="15346" y="2303"/>
                  </a:cubicBezTo>
                  <a:lnTo>
                    <a:pt x="15899" y="608"/>
                  </a:lnTo>
                  <a:cubicBezTo>
                    <a:pt x="14685" y="215"/>
                    <a:pt x="13436" y="19"/>
                    <a:pt x="12152" y="1"/>
                  </a:cubicBezTo>
                  <a:close/>
                  <a:moveTo>
                    <a:pt x="8423" y="590"/>
                  </a:moveTo>
                  <a:cubicBezTo>
                    <a:pt x="7209" y="982"/>
                    <a:pt x="6067" y="1553"/>
                    <a:pt x="5033" y="2303"/>
                  </a:cubicBezTo>
                  <a:lnTo>
                    <a:pt x="6085" y="3748"/>
                  </a:lnTo>
                  <a:cubicBezTo>
                    <a:pt x="6960" y="3106"/>
                    <a:pt x="7923" y="2624"/>
                    <a:pt x="8958" y="2285"/>
                  </a:cubicBezTo>
                  <a:lnTo>
                    <a:pt x="8423" y="590"/>
                  </a:lnTo>
                  <a:close/>
                  <a:moveTo>
                    <a:pt x="19271" y="2338"/>
                  </a:moveTo>
                  <a:lnTo>
                    <a:pt x="18218" y="3784"/>
                  </a:lnTo>
                  <a:cubicBezTo>
                    <a:pt x="19093" y="4426"/>
                    <a:pt x="19860" y="5193"/>
                    <a:pt x="20502" y="6067"/>
                  </a:cubicBezTo>
                  <a:lnTo>
                    <a:pt x="21947" y="5033"/>
                  </a:lnTo>
                  <a:cubicBezTo>
                    <a:pt x="21198" y="3998"/>
                    <a:pt x="20288" y="3088"/>
                    <a:pt x="19271" y="2338"/>
                  </a:cubicBezTo>
                  <a:close/>
                  <a:moveTo>
                    <a:pt x="2338" y="4961"/>
                  </a:moveTo>
                  <a:cubicBezTo>
                    <a:pt x="1589" y="5996"/>
                    <a:pt x="1000" y="7138"/>
                    <a:pt x="608" y="8333"/>
                  </a:cubicBezTo>
                  <a:lnTo>
                    <a:pt x="2303" y="8887"/>
                  </a:lnTo>
                  <a:cubicBezTo>
                    <a:pt x="2642" y="7870"/>
                    <a:pt x="3141" y="6906"/>
                    <a:pt x="3784" y="6014"/>
                  </a:cubicBezTo>
                  <a:lnTo>
                    <a:pt x="2338" y="4961"/>
                  </a:lnTo>
                  <a:close/>
                  <a:moveTo>
                    <a:pt x="23660" y="8405"/>
                  </a:moveTo>
                  <a:lnTo>
                    <a:pt x="21965" y="8958"/>
                  </a:lnTo>
                  <a:cubicBezTo>
                    <a:pt x="22286" y="9975"/>
                    <a:pt x="22447" y="11046"/>
                    <a:pt x="22447" y="12116"/>
                  </a:cubicBezTo>
                  <a:lnTo>
                    <a:pt x="22447" y="12152"/>
                  </a:lnTo>
                  <a:lnTo>
                    <a:pt x="24231" y="12116"/>
                  </a:lnTo>
                  <a:cubicBezTo>
                    <a:pt x="24231" y="10849"/>
                    <a:pt x="24035" y="9600"/>
                    <a:pt x="23660" y="8405"/>
                  </a:cubicBezTo>
                  <a:close/>
                  <a:moveTo>
                    <a:pt x="1" y="12080"/>
                  </a:moveTo>
                  <a:lnTo>
                    <a:pt x="1" y="12116"/>
                  </a:lnTo>
                  <a:cubicBezTo>
                    <a:pt x="1" y="13401"/>
                    <a:pt x="197" y="14668"/>
                    <a:pt x="590" y="15863"/>
                  </a:cubicBezTo>
                  <a:lnTo>
                    <a:pt x="2303" y="15310"/>
                  </a:lnTo>
                  <a:cubicBezTo>
                    <a:pt x="1964" y="14293"/>
                    <a:pt x="1785" y="13222"/>
                    <a:pt x="1785" y="12116"/>
                  </a:cubicBezTo>
                  <a:lnTo>
                    <a:pt x="1785" y="12080"/>
                  </a:lnTo>
                  <a:close/>
                  <a:moveTo>
                    <a:pt x="21947" y="15328"/>
                  </a:moveTo>
                  <a:cubicBezTo>
                    <a:pt x="21608" y="16363"/>
                    <a:pt x="21109" y="17326"/>
                    <a:pt x="20466" y="18200"/>
                  </a:cubicBezTo>
                  <a:lnTo>
                    <a:pt x="21912" y="19253"/>
                  </a:lnTo>
                  <a:cubicBezTo>
                    <a:pt x="22661" y="18236"/>
                    <a:pt x="23250" y="17094"/>
                    <a:pt x="23642" y="15881"/>
                  </a:cubicBezTo>
                  <a:lnTo>
                    <a:pt x="21947" y="15328"/>
                  </a:lnTo>
                  <a:close/>
                  <a:moveTo>
                    <a:pt x="3766" y="18200"/>
                  </a:moveTo>
                  <a:lnTo>
                    <a:pt x="2320" y="19235"/>
                  </a:lnTo>
                  <a:cubicBezTo>
                    <a:pt x="3070" y="20270"/>
                    <a:pt x="3962" y="21180"/>
                    <a:pt x="4997" y="21930"/>
                  </a:cubicBezTo>
                  <a:lnTo>
                    <a:pt x="6050" y="20484"/>
                  </a:lnTo>
                  <a:cubicBezTo>
                    <a:pt x="5175" y="19842"/>
                    <a:pt x="4408" y="19075"/>
                    <a:pt x="3766" y="18200"/>
                  </a:cubicBezTo>
                  <a:close/>
                  <a:moveTo>
                    <a:pt x="18183" y="20484"/>
                  </a:moveTo>
                  <a:cubicBezTo>
                    <a:pt x="17308" y="21127"/>
                    <a:pt x="16327" y="21626"/>
                    <a:pt x="15310" y="21947"/>
                  </a:cubicBezTo>
                  <a:lnTo>
                    <a:pt x="15845" y="23660"/>
                  </a:lnTo>
                  <a:cubicBezTo>
                    <a:pt x="17059" y="23268"/>
                    <a:pt x="18200" y="22679"/>
                    <a:pt x="19235" y="21930"/>
                  </a:cubicBezTo>
                  <a:lnTo>
                    <a:pt x="18183" y="20484"/>
                  </a:lnTo>
                  <a:close/>
                  <a:moveTo>
                    <a:pt x="8922" y="21947"/>
                  </a:moveTo>
                  <a:lnTo>
                    <a:pt x="8369" y="23642"/>
                  </a:lnTo>
                  <a:cubicBezTo>
                    <a:pt x="9582" y="24035"/>
                    <a:pt x="10831" y="24231"/>
                    <a:pt x="12116" y="24231"/>
                  </a:cubicBezTo>
                  <a:lnTo>
                    <a:pt x="12116" y="22447"/>
                  </a:lnTo>
                  <a:cubicBezTo>
                    <a:pt x="11028" y="22447"/>
                    <a:pt x="9939" y="22286"/>
                    <a:pt x="8922" y="2194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79"/>
            <p:cNvSpPr/>
            <p:nvPr/>
          </p:nvSpPr>
          <p:spPr>
            <a:xfrm rot="5400000">
              <a:off x="7129475" y="1270500"/>
              <a:ext cx="2602500" cy="2602500"/>
            </a:xfrm>
            <a:prstGeom prst="pie">
              <a:avLst>
                <a:gd name="adj1" fmla="val 0"/>
                <a:gd name="adj2" fmla="val 10800087"/>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79"/>
            <p:cNvSpPr/>
            <p:nvPr/>
          </p:nvSpPr>
          <p:spPr>
            <a:xfrm>
              <a:off x="7661825" y="2348250"/>
              <a:ext cx="768900" cy="4470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8" name="Google Shape;918;p79"/>
          <p:cNvGrpSpPr/>
          <p:nvPr/>
        </p:nvGrpSpPr>
        <p:grpSpPr>
          <a:xfrm flipH="1">
            <a:off x="-439811" y="1723590"/>
            <a:ext cx="2306075" cy="2306075"/>
            <a:chOff x="7129475" y="1270500"/>
            <a:chExt cx="2602500" cy="2602500"/>
          </a:xfrm>
        </p:grpSpPr>
        <p:sp>
          <p:nvSpPr>
            <p:cNvPr id="919" name="Google Shape;919;p79"/>
            <p:cNvSpPr/>
            <p:nvPr/>
          </p:nvSpPr>
          <p:spPr>
            <a:xfrm>
              <a:off x="7415177" y="2348213"/>
              <a:ext cx="446959" cy="447020"/>
            </a:xfrm>
            <a:custGeom>
              <a:avLst/>
              <a:gdLst/>
              <a:ahLst/>
              <a:cxnLst/>
              <a:rect l="l" t="t" r="r" b="b"/>
              <a:pathLst>
                <a:path w="24232" h="24232" extrusionOk="0">
                  <a:moveTo>
                    <a:pt x="12152" y="1"/>
                  </a:moveTo>
                  <a:lnTo>
                    <a:pt x="12152" y="1785"/>
                  </a:lnTo>
                  <a:cubicBezTo>
                    <a:pt x="13240" y="1803"/>
                    <a:pt x="14311" y="1964"/>
                    <a:pt x="15346" y="2303"/>
                  </a:cubicBezTo>
                  <a:lnTo>
                    <a:pt x="15899" y="608"/>
                  </a:lnTo>
                  <a:cubicBezTo>
                    <a:pt x="14685" y="215"/>
                    <a:pt x="13436" y="19"/>
                    <a:pt x="12152" y="1"/>
                  </a:cubicBezTo>
                  <a:close/>
                  <a:moveTo>
                    <a:pt x="8423" y="590"/>
                  </a:moveTo>
                  <a:cubicBezTo>
                    <a:pt x="7209" y="982"/>
                    <a:pt x="6067" y="1553"/>
                    <a:pt x="5033" y="2303"/>
                  </a:cubicBezTo>
                  <a:lnTo>
                    <a:pt x="6085" y="3748"/>
                  </a:lnTo>
                  <a:cubicBezTo>
                    <a:pt x="6960" y="3106"/>
                    <a:pt x="7923" y="2624"/>
                    <a:pt x="8958" y="2285"/>
                  </a:cubicBezTo>
                  <a:lnTo>
                    <a:pt x="8423" y="590"/>
                  </a:lnTo>
                  <a:close/>
                  <a:moveTo>
                    <a:pt x="19271" y="2338"/>
                  </a:moveTo>
                  <a:lnTo>
                    <a:pt x="18218" y="3784"/>
                  </a:lnTo>
                  <a:cubicBezTo>
                    <a:pt x="19093" y="4426"/>
                    <a:pt x="19860" y="5193"/>
                    <a:pt x="20502" y="6067"/>
                  </a:cubicBezTo>
                  <a:lnTo>
                    <a:pt x="21947" y="5033"/>
                  </a:lnTo>
                  <a:cubicBezTo>
                    <a:pt x="21198" y="3998"/>
                    <a:pt x="20288" y="3088"/>
                    <a:pt x="19271" y="2338"/>
                  </a:cubicBezTo>
                  <a:close/>
                  <a:moveTo>
                    <a:pt x="2338" y="4961"/>
                  </a:moveTo>
                  <a:cubicBezTo>
                    <a:pt x="1589" y="5996"/>
                    <a:pt x="1000" y="7138"/>
                    <a:pt x="608" y="8333"/>
                  </a:cubicBezTo>
                  <a:lnTo>
                    <a:pt x="2303" y="8887"/>
                  </a:lnTo>
                  <a:cubicBezTo>
                    <a:pt x="2642" y="7870"/>
                    <a:pt x="3141" y="6906"/>
                    <a:pt x="3784" y="6014"/>
                  </a:cubicBezTo>
                  <a:lnTo>
                    <a:pt x="2338" y="4961"/>
                  </a:lnTo>
                  <a:close/>
                  <a:moveTo>
                    <a:pt x="23660" y="8405"/>
                  </a:moveTo>
                  <a:lnTo>
                    <a:pt x="21965" y="8958"/>
                  </a:lnTo>
                  <a:cubicBezTo>
                    <a:pt x="22286" y="9975"/>
                    <a:pt x="22447" y="11046"/>
                    <a:pt x="22447" y="12116"/>
                  </a:cubicBezTo>
                  <a:lnTo>
                    <a:pt x="22447" y="12152"/>
                  </a:lnTo>
                  <a:lnTo>
                    <a:pt x="24231" y="12116"/>
                  </a:lnTo>
                  <a:cubicBezTo>
                    <a:pt x="24231" y="10849"/>
                    <a:pt x="24035" y="9600"/>
                    <a:pt x="23660" y="8405"/>
                  </a:cubicBezTo>
                  <a:close/>
                  <a:moveTo>
                    <a:pt x="1" y="12080"/>
                  </a:moveTo>
                  <a:lnTo>
                    <a:pt x="1" y="12116"/>
                  </a:lnTo>
                  <a:cubicBezTo>
                    <a:pt x="1" y="13401"/>
                    <a:pt x="197" y="14668"/>
                    <a:pt x="590" y="15863"/>
                  </a:cubicBezTo>
                  <a:lnTo>
                    <a:pt x="2303" y="15310"/>
                  </a:lnTo>
                  <a:cubicBezTo>
                    <a:pt x="1964" y="14293"/>
                    <a:pt x="1785" y="13222"/>
                    <a:pt x="1785" y="12116"/>
                  </a:cubicBezTo>
                  <a:lnTo>
                    <a:pt x="1785" y="12080"/>
                  </a:lnTo>
                  <a:close/>
                  <a:moveTo>
                    <a:pt x="21947" y="15328"/>
                  </a:moveTo>
                  <a:cubicBezTo>
                    <a:pt x="21608" y="16363"/>
                    <a:pt x="21109" y="17326"/>
                    <a:pt x="20466" y="18200"/>
                  </a:cubicBezTo>
                  <a:lnTo>
                    <a:pt x="21912" y="19253"/>
                  </a:lnTo>
                  <a:cubicBezTo>
                    <a:pt x="22661" y="18236"/>
                    <a:pt x="23250" y="17094"/>
                    <a:pt x="23642" y="15881"/>
                  </a:cubicBezTo>
                  <a:lnTo>
                    <a:pt x="21947" y="15328"/>
                  </a:lnTo>
                  <a:close/>
                  <a:moveTo>
                    <a:pt x="3766" y="18200"/>
                  </a:moveTo>
                  <a:lnTo>
                    <a:pt x="2320" y="19235"/>
                  </a:lnTo>
                  <a:cubicBezTo>
                    <a:pt x="3070" y="20270"/>
                    <a:pt x="3962" y="21180"/>
                    <a:pt x="4997" y="21930"/>
                  </a:cubicBezTo>
                  <a:lnTo>
                    <a:pt x="6050" y="20484"/>
                  </a:lnTo>
                  <a:cubicBezTo>
                    <a:pt x="5175" y="19842"/>
                    <a:pt x="4408" y="19075"/>
                    <a:pt x="3766" y="18200"/>
                  </a:cubicBezTo>
                  <a:close/>
                  <a:moveTo>
                    <a:pt x="18183" y="20484"/>
                  </a:moveTo>
                  <a:cubicBezTo>
                    <a:pt x="17308" y="21127"/>
                    <a:pt x="16327" y="21626"/>
                    <a:pt x="15310" y="21947"/>
                  </a:cubicBezTo>
                  <a:lnTo>
                    <a:pt x="15845" y="23660"/>
                  </a:lnTo>
                  <a:cubicBezTo>
                    <a:pt x="17059" y="23268"/>
                    <a:pt x="18200" y="22679"/>
                    <a:pt x="19235" y="21930"/>
                  </a:cubicBezTo>
                  <a:lnTo>
                    <a:pt x="18183" y="20484"/>
                  </a:lnTo>
                  <a:close/>
                  <a:moveTo>
                    <a:pt x="8922" y="21947"/>
                  </a:moveTo>
                  <a:lnTo>
                    <a:pt x="8369" y="23642"/>
                  </a:lnTo>
                  <a:cubicBezTo>
                    <a:pt x="9582" y="24035"/>
                    <a:pt x="10831" y="24231"/>
                    <a:pt x="12116" y="24231"/>
                  </a:cubicBezTo>
                  <a:lnTo>
                    <a:pt x="12116" y="22447"/>
                  </a:lnTo>
                  <a:cubicBezTo>
                    <a:pt x="11028" y="22447"/>
                    <a:pt x="9939" y="22286"/>
                    <a:pt x="8922" y="2194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79"/>
            <p:cNvSpPr/>
            <p:nvPr/>
          </p:nvSpPr>
          <p:spPr>
            <a:xfrm rot="5400000">
              <a:off x="7129475" y="1270500"/>
              <a:ext cx="2602500" cy="2602500"/>
            </a:xfrm>
            <a:prstGeom prst="pie">
              <a:avLst>
                <a:gd name="adj1" fmla="val 0"/>
                <a:gd name="adj2" fmla="val 10800087"/>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79"/>
            <p:cNvSpPr/>
            <p:nvPr/>
          </p:nvSpPr>
          <p:spPr>
            <a:xfrm>
              <a:off x="7661825" y="2348250"/>
              <a:ext cx="768900" cy="4470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2576;p125">
            <a:extLst>
              <a:ext uri="{FF2B5EF4-FFF2-40B4-BE49-F238E27FC236}">
                <a16:creationId xmlns:a16="http://schemas.microsoft.com/office/drawing/2014/main" id="{83CA43FD-BD66-CF22-6C81-FBC985706D33}"/>
              </a:ext>
            </a:extLst>
          </p:cNvPr>
          <p:cNvGrpSpPr/>
          <p:nvPr/>
        </p:nvGrpSpPr>
        <p:grpSpPr>
          <a:xfrm>
            <a:off x="1972077" y="2524147"/>
            <a:ext cx="254998" cy="460735"/>
            <a:chOff x="5226488" y="2433113"/>
            <a:chExt cx="409600" cy="737825"/>
          </a:xfrm>
        </p:grpSpPr>
        <p:sp>
          <p:nvSpPr>
            <p:cNvPr id="3" name="Google Shape;2577;p125">
              <a:extLst>
                <a:ext uri="{FF2B5EF4-FFF2-40B4-BE49-F238E27FC236}">
                  <a16:creationId xmlns:a16="http://schemas.microsoft.com/office/drawing/2014/main" id="{92ADEFE9-E6D5-0C4B-9CE3-30D3393A9914}"/>
                </a:ext>
              </a:extLst>
            </p:cNvPr>
            <p:cNvSpPr/>
            <p:nvPr/>
          </p:nvSpPr>
          <p:spPr>
            <a:xfrm>
              <a:off x="5286638" y="2460838"/>
              <a:ext cx="68025" cy="61750"/>
            </a:xfrm>
            <a:custGeom>
              <a:avLst/>
              <a:gdLst/>
              <a:ahLst/>
              <a:cxnLst/>
              <a:rect l="l" t="t" r="r" b="b"/>
              <a:pathLst>
                <a:path w="2721" h="2470" extrusionOk="0">
                  <a:moveTo>
                    <a:pt x="294" y="1"/>
                  </a:moveTo>
                  <a:cubicBezTo>
                    <a:pt x="231" y="64"/>
                    <a:pt x="168" y="147"/>
                    <a:pt x="106" y="231"/>
                  </a:cubicBezTo>
                  <a:cubicBezTo>
                    <a:pt x="64" y="294"/>
                    <a:pt x="43" y="357"/>
                    <a:pt x="1" y="398"/>
                  </a:cubicBezTo>
                  <a:cubicBezTo>
                    <a:pt x="984" y="859"/>
                    <a:pt x="1989" y="1549"/>
                    <a:pt x="2512" y="2470"/>
                  </a:cubicBezTo>
                  <a:cubicBezTo>
                    <a:pt x="2512" y="2428"/>
                    <a:pt x="2533" y="2386"/>
                    <a:pt x="2554" y="2344"/>
                  </a:cubicBezTo>
                  <a:cubicBezTo>
                    <a:pt x="2554" y="2323"/>
                    <a:pt x="2554" y="2323"/>
                    <a:pt x="2575" y="2303"/>
                  </a:cubicBezTo>
                  <a:cubicBezTo>
                    <a:pt x="2575" y="2303"/>
                    <a:pt x="2575" y="2303"/>
                    <a:pt x="2575" y="2282"/>
                  </a:cubicBezTo>
                  <a:cubicBezTo>
                    <a:pt x="2575" y="2282"/>
                    <a:pt x="2575" y="2261"/>
                    <a:pt x="2595" y="2240"/>
                  </a:cubicBezTo>
                  <a:cubicBezTo>
                    <a:pt x="2595" y="2240"/>
                    <a:pt x="2595" y="2240"/>
                    <a:pt x="2595" y="2219"/>
                  </a:cubicBezTo>
                  <a:cubicBezTo>
                    <a:pt x="2595" y="2219"/>
                    <a:pt x="2595" y="2198"/>
                    <a:pt x="2616" y="2177"/>
                  </a:cubicBezTo>
                  <a:cubicBezTo>
                    <a:pt x="2616" y="2177"/>
                    <a:pt x="2616" y="2177"/>
                    <a:pt x="2616" y="2156"/>
                  </a:cubicBezTo>
                  <a:cubicBezTo>
                    <a:pt x="2616" y="2156"/>
                    <a:pt x="2616" y="2135"/>
                    <a:pt x="2616" y="2114"/>
                  </a:cubicBezTo>
                  <a:cubicBezTo>
                    <a:pt x="2637" y="2114"/>
                    <a:pt x="2637" y="2114"/>
                    <a:pt x="2637" y="2093"/>
                  </a:cubicBezTo>
                  <a:cubicBezTo>
                    <a:pt x="2637" y="2093"/>
                    <a:pt x="2637" y="2072"/>
                    <a:pt x="2637" y="2072"/>
                  </a:cubicBezTo>
                  <a:cubicBezTo>
                    <a:pt x="2658" y="2051"/>
                    <a:pt x="2658" y="2030"/>
                    <a:pt x="2658" y="2010"/>
                  </a:cubicBezTo>
                  <a:cubicBezTo>
                    <a:pt x="2658" y="1989"/>
                    <a:pt x="2658" y="1968"/>
                    <a:pt x="2679" y="1947"/>
                  </a:cubicBezTo>
                  <a:cubicBezTo>
                    <a:pt x="2679" y="1947"/>
                    <a:pt x="2679" y="1926"/>
                    <a:pt x="2679" y="1926"/>
                  </a:cubicBezTo>
                  <a:cubicBezTo>
                    <a:pt x="2679" y="1905"/>
                    <a:pt x="2679" y="1905"/>
                    <a:pt x="2679" y="1884"/>
                  </a:cubicBezTo>
                  <a:cubicBezTo>
                    <a:pt x="2679" y="1884"/>
                    <a:pt x="2679" y="1863"/>
                    <a:pt x="2679" y="1863"/>
                  </a:cubicBezTo>
                  <a:cubicBezTo>
                    <a:pt x="2679" y="1842"/>
                    <a:pt x="2700" y="1842"/>
                    <a:pt x="2700" y="1821"/>
                  </a:cubicBezTo>
                  <a:cubicBezTo>
                    <a:pt x="2700" y="1821"/>
                    <a:pt x="2700" y="1821"/>
                    <a:pt x="2700" y="1800"/>
                  </a:cubicBezTo>
                  <a:cubicBezTo>
                    <a:pt x="2700" y="1779"/>
                    <a:pt x="2700" y="1758"/>
                    <a:pt x="2700" y="1758"/>
                  </a:cubicBezTo>
                  <a:cubicBezTo>
                    <a:pt x="2700" y="1738"/>
                    <a:pt x="2700" y="1738"/>
                    <a:pt x="2700" y="1738"/>
                  </a:cubicBezTo>
                  <a:cubicBezTo>
                    <a:pt x="2700" y="1717"/>
                    <a:pt x="2700" y="1717"/>
                    <a:pt x="2721" y="1696"/>
                  </a:cubicBezTo>
                  <a:cubicBezTo>
                    <a:pt x="2721" y="1675"/>
                    <a:pt x="2721" y="1675"/>
                    <a:pt x="2721" y="1675"/>
                  </a:cubicBezTo>
                  <a:cubicBezTo>
                    <a:pt x="2721" y="1654"/>
                    <a:pt x="2721" y="1654"/>
                    <a:pt x="2721" y="1633"/>
                  </a:cubicBezTo>
                  <a:cubicBezTo>
                    <a:pt x="2721" y="1633"/>
                    <a:pt x="2721" y="1612"/>
                    <a:pt x="2721" y="1612"/>
                  </a:cubicBezTo>
                  <a:cubicBezTo>
                    <a:pt x="2721" y="1591"/>
                    <a:pt x="2721" y="1591"/>
                    <a:pt x="2721" y="1570"/>
                  </a:cubicBezTo>
                  <a:cubicBezTo>
                    <a:pt x="2721" y="1570"/>
                    <a:pt x="2721" y="1549"/>
                    <a:pt x="2721" y="1549"/>
                  </a:cubicBezTo>
                  <a:cubicBezTo>
                    <a:pt x="2721" y="1528"/>
                    <a:pt x="2721" y="1507"/>
                    <a:pt x="2721" y="1507"/>
                  </a:cubicBezTo>
                  <a:lnTo>
                    <a:pt x="2721" y="1486"/>
                  </a:lnTo>
                  <a:cubicBezTo>
                    <a:pt x="2721" y="1466"/>
                    <a:pt x="2721" y="1445"/>
                    <a:pt x="2721" y="1445"/>
                  </a:cubicBezTo>
                  <a:cubicBezTo>
                    <a:pt x="2721" y="1424"/>
                    <a:pt x="2721" y="1424"/>
                    <a:pt x="2721" y="1424"/>
                  </a:cubicBezTo>
                  <a:cubicBezTo>
                    <a:pt x="2721" y="1403"/>
                    <a:pt x="2721" y="1403"/>
                    <a:pt x="2721" y="1382"/>
                  </a:cubicBezTo>
                  <a:cubicBezTo>
                    <a:pt x="2721" y="1382"/>
                    <a:pt x="2721" y="1361"/>
                    <a:pt x="2721" y="1361"/>
                  </a:cubicBezTo>
                  <a:cubicBezTo>
                    <a:pt x="2721" y="1340"/>
                    <a:pt x="2721" y="1340"/>
                    <a:pt x="2721" y="1319"/>
                  </a:cubicBezTo>
                  <a:cubicBezTo>
                    <a:pt x="2721" y="1298"/>
                    <a:pt x="2721" y="1298"/>
                    <a:pt x="2721" y="1298"/>
                  </a:cubicBezTo>
                  <a:cubicBezTo>
                    <a:pt x="2721" y="1277"/>
                    <a:pt x="2721" y="1256"/>
                    <a:pt x="2721" y="1256"/>
                  </a:cubicBezTo>
                  <a:cubicBezTo>
                    <a:pt x="2721" y="1235"/>
                    <a:pt x="2721" y="1235"/>
                    <a:pt x="2721" y="1235"/>
                  </a:cubicBezTo>
                  <a:cubicBezTo>
                    <a:pt x="2721" y="1214"/>
                    <a:pt x="2721" y="1214"/>
                    <a:pt x="2721" y="1194"/>
                  </a:cubicBezTo>
                  <a:cubicBezTo>
                    <a:pt x="2721" y="1194"/>
                    <a:pt x="2721" y="1173"/>
                    <a:pt x="2721" y="1173"/>
                  </a:cubicBezTo>
                  <a:cubicBezTo>
                    <a:pt x="2700" y="1152"/>
                    <a:pt x="2700" y="1152"/>
                    <a:pt x="2700" y="1131"/>
                  </a:cubicBezTo>
                  <a:cubicBezTo>
                    <a:pt x="2700" y="1131"/>
                    <a:pt x="2700" y="1110"/>
                    <a:pt x="2700" y="1110"/>
                  </a:cubicBezTo>
                  <a:cubicBezTo>
                    <a:pt x="2700" y="1089"/>
                    <a:pt x="2700" y="1089"/>
                    <a:pt x="2700" y="1068"/>
                  </a:cubicBezTo>
                  <a:cubicBezTo>
                    <a:pt x="2700" y="1047"/>
                    <a:pt x="2700" y="1047"/>
                    <a:pt x="2700" y="1026"/>
                  </a:cubicBezTo>
                  <a:cubicBezTo>
                    <a:pt x="2700" y="1026"/>
                    <a:pt x="2700" y="1026"/>
                    <a:pt x="2679" y="1005"/>
                  </a:cubicBezTo>
                  <a:cubicBezTo>
                    <a:pt x="2679" y="1005"/>
                    <a:pt x="2679" y="984"/>
                    <a:pt x="2679" y="984"/>
                  </a:cubicBezTo>
                  <a:cubicBezTo>
                    <a:pt x="2679" y="963"/>
                    <a:pt x="2679" y="963"/>
                    <a:pt x="2679" y="963"/>
                  </a:cubicBezTo>
                  <a:cubicBezTo>
                    <a:pt x="2679" y="942"/>
                    <a:pt x="2679" y="942"/>
                    <a:pt x="2679" y="922"/>
                  </a:cubicBezTo>
                  <a:cubicBezTo>
                    <a:pt x="2679" y="922"/>
                    <a:pt x="2679" y="901"/>
                    <a:pt x="2679" y="901"/>
                  </a:cubicBezTo>
                  <a:cubicBezTo>
                    <a:pt x="2658" y="880"/>
                    <a:pt x="2658" y="859"/>
                    <a:pt x="2658" y="838"/>
                  </a:cubicBezTo>
                  <a:cubicBezTo>
                    <a:pt x="2658" y="838"/>
                    <a:pt x="2658" y="838"/>
                    <a:pt x="2658" y="817"/>
                  </a:cubicBezTo>
                  <a:cubicBezTo>
                    <a:pt x="2658" y="817"/>
                    <a:pt x="2637" y="796"/>
                    <a:pt x="2637" y="796"/>
                  </a:cubicBezTo>
                  <a:cubicBezTo>
                    <a:pt x="2637" y="775"/>
                    <a:pt x="2637" y="775"/>
                    <a:pt x="2637" y="775"/>
                  </a:cubicBezTo>
                  <a:cubicBezTo>
                    <a:pt x="2637" y="754"/>
                    <a:pt x="2637" y="754"/>
                    <a:pt x="2637" y="733"/>
                  </a:cubicBezTo>
                  <a:cubicBezTo>
                    <a:pt x="2616" y="733"/>
                    <a:pt x="2616" y="733"/>
                    <a:pt x="2616" y="712"/>
                  </a:cubicBezTo>
                  <a:cubicBezTo>
                    <a:pt x="2616" y="712"/>
                    <a:pt x="2616" y="691"/>
                    <a:pt x="2616" y="691"/>
                  </a:cubicBezTo>
                  <a:cubicBezTo>
                    <a:pt x="2616" y="691"/>
                    <a:pt x="2616" y="670"/>
                    <a:pt x="2616" y="670"/>
                  </a:cubicBezTo>
                  <a:cubicBezTo>
                    <a:pt x="2595" y="650"/>
                    <a:pt x="2595" y="629"/>
                    <a:pt x="2595" y="608"/>
                  </a:cubicBezTo>
                  <a:cubicBezTo>
                    <a:pt x="2595" y="608"/>
                    <a:pt x="2575" y="587"/>
                    <a:pt x="2575" y="587"/>
                  </a:cubicBezTo>
                  <a:cubicBezTo>
                    <a:pt x="2575" y="587"/>
                    <a:pt x="2575" y="566"/>
                    <a:pt x="2575" y="566"/>
                  </a:cubicBezTo>
                  <a:cubicBezTo>
                    <a:pt x="2575" y="545"/>
                    <a:pt x="2575" y="545"/>
                    <a:pt x="2554" y="545"/>
                  </a:cubicBezTo>
                  <a:cubicBezTo>
                    <a:pt x="2554" y="524"/>
                    <a:pt x="2554" y="524"/>
                    <a:pt x="2554" y="503"/>
                  </a:cubicBezTo>
                  <a:cubicBezTo>
                    <a:pt x="2554" y="503"/>
                    <a:pt x="2554" y="503"/>
                    <a:pt x="2554" y="482"/>
                  </a:cubicBezTo>
                  <a:cubicBezTo>
                    <a:pt x="2533" y="482"/>
                    <a:pt x="2533" y="461"/>
                    <a:pt x="2533" y="461"/>
                  </a:cubicBezTo>
                  <a:cubicBezTo>
                    <a:pt x="2282" y="357"/>
                    <a:pt x="1989" y="336"/>
                    <a:pt x="1675" y="294"/>
                  </a:cubicBezTo>
                  <a:cubicBezTo>
                    <a:pt x="1235" y="252"/>
                    <a:pt x="775" y="210"/>
                    <a:pt x="2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a:p>
          </p:txBody>
        </p:sp>
        <p:sp>
          <p:nvSpPr>
            <p:cNvPr id="4" name="Google Shape;2578;p125">
              <a:extLst>
                <a:ext uri="{FF2B5EF4-FFF2-40B4-BE49-F238E27FC236}">
                  <a16:creationId xmlns:a16="http://schemas.microsoft.com/office/drawing/2014/main" id="{ADE4C7FE-A9D8-D1CE-EE26-0373CE27A6D8}"/>
                </a:ext>
              </a:extLst>
            </p:cNvPr>
            <p:cNvSpPr/>
            <p:nvPr/>
          </p:nvSpPr>
          <p:spPr>
            <a:xfrm>
              <a:off x="5228588" y="2484963"/>
              <a:ext cx="43950" cy="63800"/>
            </a:xfrm>
            <a:custGeom>
              <a:avLst/>
              <a:gdLst/>
              <a:ahLst/>
              <a:cxnLst/>
              <a:rect l="l" t="t" r="r" b="b"/>
              <a:pathLst>
                <a:path w="1758" h="2552" extrusionOk="0">
                  <a:moveTo>
                    <a:pt x="1366" y="1"/>
                  </a:moveTo>
                  <a:cubicBezTo>
                    <a:pt x="1071" y="1"/>
                    <a:pt x="793" y="131"/>
                    <a:pt x="544" y="291"/>
                  </a:cubicBezTo>
                  <a:cubicBezTo>
                    <a:pt x="335" y="459"/>
                    <a:pt x="147" y="647"/>
                    <a:pt x="0" y="814"/>
                  </a:cubicBezTo>
                  <a:cubicBezTo>
                    <a:pt x="21" y="961"/>
                    <a:pt x="42" y="1086"/>
                    <a:pt x="84" y="1212"/>
                  </a:cubicBezTo>
                  <a:cubicBezTo>
                    <a:pt x="84" y="1233"/>
                    <a:pt x="84" y="1254"/>
                    <a:pt x="105" y="1254"/>
                  </a:cubicBezTo>
                  <a:cubicBezTo>
                    <a:pt x="105" y="1275"/>
                    <a:pt x="105" y="1275"/>
                    <a:pt x="105" y="1275"/>
                  </a:cubicBezTo>
                  <a:cubicBezTo>
                    <a:pt x="105" y="1296"/>
                    <a:pt x="105" y="1317"/>
                    <a:pt x="126" y="1317"/>
                  </a:cubicBezTo>
                  <a:cubicBezTo>
                    <a:pt x="126" y="1338"/>
                    <a:pt x="126" y="1338"/>
                    <a:pt x="126" y="1338"/>
                  </a:cubicBezTo>
                  <a:cubicBezTo>
                    <a:pt x="126" y="1358"/>
                    <a:pt x="147" y="1358"/>
                    <a:pt x="147" y="1379"/>
                  </a:cubicBezTo>
                  <a:cubicBezTo>
                    <a:pt x="147" y="1379"/>
                    <a:pt x="147" y="1400"/>
                    <a:pt x="147" y="1400"/>
                  </a:cubicBezTo>
                  <a:cubicBezTo>
                    <a:pt x="147" y="1421"/>
                    <a:pt x="168" y="1421"/>
                    <a:pt x="168" y="1442"/>
                  </a:cubicBezTo>
                  <a:cubicBezTo>
                    <a:pt x="168" y="1442"/>
                    <a:pt x="168" y="1442"/>
                    <a:pt x="168" y="1463"/>
                  </a:cubicBezTo>
                  <a:cubicBezTo>
                    <a:pt x="189" y="1463"/>
                    <a:pt x="189" y="1484"/>
                    <a:pt x="189" y="1505"/>
                  </a:cubicBezTo>
                  <a:cubicBezTo>
                    <a:pt x="210" y="1526"/>
                    <a:pt x="210" y="1547"/>
                    <a:pt x="231" y="1568"/>
                  </a:cubicBezTo>
                  <a:cubicBezTo>
                    <a:pt x="231" y="1589"/>
                    <a:pt x="251" y="1610"/>
                    <a:pt x="251" y="1610"/>
                  </a:cubicBezTo>
                  <a:cubicBezTo>
                    <a:pt x="251" y="1630"/>
                    <a:pt x="251" y="1630"/>
                    <a:pt x="251" y="1630"/>
                  </a:cubicBezTo>
                  <a:cubicBezTo>
                    <a:pt x="272" y="1651"/>
                    <a:pt x="272" y="1651"/>
                    <a:pt x="272" y="1672"/>
                  </a:cubicBezTo>
                  <a:cubicBezTo>
                    <a:pt x="272" y="1672"/>
                    <a:pt x="293" y="1693"/>
                    <a:pt x="293" y="1693"/>
                  </a:cubicBezTo>
                  <a:cubicBezTo>
                    <a:pt x="293" y="1693"/>
                    <a:pt x="293" y="1714"/>
                    <a:pt x="314" y="1735"/>
                  </a:cubicBezTo>
                  <a:cubicBezTo>
                    <a:pt x="335" y="1756"/>
                    <a:pt x="335" y="1777"/>
                    <a:pt x="356" y="1798"/>
                  </a:cubicBezTo>
                  <a:cubicBezTo>
                    <a:pt x="398" y="1861"/>
                    <a:pt x="440" y="1944"/>
                    <a:pt x="503" y="2007"/>
                  </a:cubicBezTo>
                  <a:cubicBezTo>
                    <a:pt x="503" y="2028"/>
                    <a:pt x="523" y="2049"/>
                    <a:pt x="544" y="2049"/>
                  </a:cubicBezTo>
                  <a:cubicBezTo>
                    <a:pt x="544" y="2070"/>
                    <a:pt x="544" y="2070"/>
                    <a:pt x="544" y="2070"/>
                  </a:cubicBezTo>
                  <a:cubicBezTo>
                    <a:pt x="544" y="2070"/>
                    <a:pt x="565" y="2091"/>
                    <a:pt x="565" y="2112"/>
                  </a:cubicBezTo>
                  <a:lnTo>
                    <a:pt x="586" y="2112"/>
                  </a:lnTo>
                  <a:cubicBezTo>
                    <a:pt x="586" y="2133"/>
                    <a:pt x="607" y="2133"/>
                    <a:pt x="607" y="2154"/>
                  </a:cubicBezTo>
                  <a:cubicBezTo>
                    <a:pt x="628" y="2154"/>
                    <a:pt x="628" y="2154"/>
                    <a:pt x="628" y="2174"/>
                  </a:cubicBezTo>
                  <a:cubicBezTo>
                    <a:pt x="649" y="2174"/>
                    <a:pt x="649" y="2195"/>
                    <a:pt x="649" y="2195"/>
                  </a:cubicBezTo>
                  <a:cubicBezTo>
                    <a:pt x="670" y="2195"/>
                    <a:pt x="670" y="2216"/>
                    <a:pt x="670" y="2216"/>
                  </a:cubicBezTo>
                  <a:cubicBezTo>
                    <a:pt x="691" y="2216"/>
                    <a:pt x="691" y="2237"/>
                    <a:pt x="712" y="2237"/>
                  </a:cubicBezTo>
                  <a:cubicBezTo>
                    <a:pt x="712" y="2258"/>
                    <a:pt x="712" y="2258"/>
                    <a:pt x="712" y="2258"/>
                  </a:cubicBezTo>
                  <a:cubicBezTo>
                    <a:pt x="733" y="2279"/>
                    <a:pt x="733" y="2279"/>
                    <a:pt x="754" y="2300"/>
                  </a:cubicBezTo>
                  <a:cubicBezTo>
                    <a:pt x="775" y="2321"/>
                    <a:pt x="795" y="2321"/>
                    <a:pt x="795" y="2342"/>
                  </a:cubicBezTo>
                  <a:lnTo>
                    <a:pt x="816" y="2342"/>
                  </a:lnTo>
                  <a:cubicBezTo>
                    <a:pt x="816" y="2363"/>
                    <a:pt x="837" y="2363"/>
                    <a:pt x="837" y="2384"/>
                  </a:cubicBezTo>
                  <a:lnTo>
                    <a:pt x="858" y="2384"/>
                  </a:lnTo>
                  <a:cubicBezTo>
                    <a:pt x="879" y="2405"/>
                    <a:pt x="879" y="2405"/>
                    <a:pt x="900" y="2426"/>
                  </a:cubicBezTo>
                  <a:cubicBezTo>
                    <a:pt x="921" y="2446"/>
                    <a:pt x="942" y="2446"/>
                    <a:pt x="942" y="2467"/>
                  </a:cubicBezTo>
                  <a:lnTo>
                    <a:pt x="963" y="2467"/>
                  </a:lnTo>
                  <a:cubicBezTo>
                    <a:pt x="963" y="2488"/>
                    <a:pt x="984" y="2488"/>
                    <a:pt x="1005" y="2509"/>
                  </a:cubicBezTo>
                  <a:cubicBezTo>
                    <a:pt x="1026" y="2530"/>
                    <a:pt x="1047" y="2530"/>
                    <a:pt x="1047" y="2551"/>
                  </a:cubicBezTo>
                  <a:lnTo>
                    <a:pt x="1068" y="2551"/>
                  </a:lnTo>
                  <a:cubicBezTo>
                    <a:pt x="1068" y="2384"/>
                    <a:pt x="1068" y="2216"/>
                    <a:pt x="1088" y="2049"/>
                  </a:cubicBezTo>
                  <a:cubicBezTo>
                    <a:pt x="1172" y="1379"/>
                    <a:pt x="1423" y="689"/>
                    <a:pt x="1758" y="82"/>
                  </a:cubicBezTo>
                  <a:cubicBezTo>
                    <a:pt x="1625" y="25"/>
                    <a:pt x="1494" y="1"/>
                    <a:pt x="13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a:p>
          </p:txBody>
        </p:sp>
        <p:sp>
          <p:nvSpPr>
            <p:cNvPr id="5" name="Google Shape;2579;p125">
              <a:extLst>
                <a:ext uri="{FF2B5EF4-FFF2-40B4-BE49-F238E27FC236}">
                  <a16:creationId xmlns:a16="http://schemas.microsoft.com/office/drawing/2014/main" id="{6EAEF1DD-F1F9-CE7A-CBAD-FF40BAFB28F7}"/>
                </a:ext>
              </a:extLst>
            </p:cNvPr>
            <p:cNvSpPr/>
            <p:nvPr/>
          </p:nvSpPr>
          <p:spPr>
            <a:xfrm>
              <a:off x="5277763" y="2473913"/>
              <a:ext cx="69600" cy="83200"/>
            </a:xfrm>
            <a:custGeom>
              <a:avLst/>
              <a:gdLst/>
              <a:ahLst/>
              <a:cxnLst/>
              <a:rect l="l" t="t" r="r" b="b"/>
              <a:pathLst>
                <a:path w="2784" h="3328" extrusionOk="0">
                  <a:moveTo>
                    <a:pt x="272" y="1"/>
                  </a:moveTo>
                  <a:cubicBezTo>
                    <a:pt x="168" y="147"/>
                    <a:pt x="84" y="294"/>
                    <a:pt x="0" y="461"/>
                  </a:cubicBezTo>
                  <a:cubicBezTo>
                    <a:pt x="712" y="859"/>
                    <a:pt x="1046" y="2240"/>
                    <a:pt x="1256" y="3223"/>
                  </a:cubicBezTo>
                  <a:cubicBezTo>
                    <a:pt x="1277" y="3244"/>
                    <a:pt x="1277" y="3286"/>
                    <a:pt x="1297" y="3328"/>
                  </a:cubicBezTo>
                  <a:cubicBezTo>
                    <a:pt x="1402" y="3286"/>
                    <a:pt x="1528" y="3244"/>
                    <a:pt x="1632" y="3202"/>
                  </a:cubicBezTo>
                  <a:cubicBezTo>
                    <a:pt x="1653" y="3181"/>
                    <a:pt x="1674" y="3181"/>
                    <a:pt x="1695" y="3160"/>
                  </a:cubicBezTo>
                  <a:cubicBezTo>
                    <a:pt x="1716" y="3160"/>
                    <a:pt x="1737" y="3140"/>
                    <a:pt x="1737" y="3140"/>
                  </a:cubicBezTo>
                  <a:cubicBezTo>
                    <a:pt x="1758" y="3119"/>
                    <a:pt x="1779" y="3119"/>
                    <a:pt x="1800" y="3098"/>
                  </a:cubicBezTo>
                  <a:cubicBezTo>
                    <a:pt x="1821" y="3098"/>
                    <a:pt x="1841" y="3098"/>
                    <a:pt x="1841" y="3077"/>
                  </a:cubicBezTo>
                  <a:lnTo>
                    <a:pt x="1862" y="3077"/>
                  </a:lnTo>
                  <a:cubicBezTo>
                    <a:pt x="1862" y="3056"/>
                    <a:pt x="1883" y="3056"/>
                    <a:pt x="1904" y="3035"/>
                  </a:cubicBezTo>
                  <a:cubicBezTo>
                    <a:pt x="1925" y="3035"/>
                    <a:pt x="1946" y="3014"/>
                    <a:pt x="1946" y="3014"/>
                  </a:cubicBezTo>
                  <a:cubicBezTo>
                    <a:pt x="1967" y="2993"/>
                    <a:pt x="1988" y="2993"/>
                    <a:pt x="2009" y="2972"/>
                  </a:cubicBezTo>
                  <a:cubicBezTo>
                    <a:pt x="2030" y="2972"/>
                    <a:pt x="2030" y="2951"/>
                    <a:pt x="2051" y="2930"/>
                  </a:cubicBezTo>
                  <a:cubicBezTo>
                    <a:pt x="2072" y="2930"/>
                    <a:pt x="2093" y="2909"/>
                    <a:pt x="2114" y="2909"/>
                  </a:cubicBezTo>
                  <a:cubicBezTo>
                    <a:pt x="2114" y="2888"/>
                    <a:pt x="2134" y="2868"/>
                    <a:pt x="2155" y="2868"/>
                  </a:cubicBezTo>
                  <a:cubicBezTo>
                    <a:pt x="2176" y="2847"/>
                    <a:pt x="2176" y="2847"/>
                    <a:pt x="2197" y="2826"/>
                  </a:cubicBezTo>
                  <a:cubicBezTo>
                    <a:pt x="2218" y="2805"/>
                    <a:pt x="2239" y="2805"/>
                    <a:pt x="2239" y="2784"/>
                  </a:cubicBezTo>
                  <a:cubicBezTo>
                    <a:pt x="2260" y="2763"/>
                    <a:pt x="2281" y="2763"/>
                    <a:pt x="2281" y="2742"/>
                  </a:cubicBezTo>
                  <a:lnTo>
                    <a:pt x="2302" y="2742"/>
                  </a:lnTo>
                  <a:cubicBezTo>
                    <a:pt x="2302" y="2721"/>
                    <a:pt x="2323" y="2721"/>
                    <a:pt x="2344" y="2700"/>
                  </a:cubicBezTo>
                  <a:cubicBezTo>
                    <a:pt x="2344" y="2679"/>
                    <a:pt x="2365" y="2679"/>
                    <a:pt x="2386" y="2658"/>
                  </a:cubicBezTo>
                  <a:cubicBezTo>
                    <a:pt x="2386" y="2637"/>
                    <a:pt x="2406" y="2616"/>
                    <a:pt x="2427" y="2616"/>
                  </a:cubicBezTo>
                  <a:cubicBezTo>
                    <a:pt x="2427" y="2596"/>
                    <a:pt x="2448" y="2575"/>
                    <a:pt x="2469" y="2554"/>
                  </a:cubicBezTo>
                  <a:cubicBezTo>
                    <a:pt x="2469" y="2554"/>
                    <a:pt x="2490" y="2533"/>
                    <a:pt x="2511" y="2512"/>
                  </a:cubicBezTo>
                  <a:cubicBezTo>
                    <a:pt x="2511" y="2491"/>
                    <a:pt x="2532" y="2491"/>
                    <a:pt x="2532" y="2470"/>
                  </a:cubicBezTo>
                  <a:cubicBezTo>
                    <a:pt x="2553" y="2449"/>
                    <a:pt x="2574" y="2428"/>
                    <a:pt x="2574" y="2407"/>
                  </a:cubicBezTo>
                  <a:cubicBezTo>
                    <a:pt x="2595" y="2407"/>
                    <a:pt x="2595" y="2386"/>
                    <a:pt x="2616" y="2365"/>
                  </a:cubicBezTo>
                  <a:cubicBezTo>
                    <a:pt x="2637" y="2344"/>
                    <a:pt x="2637" y="2324"/>
                    <a:pt x="2658" y="2324"/>
                  </a:cubicBezTo>
                  <a:cubicBezTo>
                    <a:pt x="2699" y="2240"/>
                    <a:pt x="2741" y="2177"/>
                    <a:pt x="2783" y="2093"/>
                  </a:cubicBezTo>
                  <a:cubicBezTo>
                    <a:pt x="2302" y="1173"/>
                    <a:pt x="1297" y="461"/>
                    <a:pt x="293" y="22"/>
                  </a:cubicBezTo>
                  <a:cubicBezTo>
                    <a:pt x="272" y="1"/>
                    <a:pt x="272" y="1"/>
                    <a:pt x="2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a:p>
          </p:txBody>
        </p:sp>
        <p:sp>
          <p:nvSpPr>
            <p:cNvPr id="6" name="Google Shape;2580;p125">
              <a:extLst>
                <a:ext uri="{FF2B5EF4-FFF2-40B4-BE49-F238E27FC236}">
                  <a16:creationId xmlns:a16="http://schemas.microsoft.com/office/drawing/2014/main" id="{03125E62-0BD2-98CA-7238-72BBB152A154}"/>
                </a:ext>
              </a:extLst>
            </p:cNvPr>
            <p:cNvSpPr/>
            <p:nvPr/>
          </p:nvSpPr>
          <p:spPr>
            <a:xfrm>
              <a:off x="5258413" y="2488563"/>
              <a:ext cx="48125" cy="71175"/>
            </a:xfrm>
            <a:custGeom>
              <a:avLst/>
              <a:gdLst/>
              <a:ahLst/>
              <a:cxnLst/>
              <a:rect l="l" t="t" r="r" b="b"/>
              <a:pathLst>
                <a:path w="1925" h="2847" extrusionOk="0">
                  <a:moveTo>
                    <a:pt x="691" y="1"/>
                  </a:moveTo>
                  <a:cubicBezTo>
                    <a:pt x="377" y="608"/>
                    <a:pt x="126" y="1256"/>
                    <a:pt x="42" y="1926"/>
                  </a:cubicBezTo>
                  <a:cubicBezTo>
                    <a:pt x="21" y="2114"/>
                    <a:pt x="0" y="2302"/>
                    <a:pt x="21" y="2491"/>
                  </a:cubicBezTo>
                  <a:cubicBezTo>
                    <a:pt x="21" y="2512"/>
                    <a:pt x="42" y="2512"/>
                    <a:pt x="63" y="2512"/>
                  </a:cubicBezTo>
                  <a:cubicBezTo>
                    <a:pt x="63" y="2512"/>
                    <a:pt x="63" y="2533"/>
                    <a:pt x="63" y="2533"/>
                  </a:cubicBezTo>
                  <a:cubicBezTo>
                    <a:pt x="84" y="2533"/>
                    <a:pt x="84" y="2533"/>
                    <a:pt x="105" y="2554"/>
                  </a:cubicBezTo>
                  <a:cubicBezTo>
                    <a:pt x="126" y="2554"/>
                    <a:pt x="147" y="2574"/>
                    <a:pt x="188" y="2595"/>
                  </a:cubicBezTo>
                  <a:cubicBezTo>
                    <a:pt x="188" y="2595"/>
                    <a:pt x="209" y="2595"/>
                    <a:pt x="209" y="2616"/>
                  </a:cubicBezTo>
                  <a:lnTo>
                    <a:pt x="230" y="2616"/>
                  </a:lnTo>
                  <a:cubicBezTo>
                    <a:pt x="251" y="2616"/>
                    <a:pt x="251" y="2616"/>
                    <a:pt x="272" y="2637"/>
                  </a:cubicBezTo>
                  <a:lnTo>
                    <a:pt x="293" y="2637"/>
                  </a:lnTo>
                  <a:cubicBezTo>
                    <a:pt x="293" y="2637"/>
                    <a:pt x="314" y="2658"/>
                    <a:pt x="335" y="2658"/>
                  </a:cubicBezTo>
                  <a:cubicBezTo>
                    <a:pt x="335" y="2658"/>
                    <a:pt x="356" y="2658"/>
                    <a:pt x="356" y="2679"/>
                  </a:cubicBezTo>
                  <a:lnTo>
                    <a:pt x="398" y="2679"/>
                  </a:lnTo>
                  <a:cubicBezTo>
                    <a:pt x="398" y="2679"/>
                    <a:pt x="398" y="2679"/>
                    <a:pt x="419" y="2700"/>
                  </a:cubicBezTo>
                  <a:lnTo>
                    <a:pt x="439" y="2700"/>
                  </a:lnTo>
                  <a:cubicBezTo>
                    <a:pt x="460" y="2700"/>
                    <a:pt x="460" y="2700"/>
                    <a:pt x="481" y="2721"/>
                  </a:cubicBezTo>
                  <a:lnTo>
                    <a:pt x="502" y="2721"/>
                  </a:lnTo>
                  <a:cubicBezTo>
                    <a:pt x="523" y="2721"/>
                    <a:pt x="523" y="2721"/>
                    <a:pt x="544" y="2742"/>
                  </a:cubicBezTo>
                  <a:lnTo>
                    <a:pt x="565" y="2742"/>
                  </a:lnTo>
                  <a:cubicBezTo>
                    <a:pt x="586" y="2742"/>
                    <a:pt x="586" y="2742"/>
                    <a:pt x="607" y="2763"/>
                  </a:cubicBezTo>
                  <a:lnTo>
                    <a:pt x="670" y="2763"/>
                  </a:lnTo>
                  <a:cubicBezTo>
                    <a:pt x="670" y="2763"/>
                    <a:pt x="670" y="2763"/>
                    <a:pt x="691" y="2784"/>
                  </a:cubicBezTo>
                  <a:lnTo>
                    <a:pt x="732" y="2784"/>
                  </a:lnTo>
                  <a:cubicBezTo>
                    <a:pt x="753" y="2784"/>
                    <a:pt x="795" y="2805"/>
                    <a:pt x="816" y="2805"/>
                  </a:cubicBezTo>
                  <a:lnTo>
                    <a:pt x="837" y="2805"/>
                  </a:lnTo>
                  <a:cubicBezTo>
                    <a:pt x="858" y="2805"/>
                    <a:pt x="858" y="2805"/>
                    <a:pt x="879" y="2826"/>
                  </a:cubicBezTo>
                  <a:lnTo>
                    <a:pt x="983" y="2826"/>
                  </a:lnTo>
                  <a:cubicBezTo>
                    <a:pt x="1004" y="2826"/>
                    <a:pt x="1004" y="2826"/>
                    <a:pt x="1025" y="2846"/>
                  </a:cubicBezTo>
                  <a:lnTo>
                    <a:pt x="1569" y="2846"/>
                  </a:lnTo>
                  <a:cubicBezTo>
                    <a:pt x="1590" y="2846"/>
                    <a:pt x="1611" y="2846"/>
                    <a:pt x="1632" y="2826"/>
                  </a:cubicBezTo>
                  <a:lnTo>
                    <a:pt x="1737" y="2826"/>
                  </a:lnTo>
                  <a:cubicBezTo>
                    <a:pt x="1737" y="2826"/>
                    <a:pt x="1758" y="2826"/>
                    <a:pt x="1758" y="2805"/>
                  </a:cubicBezTo>
                  <a:lnTo>
                    <a:pt x="1862" y="2805"/>
                  </a:lnTo>
                  <a:cubicBezTo>
                    <a:pt x="1883" y="2784"/>
                    <a:pt x="1904" y="2784"/>
                    <a:pt x="1925" y="2784"/>
                  </a:cubicBezTo>
                  <a:cubicBezTo>
                    <a:pt x="1925" y="2742"/>
                    <a:pt x="1904" y="2700"/>
                    <a:pt x="1904" y="2658"/>
                  </a:cubicBezTo>
                  <a:cubicBezTo>
                    <a:pt x="1674" y="1717"/>
                    <a:pt x="1360" y="377"/>
                    <a:pt x="6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a:p>
          </p:txBody>
        </p:sp>
        <p:sp>
          <p:nvSpPr>
            <p:cNvPr id="7" name="Google Shape;2581;p125">
              <a:extLst>
                <a:ext uri="{FF2B5EF4-FFF2-40B4-BE49-F238E27FC236}">
                  <a16:creationId xmlns:a16="http://schemas.microsoft.com/office/drawing/2014/main" id="{0DF3D9A3-623E-C88E-1ED5-17BC8A86B7CA}"/>
                </a:ext>
              </a:extLst>
            </p:cNvPr>
            <p:cNvSpPr/>
            <p:nvPr/>
          </p:nvSpPr>
          <p:spPr>
            <a:xfrm>
              <a:off x="5241663" y="2436263"/>
              <a:ext cx="49200" cy="33500"/>
            </a:xfrm>
            <a:custGeom>
              <a:avLst/>
              <a:gdLst/>
              <a:ahLst/>
              <a:cxnLst/>
              <a:rect l="l" t="t" r="r" b="b"/>
              <a:pathLst>
                <a:path w="1968" h="1340" extrusionOk="0">
                  <a:moveTo>
                    <a:pt x="1214" y="0"/>
                  </a:moveTo>
                  <a:cubicBezTo>
                    <a:pt x="1172" y="0"/>
                    <a:pt x="1151" y="21"/>
                    <a:pt x="1130" y="21"/>
                  </a:cubicBezTo>
                  <a:lnTo>
                    <a:pt x="1109" y="21"/>
                  </a:lnTo>
                  <a:cubicBezTo>
                    <a:pt x="1068" y="42"/>
                    <a:pt x="1005" y="63"/>
                    <a:pt x="942" y="84"/>
                  </a:cubicBezTo>
                  <a:cubicBezTo>
                    <a:pt x="942" y="84"/>
                    <a:pt x="942" y="84"/>
                    <a:pt x="942" y="105"/>
                  </a:cubicBezTo>
                  <a:cubicBezTo>
                    <a:pt x="900" y="126"/>
                    <a:pt x="837" y="147"/>
                    <a:pt x="775" y="168"/>
                  </a:cubicBezTo>
                  <a:cubicBezTo>
                    <a:pt x="733" y="210"/>
                    <a:pt x="670" y="231"/>
                    <a:pt x="628" y="273"/>
                  </a:cubicBezTo>
                  <a:cubicBezTo>
                    <a:pt x="565" y="293"/>
                    <a:pt x="524" y="335"/>
                    <a:pt x="482" y="377"/>
                  </a:cubicBezTo>
                  <a:lnTo>
                    <a:pt x="461" y="377"/>
                  </a:lnTo>
                  <a:cubicBezTo>
                    <a:pt x="419" y="419"/>
                    <a:pt x="377" y="461"/>
                    <a:pt x="335" y="482"/>
                  </a:cubicBezTo>
                  <a:cubicBezTo>
                    <a:pt x="314" y="482"/>
                    <a:pt x="314" y="503"/>
                    <a:pt x="314" y="503"/>
                  </a:cubicBezTo>
                  <a:cubicBezTo>
                    <a:pt x="272" y="524"/>
                    <a:pt x="231" y="565"/>
                    <a:pt x="189" y="607"/>
                  </a:cubicBezTo>
                  <a:cubicBezTo>
                    <a:pt x="189" y="628"/>
                    <a:pt x="189" y="628"/>
                    <a:pt x="189" y="628"/>
                  </a:cubicBezTo>
                  <a:cubicBezTo>
                    <a:pt x="147" y="670"/>
                    <a:pt x="105" y="712"/>
                    <a:pt x="63" y="754"/>
                  </a:cubicBezTo>
                  <a:cubicBezTo>
                    <a:pt x="42" y="775"/>
                    <a:pt x="21" y="796"/>
                    <a:pt x="0" y="837"/>
                  </a:cubicBezTo>
                  <a:cubicBezTo>
                    <a:pt x="482" y="921"/>
                    <a:pt x="1068" y="1089"/>
                    <a:pt x="1653" y="1340"/>
                  </a:cubicBezTo>
                  <a:cubicBezTo>
                    <a:pt x="1695" y="1256"/>
                    <a:pt x="1758" y="1193"/>
                    <a:pt x="1800" y="1130"/>
                  </a:cubicBezTo>
                  <a:cubicBezTo>
                    <a:pt x="1842" y="1068"/>
                    <a:pt x="1905" y="984"/>
                    <a:pt x="1967" y="921"/>
                  </a:cubicBezTo>
                  <a:cubicBezTo>
                    <a:pt x="1402" y="628"/>
                    <a:pt x="1235" y="293"/>
                    <a:pt x="12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a:p>
          </p:txBody>
        </p:sp>
        <p:sp>
          <p:nvSpPr>
            <p:cNvPr id="8" name="Google Shape;2582;p125">
              <a:extLst>
                <a:ext uri="{FF2B5EF4-FFF2-40B4-BE49-F238E27FC236}">
                  <a16:creationId xmlns:a16="http://schemas.microsoft.com/office/drawing/2014/main" id="{D9A0919A-F33A-C128-3FC4-3DF6A71D406E}"/>
                </a:ext>
              </a:extLst>
            </p:cNvPr>
            <p:cNvSpPr/>
            <p:nvPr/>
          </p:nvSpPr>
          <p:spPr>
            <a:xfrm>
              <a:off x="5275663" y="2433113"/>
              <a:ext cx="36650" cy="23050"/>
            </a:xfrm>
            <a:custGeom>
              <a:avLst/>
              <a:gdLst/>
              <a:ahLst/>
              <a:cxnLst/>
              <a:rect l="l" t="t" r="r" b="b"/>
              <a:pathLst>
                <a:path w="1466" h="922" extrusionOk="0">
                  <a:moveTo>
                    <a:pt x="356" y="1"/>
                  </a:moveTo>
                  <a:cubicBezTo>
                    <a:pt x="356" y="22"/>
                    <a:pt x="356" y="22"/>
                    <a:pt x="356" y="22"/>
                  </a:cubicBezTo>
                  <a:lnTo>
                    <a:pt x="210" y="22"/>
                  </a:lnTo>
                  <a:cubicBezTo>
                    <a:pt x="147" y="43"/>
                    <a:pt x="63" y="64"/>
                    <a:pt x="1" y="85"/>
                  </a:cubicBezTo>
                  <a:cubicBezTo>
                    <a:pt x="21" y="357"/>
                    <a:pt x="168" y="650"/>
                    <a:pt x="691" y="922"/>
                  </a:cubicBezTo>
                  <a:cubicBezTo>
                    <a:pt x="963" y="587"/>
                    <a:pt x="1235" y="336"/>
                    <a:pt x="1465" y="147"/>
                  </a:cubicBezTo>
                  <a:cubicBezTo>
                    <a:pt x="1444" y="126"/>
                    <a:pt x="1423" y="126"/>
                    <a:pt x="1402" y="126"/>
                  </a:cubicBezTo>
                  <a:cubicBezTo>
                    <a:pt x="1381" y="106"/>
                    <a:pt x="1361" y="106"/>
                    <a:pt x="1340" y="106"/>
                  </a:cubicBezTo>
                  <a:cubicBezTo>
                    <a:pt x="1319" y="106"/>
                    <a:pt x="1298" y="85"/>
                    <a:pt x="1277" y="85"/>
                  </a:cubicBezTo>
                  <a:cubicBezTo>
                    <a:pt x="1256" y="85"/>
                    <a:pt x="1214" y="64"/>
                    <a:pt x="1193" y="64"/>
                  </a:cubicBezTo>
                  <a:cubicBezTo>
                    <a:pt x="1172" y="64"/>
                    <a:pt x="1151" y="64"/>
                    <a:pt x="1130" y="43"/>
                  </a:cubicBezTo>
                  <a:lnTo>
                    <a:pt x="1068" y="43"/>
                  </a:lnTo>
                  <a:cubicBezTo>
                    <a:pt x="1047" y="43"/>
                    <a:pt x="1047" y="43"/>
                    <a:pt x="1026" y="22"/>
                  </a:cubicBezTo>
                  <a:lnTo>
                    <a:pt x="879" y="22"/>
                  </a:lnTo>
                  <a:cubicBezTo>
                    <a:pt x="837" y="1"/>
                    <a:pt x="796" y="1"/>
                    <a:pt x="7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a:p>
          </p:txBody>
        </p:sp>
        <p:sp>
          <p:nvSpPr>
            <p:cNvPr id="9" name="Google Shape;2583;p125">
              <a:extLst>
                <a:ext uri="{FF2B5EF4-FFF2-40B4-BE49-F238E27FC236}">
                  <a16:creationId xmlns:a16="http://schemas.microsoft.com/office/drawing/2014/main" id="{957B554B-AACF-E8BC-91F4-91185C0462A7}"/>
                </a:ext>
              </a:extLst>
            </p:cNvPr>
            <p:cNvSpPr/>
            <p:nvPr/>
          </p:nvSpPr>
          <p:spPr>
            <a:xfrm>
              <a:off x="5296588" y="2438363"/>
              <a:ext cx="51275" cy="29300"/>
            </a:xfrm>
            <a:custGeom>
              <a:avLst/>
              <a:gdLst/>
              <a:ahLst/>
              <a:cxnLst/>
              <a:rect l="l" t="t" r="r" b="b"/>
              <a:pathLst>
                <a:path w="2051" h="1172" extrusionOk="0">
                  <a:moveTo>
                    <a:pt x="796" y="0"/>
                  </a:moveTo>
                  <a:cubicBezTo>
                    <a:pt x="544" y="168"/>
                    <a:pt x="272" y="440"/>
                    <a:pt x="0" y="774"/>
                  </a:cubicBezTo>
                  <a:cubicBezTo>
                    <a:pt x="440" y="984"/>
                    <a:pt x="879" y="1025"/>
                    <a:pt x="1298" y="1067"/>
                  </a:cubicBezTo>
                  <a:cubicBezTo>
                    <a:pt x="1570" y="1088"/>
                    <a:pt x="1821" y="1109"/>
                    <a:pt x="2051" y="1172"/>
                  </a:cubicBezTo>
                  <a:cubicBezTo>
                    <a:pt x="1988" y="1046"/>
                    <a:pt x="1905" y="921"/>
                    <a:pt x="1821" y="816"/>
                  </a:cubicBezTo>
                  <a:cubicBezTo>
                    <a:pt x="1821" y="816"/>
                    <a:pt x="1821" y="816"/>
                    <a:pt x="1821" y="795"/>
                  </a:cubicBezTo>
                  <a:cubicBezTo>
                    <a:pt x="1800" y="795"/>
                    <a:pt x="1800" y="774"/>
                    <a:pt x="1779" y="774"/>
                  </a:cubicBezTo>
                  <a:cubicBezTo>
                    <a:pt x="1779" y="753"/>
                    <a:pt x="1779" y="753"/>
                    <a:pt x="1779" y="753"/>
                  </a:cubicBezTo>
                  <a:cubicBezTo>
                    <a:pt x="1779" y="753"/>
                    <a:pt x="1758" y="733"/>
                    <a:pt x="1758" y="712"/>
                  </a:cubicBezTo>
                  <a:cubicBezTo>
                    <a:pt x="1674" y="628"/>
                    <a:pt x="1612" y="565"/>
                    <a:pt x="1528" y="481"/>
                  </a:cubicBezTo>
                  <a:cubicBezTo>
                    <a:pt x="1507" y="461"/>
                    <a:pt x="1507" y="461"/>
                    <a:pt x="1486" y="440"/>
                  </a:cubicBezTo>
                  <a:cubicBezTo>
                    <a:pt x="1465" y="440"/>
                    <a:pt x="1465" y="419"/>
                    <a:pt x="1444" y="419"/>
                  </a:cubicBezTo>
                  <a:cubicBezTo>
                    <a:pt x="1444" y="419"/>
                    <a:pt x="1444" y="398"/>
                    <a:pt x="1444" y="398"/>
                  </a:cubicBezTo>
                  <a:cubicBezTo>
                    <a:pt x="1423" y="398"/>
                    <a:pt x="1423" y="377"/>
                    <a:pt x="1402" y="377"/>
                  </a:cubicBezTo>
                  <a:cubicBezTo>
                    <a:pt x="1402" y="377"/>
                    <a:pt x="1402" y="377"/>
                    <a:pt x="1402" y="356"/>
                  </a:cubicBezTo>
                  <a:cubicBezTo>
                    <a:pt x="1381" y="356"/>
                    <a:pt x="1381" y="356"/>
                    <a:pt x="1361" y="335"/>
                  </a:cubicBezTo>
                  <a:cubicBezTo>
                    <a:pt x="1340" y="314"/>
                    <a:pt x="1340" y="314"/>
                    <a:pt x="1319" y="314"/>
                  </a:cubicBezTo>
                  <a:cubicBezTo>
                    <a:pt x="1319" y="293"/>
                    <a:pt x="1319" y="293"/>
                    <a:pt x="1319" y="293"/>
                  </a:cubicBezTo>
                  <a:cubicBezTo>
                    <a:pt x="1256" y="251"/>
                    <a:pt x="1214" y="209"/>
                    <a:pt x="1151" y="189"/>
                  </a:cubicBezTo>
                  <a:cubicBezTo>
                    <a:pt x="1151" y="189"/>
                    <a:pt x="1130" y="168"/>
                    <a:pt x="1130" y="168"/>
                  </a:cubicBezTo>
                  <a:cubicBezTo>
                    <a:pt x="1130" y="168"/>
                    <a:pt x="1109" y="168"/>
                    <a:pt x="1109" y="147"/>
                  </a:cubicBezTo>
                  <a:lnTo>
                    <a:pt x="1088" y="147"/>
                  </a:lnTo>
                  <a:cubicBezTo>
                    <a:pt x="1068" y="147"/>
                    <a:pt x="1068" y="126"/>
                    <a:pt x="1047" y="126"/>
                  </a:cubicBezTo>
                  <a:cubicBezTo>
                    <a:pt x="1047" y="126"/>
                    <a:pt x="1047" y="126"/>
                    <a:pt x="1026" y="105"/>
                  </a:cubicBezTo>
                  <a:lnTo>
                    <a:pt x="1005" y="105"/>
                  </a:lnTo>
                  <a:cubicBezTo>
                    <a:pt x="1005" y="105"/>
                    <a:pt x="984" y="84"/>
                    <a:pt x="984" y="84"/>
                  </a:cubicBezTo>
                  <a:cubicBezTo>
                    <a:pt x="963" y="84"/>
                    <a:pt x="963" y="84"/>
                    <a:pt x="942" y="63"/>
                  </a:cubicBezTo>
                  <a:lnTo>
                    <a:pt x="921" y="63"/>
                  </a:lnTo>
                  <a:cubicBezTo>
                    <a:pt x="921" y="63"/>
                    <a:pt x="900" y="42"/>
                    <a:pt x="900" y="42"/>
                  </a:cubicBezTo>
                  <a:lnTo>
                    <a:pt x="879" y="42"/>
                  </a:lnTo>
                  <a:cubicBezTo>
                    <a:pt x="858" y="21"/>
                    <a:pt x="858" y="21"/>
                    <a:pt x="837" y="21"/>
                  </a:cubicBezTo>
                  <a:cubicBezTo>
                    <a:pt x="837" y="21"/>
                    <a:pt x="837" y="21"/>
                    <a:pt x="8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a:p>
          </p:txBody>
        </p:sp>
        <p:sp>
          <p:nvSpPr>
            <p:cNvPr id="10" name="Google Shape;2584;p125">
              <a:extLst>
                <a:ext uri="{FF2B5EF4-FFF2-40B4-BE49-F238E27FC236}">
                  <a16:creationId xmlns:a16="http://schemas.microsoft.com/office/drawing/2014/main" id="{AC8B1E16-48F5-4C18-BD22-AACABD9C9E84}"/>
                </a:ext>
              </a:extLst>
            </p:cNvPr>
            <p:cNvSpPr/>
            <p:nvPr/>
          </p:nvSpPr>
          <p:spPr>
            <a:xfrm>
              <a:off x="5228063" y="2460313"/>
              <a:ext cx="52850" cy="40325"/>
            </a:xfrm>
            <a:custGeom>
              <a:avLst/>
              <a:gdLst/>
              <a:ahLst/>
              <a:cxnLst/>
              <a:rect l="l" t="t" r="r" b="b"/>
              <a:pathLst>
                <a:path w="2114" h="1613" extrusionOk="0">
                  <a:moveTo>
                    <a:pt x="440" y="1"/>
                  </a:moveTo>
                  <a:cubicBezTo>
                    <a:pt x="440" y="1"/>
                    <a:pt x="419" y="22"/>
                    <a:pt x="419" y="43"/>
                  </a:cubicBezTo>
                  <a:cubicBezTo>
                    <a:pt x="398" y="64"/>
                    <a:pt x="398" y="64"/>
                    <a:pt x="377" y="85"/>
                  </a:cubicBezTo>
                  <a:cubicBezTo>
                    <a:pt x="377" y="85"/>
                    <a:pt x="377" y="85"/>
                    <a:pt x="377" y="106"/>
                  </a:cubicBezTo>
                  <a:cubicBezTo>
                    <a:pt x="377" y="106"/>
                    <a:pt x="356" y="127"/>
                    <a:pt x="356" y="127"/>
                  </a:cubicBezTo>
                  <a:cubicBezTo>
                    <a:pt x="356" y="147"/>
                    <a:pt x="356" y="147"/>
                    <a:pt x="356" y="147"/>
                  </a:cubicBezTo>
                  <a:cubicBezTo>
                    <a:pt x="335" y="168"/>
                    <a:pt x="335" y="168"/>
                    <a:pt x="335" y="189"/>
                  </a:cubicBezTo>
                  <a:cubicBezTo>
                    <a:pt x="314" y="189"/>
                    <a:pt x="314" y="189"/>
                    <a:pt x="314" y="210"/>
                  </a:cubicBezTo>
                  <a:cubicBezTo>
                    <a:pt x="314" y="210"/>
                    <a:pt x="314" y="231"/>
                    <a:pt x="293" y="231"/>
                  </a:cubicBezTo>
                  <a:cubicBezTo>
                    <a:pt x="293" y="252"/>
                    <a:pt x="293" y="252"/>
                    <a:pt x="293" y="252"/>
                  </a:cubicBezTo>
                  <a:cubicBezTo>
                    <a:pt x="272" y="273"/>
                    <a:pt x="272" y="273"/>
                    <a:pt x="272" y="294"/>
                  </a:cubicBezTo>
                  <a:cubicBezTo>
                    <a:pt x="272" y="294"/>
                    <a:pt x="272" y="315"/>
                    <a:pt x="252" y="315"/>
                  </a:cubicBezTo>
                  <a:cubicBezTo>
                    <a:pt x="252" y="315"/>
                    <a:pt x="252" y="336"/>
                    <a:pt x="252" y="336"/>
                  </a:cubicBezTo>
                  <a:cubicBezTo>
                    <a:pt x="231" y="357"/>
                    <a:pt x="231" y="357"/>
                    <a:pt x="231" y="357"/>
                  </a:cubicBezTo>
                  <a:cubicBezTo>
                    <a:pt x="231" y="378"/>
                    <a:pt x="231" y="399"/>
                    <a:pt x="210" y="399"/>
                  </a:cubicBezTo>
                  <a:cubicBezTo>
                    <a:pt x="210" y="399"/>
                    <a:pt x="210" y="419"/>
                    <a:pt x="210" y="419"/>
                  </a:cubicBezTo>
                  <a:cubicBezTo>
                    <a:pt x="210" y="440"/>
                    <a:pt x="189" y="440"/>
                    <a:pt x="189" y="461"/>
                  </a:cubicBezTo>
                  <a:cubicBezTo>
                    <a:pt x="189" y="461"/>
                    <a:pt x="189" y="482"/>
                    <a:pt x="189" y="482"/>
                  </a:cubicBezTo>
                  <a:cubicBezTo>
                    <a:pt x="189" y="482"/>
                    <a:pt x="168" y="503"/>
                    <a:pt x="168" y="503"/>
                  </a:cubicBezTo>
                  <a:cubicBezTo>
                    <a:pt x="168" y="524"/>
                    <a:pt x="168" y="524"/>
                    <a:pt x="168" y="545"/>
                  </a:cubicBezTo>
                  <a:cubicBezTo>
                    <a:pt x="147" y="545"/>
                    <a:pt x="147" y="566"/>
                    <a:pt x="147" y="566"/>
                  </a:cubicBezTo>
                  <a:cubicBezTo>
                    <a:pt x="147" y="587"/>
                    <a:pt x="147" y="587"/>
                    <a:pt x="147" y="608"/>
                  </a:cubicBezTo>
                  <a:cubicBezTo>
                    <a:pt x="126" y="608"/>
                    <a:pt x="126" y="629"/>
                    <a:pt x="126" y="629"/>
                  </a:cubicBezTo>
                  <a:cubicBezTo>
                    <a:pt x="126" y="629"/>
                    <a:pt x="126" y="650"/>
                    <a:pt x="126" y="650"/>
                  </a:cubicBezTo>
                  <a:cubicBezTo>
                    <a:pt x="105" y="671"/>
                    <a:pt x="105" y="671"/>
                    <a:pt x="105" y="691"/>
                  </a:cubicBezTo>
                  <a:cubicBezTo>
                    <a:pt x="105" y="691"/>
                    <a:pt x="105" y="712"/>
                    <a:pt x="105" y="712"/>
                  </a:cubicBezTo>
                  <a:cubicBezTo>
                    <a:pt x="105" y="733"/>
                    <a:pt x="84" y="733"/>
                    <a:pt x="84" y="754"/>
                  </a:cubicBezTo>
                  <a:cubicBezTo>
                    <a:pt x="84" y="754"/>
                    <a:pt x="84" y="775"/>
                    <a:pt x="84" y="796"/>
                  </a:cubicBezTo>
                  <a:cubicBezTo>
                    <a:pt x="84" y="796"/>
                    <a:pt x="84" y="796"/>
                    <a:pt x="84" y="817"/>
                  </a:cubicBezTo>
                  <a:cubicBezTo>
                    <a:pt x="63" y="838"/>
                    <a:pt x="63" y="859"/>
                    <a:pt x="63" y="880"/>
                  </a:cubicBezTo>
                  <a:cubicBezTo>
                    <a:pt x="63" y="901"/>
                    <a:pt x="42" y="901"/>
                    <a:pt x="42" y="922"/>
                  </a:cubicBezTo>
                  <a:cubicBezTo>
                    <a:pt x="42" y="943"/>
                    <a:pt x="42" y="943"/>
                    <a:pt x="42" y="943"/>
                  </a:cubicBezTo>
                  <a:cubicBezTo>
                    <a:pt x="42" y="963"/>
                    <a:pt x="42" y="963"/>
                    <a:pt x="42" y="984"/>
                  </a:cubicBezTo>
                  <a:cubicBezTo>
                    <a:pt x="42" y="984"/>
                    <a:pt x="21" y="1005"/>
                    <a:pt x="21" y="1005"/>
                  </a:cubicBezTo>
                  <a:cubicBezTo>
                    <a:pt x="21" y="1026"/>
                    <a:pt x="21" y="1047"/>
                    <a:pt x="21" y="1068"/>
                  </a:cubicBezTo>
                  <a:cubicBezTo>
                    <a:pt x="21" y="1089"/>
                    <a:pt x="21" y="1110"/>
                    <a:pt x="21" y="1110"/>
                  </a:cubicBezTo>
                  <a:cubicBezTo>
                    <a:pt x="21" y="1131"/>
                    <a:pt x="21" y="1131"/>
                    <a:pt x="0" y="1131"/>
                  </a:cubicBezTo>
                  <a:cubicBezTo>
                    <a:pt x="0" y="1152"/>
                    <a:pt x="0" y="1152"/>
                    <a:pt x="0" y="1173"/>
                  </a:cubicBezTo>
                  <a:cubicBezTo>
                    <a:pt x="0" y="1173"/>
                    <a:pt x="0" y="1194"/>
                    <a:pt x="0" y="1194"/>
                  </a:cubicBezTo>
                  <a:cubicBezTo>
                    <a:pt x="0" y="1215"/>
                    <a:pt x="0" y="1235"/>
                    <a:pt x="0" y="1256"/>
                  </a:cubicBezTo>
                  <a:cubicBezTo>
                    <a:pt x="0" y="1256"/>
                    <a:pt x="0" y="1256"/>
                    <a:pt x="0" y="1277"/>
                  </a:cubicBezTo>
                  <a:cubicBezTo>
                    <a:pt x="0" y="1277"/>
                    <a:pt x="0" y="1298"/>
                    <a:pt x="0" y="1298"/>
                  </a:cubicBezTo>
                  <a:cubicBezTo>
                    <a:pt x="0" y="1319"/>
                    <a:pt x="0" y="1319"/>
                    <a:pt x="0" y="1340"/>
                  </a:cubicBezTo>
                  <a:cubicBezTo>
                    <a:pt x="0" y="1382"/>
                    <a:pt x="0" y="1424"/>
                    <a:pt x="0" y="1466"/>
                  </a:cubicBezTo>
                  <a:lnTo>
                    <a:pt x="0" y="1487"/>
                  </a:lnTo>
                  <a:cubicBezTo>
                    <a:pt x="0" y="1528"/>
                    <a:pt x="0" y="1570"/>
                    <a:pt x="0" y="1612"/>
                  </a:cubicBezTo>
                  <a:cubicBezTo>
                    <a:pt x="147" y="1466"/>
                    <a:pt x="314" y="1298"/>
                    <a:pt x="482" y="1173"/>
                  </a:cubicBezTo>
                  <a:cubicBezTo>
                    <a:pt x="755" y="986"/>
                    <a:pt x="1057" y="848"/>
                    <a:pt x="1383" y="848"/>
                  </a:cubicBezTo>
                  <a:cubicBezTo>
                    <a:pt x="1531" y="848"/>
                    <a:pt x="1684" y="877"/>
                    <a:pt x="1842" y="943"/>
                  </a:cubicBezTo>
                  <a:cubicBezTo>
                    <a:pt x="1946" y="775"/>
                    <a:pt x="2030" y="629"/>
                    <a:pt x="2114" y="482"/>
                  </a:cubicBezTo>
                  <a:cubicBezTo>
                    <a:pt x="1528" y="231"/>
                    <a:pt x="921" y="64"/>
                    <a:pt x="4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a:p>
          </p:txBody>
        </p:sp>
        <p:sp>
          <p:nvSpPr>
            <p:cNvPr id="11" name="Google Shape;2585;p125">
              <a:extLst>
                <a:ext uri="{FF2B5EF4-FFF2-40B4-BE49-F238E27FC236}">
                  <a16:creationId xmlns:a16="http://schemas.microsoft.com/office/drawing/2014/main" id="{82FD568B-37C1-4E27-5558-7CD6856D3E43}"/>
                </a:ext>
              </a:extLst>
            </p:cNvPr>
            <p:cNvSpPr/>
            <p:nvPr/>
          </p:nvSpPr>
          <p:spPr>
            <a:xfrm>
              <a:off x="5372438" y="2594763"/>
              <a:ext cx="96800" cy="97325"/>
            </a:xfrm>
            <a:custGeom>
              <a:avLst/>
              <a:gdLst/>
              <a:ahLst/>
              <a:cxnLst/>
              <a:rect l="l" t="t" r="r" b="b"/>
              <a:pathLst>
                <a:path w="3872" h="3893" extrusionOk="0">
                  <a:moveTo>
                    <a:pt x="1925" y="0"/>
                  </a:moveTo>
                  <a:cubicBezTo>
                    <a:pt x="858" y="0"/>
                    <a:pt x="0" y="879"/>
                    <a:pt x="0" y="1946"/>
                  </a:cubicBezTo>
                  <a:cubicBezTo>
                    <a:pt x="0" y="3013"/>
                    <a:pt x="858" y="3892"/>
                    <a:pt x="1925" y="3892"/>
                  </a:cubicBezTo>
                  <a:cubicBezTo>
                    <a:pt x="3013" y="3892"/>
                    <a:pt x="3871" y="3013"/>
                    <a:pt x="3871" y="1946"/>
                  </a:cubicBezTo>
                  <a:cubicBezTo>
                    <a:pt x="3871" y="879"/>
                    <a:pt x="3013" y="0"/>
                    <a:pt x="19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a:p>
          </p:txBody>
        </p:sp>
        <p:sp>
          <p:nvSpPr>
            <p:cNvPr id="12" name="Google Shape;2586;p125">
              <a:extLst>
                <a:ext uri="{FF2B5EF4-FFF2-40B4-BE49-F238E27FC236}">
                  <a16:creationId xmlns:a16="http://schemas.microsoft.com/office/drawing/2014/main" id="{61086793-A660-5347-0945-883A924CE740}"/>
                </a:ext>
              </a:extLst>
            </p:cNvPr>
            <p:cNvSpPr/>
            <p:nvPr/>
          </p:nvSpPr>
          <p:spPr>
            <a:xfrm>
              <a:off x="5226488" y="2546938"/>
              <a:ext cx="409600" cy="624000"/>
            </a:xfrm>
            <a:custGeom>
              <a:avLst/>
              <a:gdLst/>
              <a:ahLst/>
              <a:cxnLst/>
              <a:rect l="l" t="t" r="r" b="b"/>
              <a:pathLst>
                <a:path w="16384" h="24960" extrusionOk="0">
                  <a:moveTo>
                    <a:pt x="4862" y="0"/>
                  </a:moveTo>
                  <a:cubicBezTo>
                    <a:pt x="4434" y="0"/>
                    <a:pt x="4374" y="679"/>
                    <a:pt x="4374" y="679"/>
                  </a:cubicBezTo>
                  <a:cubicBezTo>
                    <a:pt x="4374" y="679"/>
                    <a:pt x="3035" y="4717"/>
                    <a:pt x="3014" y="5345"/>
                  </a:cubicBezTo>
                  <a:cubicBezTo>
                    <a:pt x="2972" y="5973"/>
                    <a:pt x="3202" y="6307"/>
                    <a:pt x="3202" y="6307"/>
                  </a:cubicBezTo>
                  <a:lnTo>
                    <a:pt x="1842" y="5805"/>
                  </a:lnTo>
                  <a:cubicBezTo>
                    <a:pt x="2742" y="2729"/>
                    <a:pt x="3244" y="1369"/>
                    <a:pt x="2574" y="1014"/>
                  </a:cubicBezTo>
                  <a:cubicBezTo>
                    <a:pt x="2459" y="951"/>
                    <a:pt x="2355" y="925"/>
                    <a:pt x="2262" y="925"/>
                  </a:cubicBezTo>
                  <a:cubicBezTo>
                    <a:pt x="1794" y="925"/>
                    <a:pt x="1591" y="1579"/>
                    <a:pt x="1591" y="1579"/>
                  </a:cubicBezTo>
                  <a:cubicBezTo>
                    <a:pt x="1591" y="1579"/>
                    <a:pt x="1" y="5931"/>
                    <a:pt x="63" y="6642"/>
                  </a:cubicBezTo>
                  <a:cubicBezTo>
                    <a:pt x="105" y="7374"/>
                    <a:pt x="5838" y="9802"/>
                    <a:pt x="5838" y="9802"/>
                  </a:cubicBezTo>
                  <a:lnTo>
                    <a:pt x="8475" y="13610"/>
                  </a:lnTo>
                  <a:cubicBezTo>
                    <a:pt x="8517" y="13861"/>
                    <a:pt x="5106" y="18129"/>
                    <a:pt x="4855" y="18861"/>
                  </a:cubicBezTo>
                  <a:cubicBezTo>
                    <a:pt x="4630" y="19577"/>
                    <a:pt x="7398" y="24960"/>
                    <a:pt x="8444" y="24960"/>
                  </a:cubicBezTo>
                  <a:cubicBezTo>
                    <a:pt x="8469" y="24960"/>
                    <a:pt x="8493" y="24957"/>
                    <a:pt x="8517" y="24950"/>
                  </a:cubicBezTo>
                  <a:cubicBezTo>
                    <a:pt x="9521" y="24678"/>
                    <a:pt x="9040" y="23444"/>
                    <a:pt x="9040" y="23444"/>
                  </a:cubicBezTo>
                  <a:cubicBezTo>
                    <a:pt x="9040" y="23444"/>
                    <a:pt x="7366" y="19531"/>
                    <a:pt x="7282" y="18924"/>
                  </a:cubicBezTo>
                  <a:cubicBezTo>
                    <a:pt x="7198" y="18317"/>
                    <a:pt x="10714" y="14949"/>
                    <a:pt x="10714" y="14949"/>
                  </a:cubicBezTo>
                  <a:cubicBezTo>
                    <a:pt x="10714" y="14949"/>
                    <a:pt x="10986" y="18255"/>
                    <a:pt x="11069" y="18841"/>
                  </a:cubicBezTo>
                  <a:cubicBezTo>
                    <a:pt x="11174" y="19405"/>
                    <a:pt x="13957" y="23799"/>
                    <a:pt x="13957" y="23799"/>
                  </a:cubicBezTo>
                  <a:cubicBezTo>
                    <a:pt x="13957" y="23799"/>
                    <a:pt x="14832" y="24723"/>
                    <a:pt x="15472" y="24723"/>
                  </a:cubicBezTo>
                  <a:cubicBezTo>
                    <a:pt x="15566" y="24723"/>
                    <a:pt x="15655" y="24703"/>
                    <a:pt x="15735" y="24657"/>
                  </a:cubicBezTo>
                  <a:cubicBezTo>
                    <a:pt x="16384" y="24281"/>
                    <a:pt x="15735" y="23255"/>
                    <a:pt x="15735" y="23255"/>
                  </a:cubicBezTo>
                  <a:lnTo>
                    <a:pt x="12743" y="18464"/>
                  </a:lnTo>
                  <a:cubicBezTo>
                    <a:pt x="12743" y="18464"/>
                    <a:pt x="12806" y="14007"/>
                    <a:pt x="12743" y="13170"/>
                  </a:cubicBezTo>
                  <a:cubicBezTo>
                    <a:pt x="12680" y="12312"/>
                    <a:pt x="9772" y="6893"/>
                    <a:pt x="9521" y="6537"/>
                  </a:cubicBezTo>
                  <a:cubicBezTo>
                    <a:pt x="9444" y="6412"/>
                    <a:pt x="9223" y="6370"/>
                    <a:pt x="8963" y="6370"/>
                  </a:cubicBezTo>
                  <a:cubicBezTo>
                    <a:pt x="8442" y="6370"/>
                    <a:pt x="7763" y="6537"/>
                    <a:pt x="7763" y="6537"/>
                  </a:cubicBezTo>
                  <a:lnTo>
                    <a:pt x="4457" y="5010"/>
                  </a:lnTo>
                  <a:lnTo>
                    <a:pt x="5441" y="1474"/>
                  </a:lnTo>
                  <a:cubicBezTo>
                    <a:pt x="5441" y="1474"/>
                    <a:pt x="5797" y="407"/>
                    <a:pt x="5127" y="72"/>
                  </a:cubicBezTo>
                  <a:cubicBezTo>
                    <a:pt x="5026" y="22"/>
                    <a:pt x="4938" y="0"/>
                    <a:pt x="48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a:p>
          </p:txBody>
        </p:sp>
      </p:grpSp>
    </p:spTree>
    <p:extLst>
      <p:ext uri="{BB962C8B-B14F-4D97-AF65-F5344CB8AC3E}">
        <p14:creationId xmlns:p14="http://schemas.microsoft.com/office/powerpoint/2010/main" val="2551161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9"/>
        <p:cNvGrpSpPr/>
        <p:nvPr/>
      </p:nvGrpSpPr>
      <p:grpSpPr>
        <a:xfrm>
          <a:off x="0" y="0"/>
          <a:ext cx="0" cy="0"/>
          <a:chOff x="0" y="0"/>
          <a:chExt cx="0" cy="0"/>
        </a:xfrm>
      </p:grpSpPr>
      <p:cxnSp>
        <p:nvCxnSpPr>
          <p:cNvPr id="1000" name="Google Shape;1000;p82"/>
          <p:cNvCxnSpPr>
            <a:cxnSpLocks/>
            <a:endCxn id="1002" idx="2"/>
          </p:cNvCxnSpPr>
          <p:nvPr/>
        </p:nvCxnSpPr>
        <p:spPr>
          <a:xfrm flipV="1">
            <a:off x="4572000" y="1112225"/>
            <a:ext cx="0" cy="2368394"/>
          </a:xfrm>
          <a:prstGeom prst="straightConnector1">
            <a:avLst/>
          </a:prstGeom>
          <a:noFill/>
          <a:ln w="38100" cap="flat" cmpd="sng">
            <a:solidFill>
              <a:schemeClr val="accent1"/>
            </a:solidFill>
            <a:prstDash val="dash"/>
            <a:round/>
            <a:headEnd type="none" w="med" len="med"/>
            <a:tailEnd type="none" w="med" len="med"/>
          </a:ln>
        </p:spPr>
      </p:cxnSp>
      <p:sp>
        <p:nvSpPr>
          <p:cNvPr id="1002" name="Google Shape;1002;p82"/>
          <p:cNvSpPr txBox="1">
            <a:spLocks noGrp="1"/>
          </p:cNvSpPr>
          <p:nvPr>
            <p:ph type="title"/>
          </p:nvPr>
        </p:nvSpPr>
        <p:spPr>
          <a:xfrm>
            <a:off x="713250" y="539525"/>
            <a:ext cx="7717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b="1" dirty="0">
                <a:latin typeface="Calibri" panose="020F0502020204030204" pitchFamily="34" charset="0"/>
                <a:ea typeface="Calibri" panose="020F0502020204030204" pitchFamily="34" charset="0"/>
                <a:cs typeface="Calibri" panose="020F0502020204030204" pitchFamily="34" charset="0"/>
              </a:rPr>
              <a:t>3 POINT VS. 2 POINT</a:t>
            </a:r>
            <a:endParaRPr sz="3200" b="1" dirty="0">
              <a:latin typeface="Calibri" panose="020F0502020204030204" pitchFamily="34" charset="0"/>
              <a:ea typeface="Calibri" panose="020F0502020204030204" pitchFamily="34" charset="0"/>
              <a:cs typeface="Calibri" panose="020F0502020204030204" pitchFamily="34" charset="0"/>
            </a:endParaRPr>
          </a:p>
        </p:txBody>
      </p:sp>
      <p:sp>
        <p:nvSpPr>
          <p:cNvPr id="1005" name="Google Shape;1005;p82"/>
          <p:cNvSpPr txBox="1">
            <a:spLocks noGrp="1"/>
          </p:cNvSpPr>
          <p:nvPr>
            <p:ph type="subTitle" idx="2"/>
          </p:nvPr>
        </p:nvSpPr>
        <p:spPr>
          <a:xfrm>
            <a:off x="1437244" y="3017840"/>
            <a:ext cx="2384700" cy="431700"/>
          </a:xfrm>
          <a:prstGeom prst="rect">
            <a:avLst/>
          </a:prstGeom>
        </p:spPr>
        <p:txBody>
          <a:bodyPr spcFirstLastPara="1" wrap="square" lIns="91425" tIns="91425" rIns="91425" bIns="91425" anchor="ctr" anchorCtr="0">
            <a:noAutofit/>
          </a:bodyPr>
          <a:lstStyle/>
          <a:p>
            <a:pPr marL="0" lvl="0" indent="0" algn="ctr" rtl="0">
              <a:spcBef>
                <a:spcPts val="0"/>
              </a:spcBef>
              <a:spcAft>
                <a:spcPts val="1200"/>
              </a:spcAft>
              <a:buNone/>
            </a:pPr>
            <a:r>
              <a:rPr lang="en" dirty="0">
                <a:latin typeface="Calibri" panose="020F0502020204030204" pitchFamily="34" charset="0"/>
                <a:ea typeface="Calibri" panose="020F0502020204030204" pitchFamily="34" charset="0"/>
                <a:cs typeface="Calibri" panose="020F0502020204030204" pitchFamily="34" charset="0"/>
              </a:rPr>
              <a:t>3 POINT</a:t>
            </a: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006" name="Google Shape;1006;p82"/>
          <p:cNvSpPr txBox="1">
            <a:spLocks noGrp="1"/>
          </p:cNvSpPr>
          <p:nvPr>
            <p:ph type="subTitle" idx="4"/>
          </p:nvPr>
        </p:nvSpPr>
        <p:spPr>
          <a:xfrm>
            <a:off x="5282647" y="2932989"/>
            <a:ext cx="2384700" cy="431700"/>
          </a:xfrm>
          <a:prstGeom prst="rect">
            <a:avLst/>
          </a:prstGeom>
        </p:spPr>
        <p:txBody>
          <a:bodyPr spcFirstLastPara="1" wrap="square" lIns="91425" tIns="91425" rIns="91425" bIns="91425" anchor="ctr" anchorCtr="0">
            <a:noAutofit/>
          </a:bodyPr>
          <a:lstStyle/>
          <a:p>
            <a:pPr marL="0" lvl="0" indent="0" algn="ctr" rtl="0">
              <a:spcBef>
                <a:spcPts val="0"/>
              </a:spcBef>
              <a:spcAft>
                <a:spcPts val="1200"/>
              </a:spcAft>
              <a:buNone/>
            </a:pPr>
            <a:r>
              <a:rPr lang="en" dirty="0">
                <a:latin typeface="Calibri" panose="020F0502020204030204" pitchFamily="34" charset="0"/>
                <a:ea typeface="Calibri" panose="020F0502020204030204" pitchFamily="34" charset="0"/>
                <a:cs typeface="Calibri" panose="020F0502020204030204" pitchFamily="34" charset="0"/>
              </a:rPr>
              <a:t>2 POINT</a:t>
            </a:r>
            <a:endParaRPr dirty="0">
              <a:latin typeface="Calibri" panose="020F0502020204030204" pitchFamily="34" charset="0"/>
              <a:ea typeface="Calibri" panose="020F0502020204030204" pitchFamily="34" charset="0"/>
              <a:cs typeface="Calibri" panose="020F0502020204030204" pitchFamily="34" charset="0"/>
            </a:endParaRPr>
          </a:p>
        </p:txBody>
      </p:sp>
      <p:grpSp>
        <p:nvGrpSpPr>
          <p:cNvPr id="2" name="Google Shape;2564;p125">
            <a:extLst>
              <a:ext uri="{FF2B5EF4-FFF2-40B4-BE49-F238E27FC236}">
                <a16:creationId xmlns:a16="http://schemas.microsoft.com/office/drawing/2014/main" id="{BFB3C4FD-2A9D-DB1F-2803-80A56B9A7B68}"/>
              </a:ext>
            </a:extLst>
          </p:cNvPr>
          <p:cNvGrpSpPr/>
          <p:nvPr/>
        </p:nvGrpSpPr>
        <p:grpSpPr>
          <a:xfrm>
            <a:off x="5761184" y="1624829"/>
            <a:ext cx="1140955" cy="1150334"/>
            <a:chOff x="4118953" y="3491044"/>
            <a:chExt cx="697782" cy="679365"/>
          </a:xfrm>
        </p:grpSpPr>
        <p:sp>
          <p:nvSpPr>
            <p:cNvPr id="3" name="Google Shape;2565;p125">
              <a:extLst>
                <a:ext uri="{FF2B5EF4-FFF2-40B4-BE49-F238E27FC236}">
                  <a16:creationId xmlns:a16="http://schemas.microsoft.com/office/drawing/2014/main" id="{91A0AF00-C737-69D7-887B-6A9D7C8CC050}"/>
                </a:ext>
              </a:extLst>
            </p:cNvPr>
            <p:cNvSpPr/>
            <p:nvPr/>
          </p:nvSpPr>
          <p:spPr>
            <a:xfrm>
              <a:off x="4261978" y="3517864"/>
              <a:ext cx="66577" cy="60619"/>
            </a:xfrm>
            <a:custGeom>
              <a:avLst/>
              <a:gdLst/>
              <a:ahLst/>
              <a:cxnLst/>
              <a:rect l="l" t="t" r="r" b="b"/>
              <a:pathLst>
                <a:path w="2805" h="2554" extrusionOk="0">
                  <a:moveTo>
                    <a:pt x="315" y="1"/>
                  </a:moveTo>
                  <a:cubicBezTo>
                    <a:pt x="252" y="85"/>
                    <a:pt x="189" y="168"/>
                    <a:pt x="126" y="252"/>
                  </a:cubicBezTo>
                  <a:cubicBezTo>
                    <a:pt x="85" y="315"/>
                    <a:pt x="43" y="377"/>
                    <a:pt x="1" y="419"/>
                  </a:cubicBezTo>
                  <a:cubicBezTo>
                    <a:pt x="1026" y="880"/>
                    <a:pt x="2051" y="1591"/>
                    <a:pt x="2595" y="2554"/>
                  </a:cubicBezTo>
                  <a:cubicBezTo>
                    <a:pt x="2595" y="2512"/>
                    <a:pt x="2616" y="2470"/>
                    <a:pt x="2637" y="2428"/>
                  </a:cubicBezTo>
                  <a:cubicBezTo>
                    <a:pt x="2637" y="2407"/>
                    <a:pt x="2637" y="2386"/>
                    <a:pt x="2658" y="2365"/>
                  </a:cubicBezTo>
                  <a:cubicBezTo>
                    <a:pt x="2658" y="2344"/>
                    <a:pt x="2679" y="2344"/>
                    <a:pt x="2679" y="2323"/>
                  </a:cubicBezTo>
                  <a:cubicBezTo>
                    <a:pt x="2679" y="2302"/>
                    <a:pt x="2679" y="2302"/>
                    <a:pt x="2679" y="2302"/>
                  </a:cubicBezTo>
                  <a:cubicBezTo>
                    <a:pt x="2679" y="2282"/>
                    <a:pt x="2679" y="2282"/>
                    <a:pt x="2700" y="2261"/>
                  </a:cubicBezTo>
                  <a:cubicBezTo>
                    <a:pt x="2700" y="2261"/>
                    <a:pt x="2700" y="2240"/>
                    <a:pt x="2700" y="2240"/>
                  </a:cubicBezTo>
                  <a:cubicBezTo>
                    <a:pt x="2700" y="2219"/>
                    <a:pt x="2700" y="2219"/>
                    <a:pt x="2721" y="2198"/>
                  </a:cubicBezTo>
                  <a:cubicBezTo>
                    <a:pt x="2721" y="2177"/>
                    <a:pt x="2721" y="2177"/>
                    <a:pt x="2721" y="2177"/>
                  </a:cubicBezTo>
                  <a:cubicBezTo>
                    <a:pt x="2721" y="2156"/>
                    <a:pt x="2721" y="2156"/>
                    <a:pt x="2721" y="2135"/>
                  </a:cubicBezTo>
                  <a:cubicBezTo>
                    <a:pt x="2742" y="2114"/>
                    <a:pt x="2742" y="2093"/>
                    <a:pt x="2742" y="2072"/>
                  </a:cubicBezTo>
                  <a:cubicBezTo>
                    <a:pt x="2742" y="2051"/>
                    <a:pt x="2763" y="2030"/>
                    <a:pt x="2763" y="2010"/>
                  </a:cubicBezTo>
                  <a:cubicBezTo>
                    <a:pt x="2763" y="2010"/>
                    <a:pt x="2763" y="2010"/>
                    <a:pt x="2763" y="1989"/>
                  </a:cubicBezTo>
                  <a:cubicBezTo>
                    <a:pt x="2763" y="1989"/>
                    <a:pt x="2763" y="1968"/>
                    <a:pt x="2763" y="1947"/>
                  </a:cubicBezTo>
                  <a:cubicBezTo>
                    <a:pt x="2763" y="1947"/>
                    <a:pt x="2763" y="1947"/>
                    <a:pt x="2784" y="1926"/>
                  </a:cubicBezTo>
                  <a:cubicBezTo>
                    <a:pt x="2784" y="1926"/>
                    <a:pt x="2784" y="1905"/>
                    <a:pt x="2784" y="1884"/>
                  </a:cubicBezTo>
                  <a:cubicBezTo>
                    <a:pt x="2784" y="1884"/>
                    <a:pt x="2784" y="1884"/>
                    <a:pt x="2784" y="1863"/>
                  </a:cubicBezTo>
                  <a:cubicBezTo>
                    <a:pt x="2784" y="1842"/>
                    <a:pt x="2784" y="1821"/>
                    <a:pt x="2784" y="1800"/>
                  </a:cubicBezTo>
                  <a:cubicBezTo>
                    <a:pt x="2805" y="1779"/>
                    <a:pt x="2805" y="1758"/>
                    <a:pt x="2805" y="1758"/>
                  </a:cubicBezTo>
                  <a:cubicBezTo>
                    <a:pt x="2805" y="1738"/>
                    <a:pt x="2805" y="1738"/>
                    <a:pt x="2805" y="1738"/>
                  </a:cubicBezTo>
                  <a:cubicBezTo>
                    <a:pt x="2805" y="1717"/>
                    <a:pt x="2805" y="1696"/>
                    <a:pt x="2805" y="1696"/>
                  </a:cubicBezTo>
                  <a:cubicBezTo>
                    <a:pt x="2805" y="1675"/>
                    <a:pt x="2805" y="1675"/>
                    <a:pt x="2805" y="1675"/>
                  </a:cubicBezTo>
                  <a:cubicBezTo>
                    <a:pt x="2805" y="1654"/>
                    <a:pt x="2805" y="1633"/>
                    <a:pt x="2805" y="1633"/>
                  </a:cubicBezTo>
                  <a:cubicBezTo>
                    <a:pt x="2805" y="1612"/>
                    <a:pt x="2805" y="1612"/>
                    <a:pt x="2805" y="1612"/>
                  </a:cubicBezTo>
                  <a:cubicBezTo>
                    <a:pt x="2805" y="1591"/>
                    <a:pt x="2805" y="1570"/>
                    <a:pt x="2805" y="1549"/>
                  </a:cubicBezTo>
                  <a:lnTo>
                    <a:pt x="2805" y="1528"/>
                  </a:lnTo>
                  <a:cubicBezTo>
                    <a:pt x="2805" y="1528"/>
                    <a:pt x="2805" y="1507"/>
                    <a:pt x="2805" y="1486"/>
                  </a:cubicBezTo>
                  <a:cubicBezTo>
                    <a:pt x="2805" y="1486"/>
                    <a:pt x="2805" y="1486"/>
                    <a:pt x="2805" y="1465"/>
                  </a:cubicBezTo>
                  <a:cubicBezTo>
                    <a:pt x="2805" y="1465"/>
                    <a:pt x="2805" y="1445"/>
                    <a:pt x="2805" y="1424"/>
                  </a:cubicBezTo>
                  <a:cubicBezTo>
                    <a:pt x="2805" y="1424"/>
                    <a:pt x="2805" y="1424"/>
                    <a:pt x="2805" y="1403"/>
                  </a:cubicBezTo>
                  <a:cubicBezTo>
                    <a:pt x="2805" y="1403"/>
                    <a:pt x="2805" y="1382"/>
                    <a:pt x="2805" y="1361"/>
                  </a:cubicBezTo>
                  <a:cubicBezTo>
                    <a:pt x="2805" y="1361"/>
                    <a:pt x="2805" y="1340"/>
                    <a:pt x="2805" y="1340"/>
                  </a:cubicBezTo>
                  <a:cubicBezTo>
                    <a:pt x="2805" y="1319"/>
                    <a:pt x="2805" y="1319"/>
                    <a:pt x="2805" y="1298"/>
                  </a:cubicBezTo>
                  <a:cubicBezTo>
                    <a:pt x="2805" y="1277"/>
                    <a:pt x="2805" y="1277"/>
                    <a:pt x="2805" y="1277"/>
                  </a:cubicBezTo>
                  <a:cubicBezTo>
                    <a:pt x="2805" y="1256"/>
                    <a:pt x="2805" y="1256"/>
                    <a:pt x="2805" y="1235"/>
                  </a:cubicBezTo>
                  <a:cubicBezTo>
                    <a:pt x="2805" y="1235"/>
                    <a:pt x="2805" y="1214"/>
                    <a:pt x="2805" y="1214"/>
                  </a:cubicBezTo>
                  <a:cubicBezTo>
                    <a:pt x="2805" y="1193"/>
                    <a:pt x="2805" y="1193"/>
                    <a:pt x="2805" y="1173"/>
                  </a:cubicBezTo>
                  <a:cubicBezTo>
                    <a:pt x="2805" y="1173"/>
                    <a:pt x="2805" y="1173"/>
                    <a:pt x="2784" y="1152"/>
                  </a:cubicBezTo>
                  <a:cubicBezTo>
                    <a:pt x="2784" y="1131"/>
                    <a:pt x="2784" y="1131"/>
                    <a:pt x="2784" y="1110"/>
                  </a:cubicBezTo>
                  <a:cubicBezTo>
                    <a:pt x="2784" y="1089"/>
                    <a:pt x="2784" y="1089"/>
                    <a:pt x="2784" y="1068"/>
                  </a:cubicBezTo>
                  <a:cubicBezTo>
                    <a:pt x="2784" y="1068"/>
                    <a:pt x="2784" y="1047"/>
                    <a:pt x="2784" y="1047"/>
                  </a:cubicBezTo>
                  <a:cubicBezTo>
                    <a:pt x="2784" y="1026"/>
                    <a:pt x="2784" y="1026"/>
                    <a:pt x="2763" y="1026"/>
                  </a:cubicBezTo>
                  <a:cubicBezTo>
                    <a:pt x="2763" y="1005"/>
                    <a:pt x="2763" y="1005"/>
                    <a:pt x="2763" y="984"/>
                  </a:cubicBezTo>
                  <a:cubicBezTo>
                    <a:pt x="2763" y="984"/>
                    <a:pt x="2763" y="963"/>
                    <a:pt x="2763" y="963"/>
                  </a:cubicBezTo>
                  <a:cubicBezTo>
                    <a:pt x="2763" y="942"/>
                    <a:pt x="2763" y="942"/>
                    <a:pt x="2763" y="942"/>
                  </a:cubicBezTo>
                  <a:cubicBezTo>
                    <a:pt x="2742" y="921"/>
                    <a:pt x="2742" y="901"/>
                    <a:pt x="2742" y="880"/>
                  </a:cubicBezTo>
                  <a:cubicBezTo>
                    <a:pt x="2742" y="859"/>
                    <a:pt x="2742" y="859"/>
                    <a:pt x="2742" y="859"/>
                  </a:cubicBezTo>
                  <a:cubicBezTo>
                    <a:pt x="2742" y="838"/>
                    <a:pt x="2742" y="838"/>
                    <a:pt x="2721" y="817"/>
                  </a:cubicBezTo>
                  <a:cubicBezTo>
                    <a:pt x="2721" y="817"/>
                    <a:pt x="2721" y="817"/>
                    <a:pt x="2721" y="796"/>
                  </a:cubicBezTo>
                  <a:cubicBezTo>
                    <a:pt x="2721" y="796"/>
                    <a:pt x="2721" y="775"/>
                    <a:pt x="2721" y="775"/>
                  </a:cubicBezTo>
                  <a:cubicBezTo>
                    <a:pt x="2721" y="754"/>
                    <a:pt x="2721" y="754"/>
                    <a:pt x="2700" y="754"/>
                  </a:cubicBezTo>
                  <a:cubicBezTo>
                    <a:pt x="2700" y="733"/>
                    <a:pt x="2700" y="733"/>
                    <a:pt x="2700" y="712"/>
                  </a:cubicBezTo>
                  <a:cubicBezTo>
                    <a:pt x="2700" y="712"/>
                    <a:pt x="2700" y="712"/>
                    <a:pt x="2700" y="691"/>
                  </a:cubicBezTo>
                  <a:cubicBezTo>
                    <a:pt x="2679" y="670"/>
                    <a:pt x="2679" y="649"/>
                    <a:pt x="2679" y="629"/>
                  </a:cubicBezTo>
                  <a:cubicBezTo>
                    <a:pt x="2679" y="629"/>
                    <a:pt x="2658" y="629"/>
                    <a:pt x="2658" y="608"/>
                  </a:cubicBezTo>
                  <a:cubicBezTo>
                    <a:pt x="2658" y="608"/>
                    <a:pt x="2658" y="587"/>
                    <a:pt x="2658" y="587"/>
                  </a:cubicBezTo>
                  <a:cubicBezTo>
                    <a:pt x="2658" y="587"/>
                    <a:pt x="2658" y="566"/>
                    <a:pt x="2637" y="566"/>
                  </a:cubicBezTo>
                  <a:cubicBezTo>
                    <a:pt x="2637" y="545"/>
                    <a:pt x="2637" y="545"/>
                    <a:pt x="2637" y="524"/>
                  </a:cubicBezTo>
                  <a:cubicBezTo>
                    <a:pt x="2616" y="503"/>
                    <a:pt x="2616" y="482"/>
                    <a:pt x="2616" y="482"/>
                  </a:cubicBezTo>
                  <a:cubicBezTo>
                    <a:pt x="2365" y="377"/>
                    <a:pt x="2051" y="357"/>
                    <a:pt x="1738" y="315"/>
                  </a:cubicBezTo>
                  <a:cubicBezTo>
                    <a:pt x="1277" y="273"/>
                    <a:pt x="796" y="231"/>
                    <a:pt x="3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a:p>
          </p:txBody>
        </p:sp>
        <p:sp>
          <p:nvSpPr>
            <p:cNvPr id="4" name="Google Shape;2566;p125">
              <a:extLst>
                <a:ext uri="{FF2B5EF4-FFF2-40B4-BE49-F238E27FC236}">
                  <a16:creationId xmlns:a16="http://schemas.microsoft.com/office/drawing/2014/main" id="{53E0BBCD-96FF-5CDC-4157-0523C20BC170}"/>
                </a:ext>
              </a:extLst>
            </p:cNvPr>
            <p:cNvSpPr/>
            <p:nvPr/>
          </p:nvSpPr>
          <p:spPr>
            <a:xfrm>
              <a:off x="4205371" y="3541694"/>
              <a:ext cx="43221" cy="62114"/>
            </a:xfrm>
            <a:custGeom>
              <a:avLst/>
              <a:gdLst/>
              <a:ahLst/>
              <a:cxnLst/>
              <a:rect l="l" t="t" r="r" b="b"/>
              <a:pathLst>
                <a:path w="1821" h="2617" extrusionOk="0">
                  <a:moveTo>
                    <a:pt x="1399" y="0"/>
                  </a:moveTo>
                  <a:cubicBezTo>
                    <a:pt x="1095" y="0"/>
                    <a:pt x="810" y="128"/>
                    <a:pt x="566" y="315"/>
                  </a:cubicBezTo>
                  <a:cubicBezTo>
                    <a:pt x="356" y="461"/>
                    <a:pt x="147" y="671"/>
                    <a:pt x="1" y="838"/>
                  </a:cubicBezTo>
                  <a:cubicBezTo>
                    <a:pt x="22" y="985"/>
                    <a:pt x="42" y="1110"/>
                    <a:pt x="84" y="1236"/>
                  </a:cubicBezTo>
                  <a:cubicBezTo>
                    <a:pt x="84" y="1257"/>
                    <a:pt x="105" y="1278"/>
                    <a:pt x="105" y="1298"/>
                  </a:cubicBezTo>
                  <a:cubicBezTo>
                    <a:pt x="105" y="1298"/>
                    <a:pt x="105" y="1298"/>
                    <a:pt x="105" y="1319"/>
                  </a:cubicBezTo>
                  <a:cubicBezTo>
                    <a:pt x="105" y="1319"/>
                    <a:pt x="126" y="1340"/>
                    <a:pt x="126" y="1361"/>
                  </a:cubicBezTo>
                  <a:cubicBezTo>
                    <a:pt x="126" y="1361"/>
                    <a:pt x="126" y="1361"/>
                    <a:pt x="126" y="1382"/>
                  </a:cubicBezTo>
                  <a:cubicBezTo>
                    <a:pt x="126" y="1382"/>
                    <a:pt x="147" y="1403"/>
                    <a:pt x="147" y="1424"/>
                  </a:cubicBezTo>
                  <a:cubicBezTo>
                    <a:pt x="147" y="1424"/>
                    <a:pt x="147" y="1424"/>
                    <a:pt x="147" y="1445"/>
                  </a:cubicBezTo>
                  <a:cubicBezTo>
                    <a:pt x="168" y="1445"/>
                    <a:pt x="168" y="1466"/>
                    <a:pt x="168" y="1487"/>
                  </a:cubicBezTo>
                  <a:cubicBezTo>
                    <a:pt x="168" y="1487"/>
                    <a:pt x="168" y="1487"/>
                    <a:pt x="168" y="1508"/>
                  </a:cubicBezTo>
                  <a:cubicBezTo>
                    <a:pt x="189" y="1508"/>
                    <a:pt x="189" y="1529"/>
                    <a:pt x="189" y="1550"/>
                  </a:cubicBezTo>
                  <a:lnTo>
                    <a:pt x="210" y="1550"/>
                  </a:lnTo>
                  <a:cubicBezTo>
                    <a:pt x="210" y="1570"/>
                    <a:pt x="210" y="1591"/>
                    <a:pt x="231" y="1612"/>
                  </a:cubicBezTo>
                  <a:cubicBezTo>
                    <a:pt x="231" y="1633"/>
                    <a:pt x="252" y="1654"/>
                    <a:pt x="252" y="1675"/>
                  </a:cubicBezTo>
                  <a:lnTo>
                    <a:pt x="273" y="1675"/>
                  </a:lnTo>
                  <a:cubicBezTo>
                    <a:pt x="273" y="1696"/>
                    <a:pt x="273" y="1717"/>
                    <a:pt x="294" y="1717"/>
                  </a:cubicBezTo>
                  <a:cubicBezTo>
                    <a:pt x="294" y="1738"/>
                    <a:pt x="294" y="1738"/>
                    <a:pt x="294" y="1738"/>
                  </a:cubicBezTo>
                  <a:cubicBezTo>
                    <a:pt x="294" y="1759"/>
                    <a:pt x="314" y="1759"/>
                    <a:pt x="314" y="1780"/>
                  </a:cubicBezTo>
                  <a:cubicBezTo>
                    <a:pt x="314" y="1780"/>
                    <a:pt x="314" y="1780"/>
                    <a:pt x="335" y="1801"/>
                  </a:cubicBezTo>
                  <a:cubicBezTo>
                    <a:pt x="335" y="1801"/>
                    <a:pt x="356" y="1822"/>
                    <a:pt x="356" y="1842"/>
                  </a:cubicBezTo>
                  <a:cubicBezTo>
                    <a:pt x="398" y="1926"/>
                    <a:pt x="461" y="1989"/>
                    <a:pt x="503" y="2073"/>
                  </a:cubicBezTo>
                  <a:lnTo>
                    <a:pt x="524" y="2073"/>
                  </a:lnTo>
                  <a:cubicBezTo>
                    <a:pt x="524" y="2094"/>
                    <a:pt x="545" y="2094"/>
                    <a:pt x="545" y="2114"/>
                  </a:cubicBezTo>
                  <a:cubicBezTo>
                    <a:pt x="545" y="2114"/>
                    <a:pt x="566" y="2114"/>
                    <a:pt x="566" y="2135"/>
                  </a:cubicBezTo>
                  <a:cubicBezTo>
                    <a:pt x="566" y="2135"/>
                    <a:pt x="586" y="2156"/>
                    <a:pt x="586" y="2177"/>
                  </a:cubicBezTo>
                  <a:lnTo>
                    <a:pt x="607" y="2177"/>
                  </a:lnTo>
                  <a:cubicBezTo>
                    <a:pt x="607" y="2198"/>
                    <a:pt x="628" y="2198"/>
                    <a:pt x="628" y="2219"/>
                  </a:cubicBezTo>
                  <a:cubicBezTo>
                    <a:pt x="649" y="2219"/>
                    <a:pt x="649" y="2219"/>
                    <a:pt x="649" y="2240"/>
                  </a:cubicBezTo>
                  <a:cubicBezTo>
                    <a:pt x="649" y="2240"/>
                    <a:pt x="670" y="2261"/>
                    <a:pt x="670" y="2261"/>
                  </a:cubicBezTo>
                  <a:cubicBezTo>
                    <a:pt x="691" y="2261"/>
                    <a:pt x="691" y="2282"/>
                    <a:pt x="691" y="2282"/>
                  </a:cubicBezTo>
                  <a:cubicBezTo>
                    <a:pt x="712" y="2282"/>
                    <a:pt x="712" y="2303"/>
                    <a:pt x="733" y="2303"/>
                  </a:cubicBezTo>
                  <a:cubicBezTo>
                    <a:pt x="733" y="2324"/>
                    <a:pt x="733" y="2324"/>
                    <a:pt x="733" y="2324"/>
                  </a:cubicBezTo>
                  <a:cubicBezTo>
                    <a:pt x="754" y="2345"/>
                    <a:pt x="754" y="2345"/>
                    <a:pt x="775" y="2366"/>
                  </a:cubicBezTo>
                  <a:lnTo>
                    <a:pt x="796" y="2366"/>
                  </a:lnTo>
                  <a:cubicBezTo>
                    <a:pt x="796" y="2386"/>
                    <a:pt x="817" y="2386"/>
                    <a:pt x="817" y="2407"/>
                  </a:cubicBezTo>
                  <a:lnTo>
                    <a:pt x="838" y="2407"/>
                  </a:lnTo>
                  <a:cubicBezTo>
                    <a:pt x="838" y="2428"/>
                    <a:pt x="858" y="2428"/>
                    <a:pt x="879" y="2449"/>
                  </a:cubicBezTo>
                  <a:cubicBezTo>
                    <a:pt x="879" y="2449"/>
                    <a:pt x="879" y="2449"/>
                    <a:pt x="879" y="2470"/>
                  </a:cubicBezTo>
                  <a:cubicBezTo>
                    <a:pt x="900" y="2470"/>
                    <a:pt x="900" y="2491"/>
                    <a:pt x="921" y="2491"/>
                  </a:cubicBezTo>
                  <a:cubicBezTo>
                    <a:pt x="921" y="2491"/>
                    <a:pt x="921" y="2491"/>
                    <a:pt x="942" y="2512"/>
                  </a:cubicBezTo>
                  <a:cubicBezTo>
                    <a:pt x="942" y="2512"/>
                    <a:pt x="963" y="2533"/>
                    <a:pt x="963" y="2533"/>
                  </a:cubicBezTo>
                  <a:cubicBezTo>
                    <a:pt x="984" y="2533"/>
                    <a:pt x="984" y="2533"/>
                    <a:pt x="984" y="2554"/>
                  </a:cubicBezTo>
                  <a:cubicBezTo>
                    <a:pt x="1005" y="2554"/>
                    <a:pt x="1005" y="2575"/>
                    <a:pt x="1026" y="2575"/>
                  </a:cubicBezTo>
                  <a:lnTo>
                    <a:pt x="1047" y="2575"/>
                  </a:lnTo>
                  <a:cubicBezTo>
                    <a:pt x="1047" y="2596"/>
                    <a:pt x="1068" y="2617"/>
                    <a:pt x="1089" y="2617"/>
                  </a:cubicBezTo>
                  <a:cubicBezTo>
                    <a:pt x="1089" y="2449"/>
                    <a:pt x="1110" y="2282"/>
                    <a:pt x="1131" y="2094"/>
                  </a:cubicBezTo>
                  <a:cubicBezTo>
                    <a:pt x="1214" y="1424"/>
                    <a:pt x="1465" y="713"/>
                    <a:pt x="1821" y="85"/>
                  </a:cubicBezTo>
                  <a:cubicBezTo>
                    <a:pt x="1678" y="26"/>
                    <a:pt x="1536" y="0"/>
                    <a:pt x="13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a:p>
          </p:txBody>
        </p:sp>
        <p:sp>
          <p:nvSpPr>
            <p:cNvPr id="5" name="Google Shape;2567;p125">
              <a:extLst>
                <a:ext uri="{FF2B5EF4-FFF2-40B4-BE49-F238E27FC236}">
                  <a16:creationId xmlns:a16="http://schemas.microsoft.com/office/drawing/2014/main" id="{9A82FFB1-217C-3827-02AB-9E211F50DF0C}"/>
                </a:ext>
              </a:extLst>
            </p:cNvPr>
            <p:cNvSpPr/>
            <p:nvPr/>
          </p:nvSpPr>
          <p:spPr>
            <a:xfrm>
              <a:off x="4253054" y="3530776"/>
              <a:ext cx="68547" cy="81482"/>
            </a:xfrm>
            <a:custGeom>
              <a:avLst/>
              <a:gdLst/>
              <a:ahLst/>
              <a:cxnLst/>
              <a:rect l="l" t="t" r="r" b="b"/>
              <a:pathLst>
                <a:path w="2888" h="3433" extrusionOk="0">
                  <a:moveTo>
                    <a:pt x="293" y="1"/>
                  </a:moveTo>
                  <a:cubicBezTo>
                    <a:pt x="189" y="168"/>
                    <a:pt x="105" y="315"/>
                    <a:pt x="0" y="482"/>
                  </a:cubicBezTo>
                  <a:cubicBezTo>
                    <a:pt x="754" y="901"/>
                    <a:pt x="1088" y="2302"/>
                    <a:pt x="1318" y="3307"/>
                  </a:cubicBezTo>
                  <a:cubicBezTo>
                    <a:pt x="1339" y="3349"/>
                    <a:pt x="1339" y="3390"/>
                    <a:pt x="1339" y="3432"/>
                  </a:cubicBezTo>
                  <a:cubicBezTo>
                    <a:pt x="1465" y="3390"/>
                    <a:pt x="1590" y="3349"/>
                    <a:pt x="1695" y="3286"/>
                  </a:cubicBezTo>
                  <a:cubicBezTo>
                    <a:pt x="1716" y="3286"/>
                    <a:pt x="1737" y="3265"/>
                    <a:pt x="1758" y="3265"/>
                  </a:cubicBezTo>
                  <a:cubicBezTo>
                    <a:pt x="1779" y="3265"/>
                    <a:pt x="1800" y="3244"/>
                    <a:pt x="1821" y="3244"/>
                  </a:cubicBezTo>
                  <a:cubicBezTo>
                    <a:pt x="1842" y="3223"/>
                    <a:pt x="1842" y="3223"/>
                    <a:pt x="1862" y="3202"/>
                  </a:cubicBezTo>
                  <a:cubicBezTo>
                    <a:pt x="1883" y="3202"/>
                    <a:pt x="1904" y="3181"/>
                    <a:pt x="1925" y="3181"/>
                  </a:cubicBezTo>
                  <a:cubicBezTo>
                    <a:pt x="1946" y="3160"/>
                    <a:pt x="1967" y="3160"/>
                    <a:pt x="1967" y="3139"/>
                  </a:cubicBezTo>
                  <a:lnTo>
                    <a:pt x="1988" y="3139"/>
                  </a:lnTo>
                  <a:cubicBezTo>
                    <a:pt x="1988" y="3118"/>
                    <a:pt x="2009" y="3118"/>
                    <a:pt x="2030" y="3098"/>
                  </a:cubicBezTo>
                  <a:cubicBezTo>
                    <a:pt x="2051" y="3098"/>
                    <a:pt x="2072" y="3077"/>
                    <a:pt x="2072" y="3077"/>
                  </a:cubicBezTo>
                  <a:lnTo>
                    <a:pt x="2093" y="3077"/>
                  </a:lnTo>
                  <a:cubicBezTo>
                    <a:pt x="2093" y="3056"/>
                    <a:pt x="2114" y="3035"/>
                    <a:pt x="2135" y="3035"/>
                  </a:cubicBezTo>
                  <a:cubicBezTo>
                    <a:pt x="2155" y="3014"/>
                    <a:pt x="2176" y="3014"/>
                    <a:pt x="2176" y="2993"/>
                  </a:cubicBezTo>
                  <a:cubicBezTo>
                    <a:pt x="2197" y="2972"/>
                    <a:pt x="2218" y="2972"/>
                    <a:pt x="2239" y="2951"/>
                  </a:cubicBezTo>
                  <a:cubicBezTo>
                    <a:pt x="2260" y="2930"/>
                    <a:pt x="2260" y="2930"/>
                    <a:pt x="2281" y="2909"/>
                  </a:cubicBezTo>
                  <a:cubicBezTo>
                    <a:pt x="2302" y="2888"/>
                    <a:pt x="2323" y="2888"/>
                    <a:pt x="2323" y="2867"/>
                  </a:cubicBezTo>
                  <a:cubicBezTo>
                    <a:pt x="2344" y="2846"/>
                    <a:pt x="2365" y="2846"/>
                    <a:pt x="2386" y="2826"/>
                  </a:cubicBezTo>
                  <a:cubicBezTo>
                    <a:pt x="2386" y="2805"/>
                    <a:pt x="2407" y="2805"/>
                    <a:pt x="2427" y="2784"/>
                  </a:cubicBezTo>
                  <a:cubicBezTo>
                    <a:pt x="2448" y="2763"/>
                    <a:pt x="2448" y="2763"/>
                    <a:pt x="2469" y="2742"/>
                  </a:cubicBezTo>
                  <a:cubicBezTo>
                    <a:pt x="2490" y="2721"/>
                    <a:pt x="2490" y="2700"/>
                    <a:pt x="2511" y="2700"/>
                  </a:cubicBezTo>
                  <a:cubicBezTo>
                    <a:pt x="2532" y="2679"/>
                    <a:pt x="2532" y="2658"/>
                    <a:pt x="2553" y="2637"/>
                  </a:cubicBezTo>
                  <a:cubicBezTo>
                    <a:pt x="2574" y="2616"/>
                    <a:pt x="2574" y="2616"/>
                    <a:pt x="2595" y="2595"/>
                  </a:cubicBezTo>
                  <a:cubicBezTo>
                    <a:pt x="2616" y="2574"/>
                    <a:pt x="2616" y="2554"/>
                    <a:pt x="2637" y="2554"/>
                  </a:cubicBezTo>
                  <a:cubicBezTo>
                    <a:pt x="2637" y="2533"/>
                    <a:pt x="2658" y="2512"/>
                    <a:pt x="2679" y="2491"/>
                  </a:cubicBezTo>
                  <a:cubicBezTo>
                    <a:pt x="2679" y="2470"/>
                    <a:pt x="2699" y="2449"/>
                    <a:pt x="2720" y="2449"/>
                  </a:cubicBezTo>
                  <a:cubicBezTo>
                    <a:pt x="2720" y="2428"/>
                    <a:pt x="2741" y="2407"/>
                    <a:pt x="2741" y="2386"/>
                  </a:cubicBezTo>
                  <a:cubicBezTo>
                    <a:pt x="2804" y="2323"/>
                    <a:pt x="2846" y="2240"/>
                    <a:pt x="2888" y="2156"/>
                  </a:cubicBezTo>
                  <a:cubicBezTo>
                    <a:pt x="2386" y="1194"/>
                    <a:pt x="1339" y="482"/>
                    <a:pt x="314" y="22"/>
                  </a:cubicBezTo>
                  <a:cubicBezTo>
                    <a:pt x="293" y="22"/>
                    <a:pt x="293" y="22"/>
                    <a:pt x="2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a:p>
          </p:txBody>
        </p:sp>
        <p:sp>
          <p:nvSpPr>
            <p:cNvPr id="6" name="Google Shape;2568;p125">
              <a:extLst>
                <a:ext uri="{FF2B5EF4-FFF2-40B4-BE49-F238E27FC236}">
                  <a16:creationId xmlns:a16="http://schemas.microsoft.com/office/drawing/2014/main" id="{54252C43-FD87-B2A1-1466-B9692D9F5969}"/>
                </a:ext>
              </a:extLst>
            </p:cNvPr>
            <p:cNvSpPr/>
            <p:nvPr/>
          </p:nvSpPr>
          <p:spPr>
            <a:xfrm>
              <a:off x="4234683" y="3545183"/>
              <a:ext cx="47185" cy="70042"/>
            </a:xfrm>
            <a:custGeom>
              <a:avLst/>
              <a:gdLst/>
              <a:ahLst/>
              <a:cxnLst/>
              <a:rect l="l" t="t" r="r" b="b"/>
              <a:pathLst>
                <a:path w="1988" h="2951" extrusionOk="0">
                  <a:moveTo>
                    <a:pt x="712" y="1"/>
                  </a:moveTo>
                  <a:cubicBezTo>
                    <a:pt x="377" y="607"/>
                    <a:pt x="126" y="1298"/>
                    <a:pt x="42" y="1967"/>
                  </a:cubicBezTo>
                  <a:cubicBezTo>
                    <a:pt x="0" y="2177"/>
                    <a:pt x="0" y="2386"/>
                    <a:pt x="0" y="2574"/>
                  </a:cubicBezTo>
                  <a:cubicBezTo>
                    <a:pt x="21" y="2574"/>
                    <a:pt x="42" y="2595"/>
                    <a:pt x="42" y="2595"/>
                  </a:cubicBezTo>
                  <a:lnTo>
                    <a:pt x="63" y="2595"/>
                  </a:lnTo>
                  <a:cubicBezTo>
                    <a:pt x="63" y="2616"/>
                    <a:pt x="84" y="2616"/>
                    <a:pt x="105" y="2616"/>
                  </a:cubicBezTo>
                  <a:cubicBezTo>
                    <a:pt x="126" y="2637"/>
                    <a:pt x="147" y="2658"/>
                    <a:pt x="188" y="2658"/>
                  </a:cubicBezTo>
                  <a:cubicBezTo>
                    <a:pt x="188" y="2679"/>
                    <a:pt x="209" y="2679"/>
                    <a:pt x="209" y="2679"/>
                  </a:cubicBezTo>
                  <a:cubicBezTo>
                    <a:pt x="230" y="2679"/>
                    <a:pt x="230" y="2700"/>
                    <a:pt x="230" y="2700"/>
                  </a:cubicBezTo>
                  <a:lnTo>
                    <a:pt x="272" y="2700"/>
                  </a:lnTo>
                  <a:cubicBezTo>
                    <a:pt x="272" y="2721"/>
                    <a:pt x="272" y="2721"/>
                    <a:pt x="293" y="2721"/>
                  </a:cubicBezTo>
                  <a:cubicBezTo>
                    <a:pt x="293" y="2721"/>
                    <a:pt x="314" y="2721"/>
                    <a:pt x="335" y="2742"/>
                  </a:cubicBezTo>
                  <a:lnTo>
                    <a:pt x="377" y="2742"/>
                  </a:lnTo>
                  <a:cubicBezTo>
                    <a:pt x="377" y="2763"/>
                    <a:pt x="377" y="2763"/>
                    <a:pt x="398" y="2763"/>
                  </a:cubicBezTo>
                  <a:lnTo>
                    <a:pt x="419" y="2763"/>
                  </a:lnTo>
                  <a:cubicBezTo>
                    <a:pt x="440" y="2783"/>
                    <a:pt x="440" y="2783"/>
                    <a:pt x="440" y="2783"/>
                  </a:cubicBezTo>
                  <a:lnTo>
                    <a:pt x="481" y="2783"/>
                  </a:lnTo>
                  <a:cubicBezTo>
                    <a:pt x="481" y="2804"/>
                    <a:pt x="502" y="2804"/>
                    <a:pt x="502" y="2804"/>
                  </a:cubicBezTo>
                  <a:cubicBezTo>
                    <a:pt x="523" y="2804"/>
                    <a:pt x="544" y="2804"/>
                    <a:pt x="565" y="2825"/>
                  </a:cubicBezTo>
                  <a:cubicBezTo>
                    <a:pt x="586" y="2825"/>
                    <a:pt x="607" y="2825"/>
                    <a:pt x="607" y="2846"/>
                  </a:cubicBezTo>
                  <a:lnTo>
                    <a:pt x="670" y="2846"/>
                  </a:lnTo>
                  <a:cubicBezTo>
                    <a:pt x="691" y="2846"/>
                    <a:pt x="691" y="2846"/>
                    <a:pt x="691" y="2867"/>
                  </a:cubicBezTo>
                  <a:lnTo>
                    <a:pt x="753" y="2867"/>
                  </a:lnTo>
                  <a:cubicBezTo>
                    <a:pt x="774" y="2888"/>
                    <a:pt x="795" y="2888"/>
                    <a:pt x="837" y="2888"/>
                  </a:cubicBezTo>
                  <a:lnTo>
                    <a:pt x="858" y="2888"/>
                  </a:lnTo>
                  <a:cubicBezTo>
                    <a:pt x="858" y="2888"/>
                    <a:pt x="879" y="2909"/>
                    <a:pt x="900" y="2909"/>
                  </a:cubicBezTo>
                  <a:lnTo>
                    <a:pt x="1004" y="2909"/>
                  </a:lnTo>
                  <a:cubicBezTo>
                    <a:pt x="1025" y="2930"/>
                    <a:pt x="1025" y="2930"/>
                    <a:pt x="1046" y="2930"/>
                  </a:cubicBezTo>
                  <a:lnTo>
                    <a:pt x="1235" y="2930"/>
                  </a:lnTo>
                  <a:cubicBezTo>
                    <a:pt x="1256" y="2930"/>
                    <a:pt x="1276" y="2930"/>
                    <a:pt x="1297" y="2951"/>
                  </a:cubicBezTo>
                  <a:lnTo>
                    <a:pt x="1381" y="2951"/>
                  </a:lnTo>
                  <a:cubicBezTo>
                    <a:pt x="1402" y="2951"/>
                    <a:pt x="1423" y="2930"/>
                    <a:pt x="1444" y="2930"/>
                  </a:cubicBezTo>
                  <a:lnTo>
                    <a:pt x="1674" y="2930"/>
                  </a:lnTo>
                  <a:cubicBezTo>
                    <a:pt x="1674" y="2930"/>
                    <a:pt x="1695" y="2909"/>
                    <a:pt x="1695" y="2909"/>
                  </a:cubicBezTo>
                  <a:lnTo>
                    <a:pt x="1820" y="2909"/>
                  </a:lnTo>
                  <a:cubicBezTo>
                    <a:pt x="1820" y="2888"/>
                    <a:pt x="1841" y="2888"/>
                    <a:pt x="1841" y="2888"/>
                  </a:cubicBezTo>
                  <a:lnTo>
                    <a:pt x="1904" y="2888"/>
                  </a:lnTo>
                  <a:cubicBezTo>
                    <a:pt x="1925" y="2867"/>
                    <a:pt x="1946" y="2867"/>
                    <a:pt x="1967" y="2867"/>
                  </a:cubicBezTo>
                  <a:lnTo>
                    <a:pt x="1988" y="2867"/>
                  </a:lnTo>
                  <a:cubicBezTo>
                    <a:pt x="1967" y="2825"/>
                    <a:pt x="1967" y="2783"/>
                    <a:pt x="1946" y="2742"/>
                  </a:cubicBezTo>
                  <a:cubicBezTo>
                    <a:pt x="1716" y="1758"/>
                    <a:pt x="1402" y="377"/>
                    <a:pt x="7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a:p>
          </p:txBody>
        </p:sp>
        <p:sp>
          <p:nvSpPr>
            <p:cNvPr id="7" name="Google Shape;2569;p125">
              <a:extLst>
                <a:ext uri="{FF2B5EF4-FFF2-40B4-BE49-F238E27FC236}">
                  <a16:creationId xmlns:a16="http://schemas.microsoft.com/office/drawing/2014/main" id="{DF49E09B-B064-205F-5B12-EADAF22D32D3}"/>
                </a:ext>
              </a:extLst>
            </p:cNvPr>
            <p:cNvSpPr/>
            <p:nvPr/>
          </p:nvSpPr>
          <p:spPr>
            <a:xfrm>
              <a:off x="4218282" y="3494034"/>
              <a:ext cx="47707" cy="32802"/>
            </a:xfrm>
            <a:custGeom>
              <a:avLst/>
              <a:gdLst/>
              <a:ahLst/>
              <a:cxnLst/>
              <a:rect l="l" t="t" r="r" b="b"/>
              <a:pathLst>
                <a:path w="2010" h="1382" extrusionOk="0">
                  <a:moveTo>
                    <a:pt x="1235" y="1"/>
                  </a:moveTo>
                  <a:cubicBezTo>
                    <a:pt x="1214" y="1"/>
                    <a:pt x="1172" y="21"/>
                    <a:pt x="1151" y="21"/>
                  </a:cubicBezTo>
                  <a:cubicBezTo>
                    <a:pt x="1089" y="42"/>
                    <a:pt x="1026" y="63"/>
                    <a:pt x="984" y="105"/>
                  </a:cubicBezTo>
                  <a:lnTo>
                    <a:pt x="963" y="105"/>
                  </a:lnTo>
                  <a:cubicBezTo>
                    <a:pt x="921" y="126"/>
                    <a:pt x="859" y="147"/>
                    <a:pt x="796" y="189"/>
                  </a:cubicBezTo>
                  <a:cubicBezTo>
                    <a:pt x="733" y="210"/>
                    <a:pt x="691" y="252"/>
                    <a:pt x="628" y="273"/>
                  </a:cubicBezTo>
                  <a:cubicBezTo>
                    <a:pt x="587" y="314"/>
                    <a:pt x="524" y="356"/>
                    <a:pt x="482" y="377"/>
                  </a:cubicBezTo>
                  <a:cubicBezTo>
                    <a:pt x="482" y="377"/>
                    <a:pt x="482" y="398"/>
                    <a:pt x="482" y="398"/>
                  </a:cubicBezTo>
                  <a:cubicBezTo>
                    <a:pt x="419" y="419"/>
                    <a:pt x="377" y="461"/>
                    <a:pt x="335" y="503"/>
                  </a:cubicBezTo>
                  <a:cubicBezTo>
                    <a:pt x="273" y="545"/>
                    <a:pt x="231" y="586"/>
                    <a:pt x="189" y="628"/>
                  </a:cubicBezTo>
                  <a:lnTo>
                    <a:pt x="189" y="649"/>
                  </a:lnTo>
                  <a:cubicBezTo>
                    <a:pt x="147" y="691"/>
                    <a:pt x="105" y="733"/>
                    <a:pt x="63" y="775"/>
                  </a:cubicBezTo>
                  <a:cubicBezTo>
                    <a:pt x="42" y="796"/>
                    <a:pt x="22" y="837"/>
                    <a:pt x="1" y="858"/>
                  </a:cubicBezTo>
                  <a:cubicBezTo>
                    <a:pt x="503" y="942"/>
                    <a:pt x="1089" y="1109"/>
                    <a:pt x="1695" y="1381"/>
                  </a:cubicBezTo>
                  <a:cubicBezTo>
                    <a:pt x="1758" y="1298"/>
                    <a:pt x="1800" y="1235"/>
                    <a:pt x="1842" y="1172"/>
                  </a:cubicBezTo>
                  <a:cubicBezTo>
                    <a:pt x="1905" y="1089"/>
                    <a:pt x="1967" y="1005"/>
                    <a:pt x="2009" y="942"/>
                  </a:cubicBezTo>
                  <a:cubicBezTo>
                    <a:pt x="1444" y="628"/>
                    <a:pt x="1256" y="293"/>
                    <a:pt x="12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a:p>
          </p:txBody>
        </p:sp>
        <p:sp>
          <p:nvSpPr>
            <p:cNvPr id="8" name="Google Shape;2570;p125">
              <a:extLst>
                <a:ext uri="{FF2B5EF4-FFF2-40B4-BE49-F238E27FC236}">
                  <a16:creationId xmlns:a16="http://schemas.microsoft.com/office/drawing/2014/main" id="{72344376-1ED4-8949-0290-00AF3DD8328D}"/>
                </a:ext>
              </a:extLst>
            </p:cNvPr>
            <p:cNvSpPr/>
            <p:nvPr/>
          </p:nvSpPr>
          <p:spPr>
            <a:xfrm>
              <a:off x="4251558" y="3491044"/>
              <a:ext cx="35792" cy="22382"/>
            </a:xfrm>
            <a:custGeom>
              <a:avLst/>
              <a:gdLst/>
              <a:ahLst/>
              <a:cxnLst/>
              <a:rect l="l" t="t" r="r" b="b"/>
              <a:pathLst>
                <a:path w="1508" h="943" extrusionOk="0">
                  <a:moveTo>
                    <a:pt x="356" y="1"/>
                  </a:moveTo>
                  <a:cubicBezTo>
                    <a:pt x="335" y="1"/>
                    <a:pt x="314" y="22"/>
                    <a:pt x="293" y="22"/>
                  </a:cubicBezTo>
                  <a:lnTo>
                    <a:pt x="210" y="22"/>
                  </a:lnTo>
                  <a:cubicBezTo>
                    <a:pt x="147" y="43"/>
                    <a:pt x="63" y="64"/>
                    <a:pt x="1" y="85"/>
                  </a:cubicBezTo>
                  <a:cubicBezTo>
                    <a:pt x="1" y="357"/>
                    <a:pt x="168" y="671"/>
                    <a:pt x="712" y="943"/>
                  </a:cubicBezTo>
                  <a:cubicBezTo>
                    <a:pt x="984" y="608"/>
                    <a:pt x="1256" y="336"/>
                    <a:pt x="1507" y="147"/>
                  </a:cubicBezTo>
                  <a:cubicBezTo>
                    <a:pt x="1486" y="147"/>
                    <a:pt x="1465" y="127"/>
                    <a:pt x="1444" y="127"/>
                  </a:cubicBezTo>
                  <a:cubicBezTo>
                    <a:pt x="1423" y="106"/>
                    <a:pt x="1402" y="106"/>
                    <a:pt x="1381" y="106"/>
                  </a:cubicBezTo>
                  <a:cubicBezTo>
                    <a:pt x="1361" y="85"/>
                    <a:pt x="1340" y="85"/>
                    <a:pt x="1319" y="85"/>
                  </a:cubicBezTo>
                  <a:lnTo>
                    <a:pt x="1298" y="85"/>
                  </a:lnTo>
                  <a:cubicBezTo>
                    <a:pt x="1277" y="85"/>
                    <a:pt x="1256" y="64"/>
                    <a:pt x="1235" y="64"/>
                  </a:cubicBezTo>
                  <a:cubicBezTo>
                    <a:pt x="1214" y="64"/>
                    <a:pt x="1172" y="43"/>
                    <a:pt x="1151" y="43"/>
                  </a:cubicBezTo>
                  <a:lnTo>
                    <a:pt x="1089" y="43"/>
                  </a:lnTo>
                  <a:cubicBezTo>
                    <a:pt x="1068" y="22"/>
                    <a:pt x="1068" y="22"/>
                    <a:pt x="1047" y="22"/>
                  </a:cubicBezTo>
                  <a:lnTo>
                    <a:pt x="984" y="22"/>
                  </a:lnTo>
                  <a:cubicBezTo>
                    <a:pt x="963" y="22"/>
                    <a:pt x="942" y="22"/>
                    <a:pt x="9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a:p>
          </p:txBody>
        </p:sp>
        <p:sp>
          <p:nvSpPr>
            <p:cNvPr id="9" name="Google Shape;2571;p125">
              <a:extLst>
                <a:ext uri="{FF2B5EF4-FFF2-40B4-BE49-F238E27FC236}">
                  <a16:creationId xmlns:a16="http://schemas.microsoft.com/office/drawing/2014/main" id="{324AC55F-AEBF-D1D3-6E9F-94C2A39B6FFF}"/>
                </a:ext>
              </a:extLst>
            </p:cNvPr>
            <p:cNvSpPr/>
            <p:nvPr/>
          </p:nvSpPr>
          <p:spPr>
            <a:xfrm>
              <a:off x="4271923" y="3496028"/>
              <a:ext cx="50176" cy="28814"/>
            </a:xfrm>
            <a:custGeom>
              <a:avLst/>
              <a:gdLst/>
              <a:ahLst/>
              <a:cxnLst/>
              <a:rect l="l" t="t" r="r" b="b"/>
              <a:pathLst>
                <a:path w="2114" h="1214" extrusionOk="0">
                  <a:moveTo>
                    <a:pt x="816" y="0"/>
                  </a:moveTo>
                  <a:cubicBezTo>
                    <a:pt x="565" y="168"/>
                    <a:pt x="272" y="461"/>
                    <a:pt x="0" y="795"/>
                  </a:cubicBezTo>
                  <a:cubicBezTo>
                    <a:pt x="440" y="1005"/>
                    <a:pt x="900" y="1046"/>
                    <a:pt x="1319" y="1088"/>
                  </a:cubicBezTo>
                  <a:cubicBezTo>
                    <a:pt x="1612" y="1109"/>
                    <a:pt x="1863" y="1151"/>
                    <a:pt x="2114" y="1214"/>
                  </a:cubicBezTo>
                  <a:cubicBezTo>
                    <a:pt x="2051" y="1088"/>
                    <a:pt x="1967" y="963"/>
                    <a:pt x="1884" y="837"/>
                  </a:cubicBezTo>
                  <a:lnTo>
                    <a:pt x="1863" y="837"/>
                  </a:lnTo>
                  <a:cubicBezTo>
                    <a:pt x="1863" y="816"/>
                    <a:pt x="1842" y="795"/>
                    <a:pt x="1842" y="795"/>
                  </a:cubicBezTo>
                  <a:cubicBezTo>
                    <a:pt x="1821" y="774"/>
                    <a:pt x="1821" y="753"/>
                    <a:pt x="1800" y="753"/>
                  </a:cubicBezTo>
                  <a:cubicBezTo>
                    <a:pt x="1800" y="753"/>
                    <a:pt x="1800" y="733"/>
                    <a:pt x="1800" y="733"/>
                  </a:cubicBezTo>
                  <a:cubicBezTo>
                    <a:pt x="1737" y="649"/>
                    <a:pt x="1653" y="586"/>
                    <a:pt x="1570" y="502"/>
                  </a:cubicBezTo>
                  <a:cubicBezTo>
                    <a:pt x="1570" y="481"/>
                    <a:pt x="1549" y="481"/>
                    <a:pt x="1528" y="461"/>
                  </a:cubicBezTo>
                  <a:cubicBezTo>
                    <a:pt x="1507" y="440"/>
                    <a:pt x="1507" y="440"/>
                    <a:pt x="1486" y="419"/>
                  </a:cubicBezTo>
                  <a:cubicBezTo>
                    <a:pt x="1465" y="398"/>
                    <a:pt x="1465" y="398"/>
                    <a:pt x="1444" y="398"/>
                  </a:cubicBezTo>
                  <a:cubicBezTo>
                    <a:pt x="1444" y="377"/>
                    <a:pt x="1444" y="377"/>
                    <a:pt x="1444" y="377"/>
                  </a:cubicBezTo>
                  <a:cubicBezTo>
                    <a:pt x="1423" y="377"/>
                    <a:pt x="1423" y="356"/>
                    <a:pt x="1402" y="356"/>
                  </a:cubicBezTo>
                  <a:cubicBezTo>
                    <a:pt x="1402" y="356"/>
                    <a:pt x="1402" y="335"/>
                    <a:pt x="1402" y="335"/>
                  </a:cubicBezTo>
                  <a:cubicBezTo>
                    <a:pt x="1381" y="335"/>
                    <a:pt x="1360" y="314"/>
                    <a:pt x="1360" y="314"/>
                  </a:cubicBezTo>
                  <a:lnTo>
                    <a:pt x="1340" y="314"/>
                  </a:lnTo>
                  <a:cubicBezTo>
                    <a:pt x="1298" y="272"/>
                    <a:pt x="1235" y="230"/>
                    <a:pt x="1193" y="189"/>
                  </a:cubicBezTo>
                  <a:lnTo>
                    <a:pt x="1172" y="189"/>
                  </a:lnTo>
                  <a:cubicBezTo>
                    <a:pt x="1151" y="168"/>
                    <a:pt x="1151" y="168"/>
                    <a:pt x="1130" y="168"/>
                  </a:cubicBezTo>
                  <a:cubicBezTo>
                    <a:pt x="1130" y="168"/>
                    <a:pt x="1130" y="147"/>
                    <a:pt x="1109" y="147"/>
                  </a:cubicBezTo>
                  <a:cubicBezTo>
                    <a:pt x="1109" y="147"/>
                    <a:pt x="1088" y="147"/>
                    <a:pt x="1088" y="126"/>
                  </a:cubicBezTo>
                  <a:lnTo>
                    <a:pt x="1067" y="126"/>
                  </a:lnTo>
                  <a:cubicBezTo>
                    <a:pt x="1047" y="105"/>
                    <a:pt x="1047" y="105"/>
                    <a:pt x="1026" y="105"/>
                  </a:cubicBezTo>
                  <a:cubicBezTo>
                    <a:pt x="1026" y="105"/>
                    <a:pt x="1026" y="105"/>
                    <a:pt x="1005" y="84"/>
                  </a:cubicBezTo>
                  <a:lnTo>
                    <a:pt x="984" y="84"/>
                  </a:lnTo>
                  <a:cubicBezTo>
                    <a:pt x="963" y="63"/>
                    <a:pt x="963" y="63"/>
                    <a:pt x="963" y="63"/>
                  </a:cubicBezTo>
                  <a:cubicBezTo>
                    <a:pt x="942" y="63"/>
                    <a:pt x="942" y="63"/>
                    <a:pt x="921" y="42"/>
                  </a:cubicBezTo>
                  <a:lnTo>
                    <a:pt x="900" y="42"/>
                  </a:lnTo>
                  <a:cubicBezTo>
                    <a:pt x="879" y="21"/>
                    <a:pt x="879" y="21"/>
                    <a:pt x="858" y="21"/>
                  </a:cubicBezTo>
                  <a:lnTo>
                    <a:pt x="837" y="21"/>
                  </a:lnTo>
                  <a:cubicBezTo>
                    <a:pt x="837" y="0"/>
                    <a:pt x="816" y="0"/>
                    <a:pt x="8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a:p>
          </p:txBody>
        </p:sp>
        <p:sp>
          <p:nvSpPr>
            <p:cNvPr id="10" name="Google Shape;2572;p125">
              <a:extLst>
                <a:ext uri="{FF2B5EF4-FFF2-40B4-BE49-F238E27FC236}">
                  <a16:creationId xmlns:a16="http://schemas.microsoft.com/office/drawing/2014/main" id="{5E725192-3E82-E5A2-167E-A55724998108}"/>
                </a:ext>
              </a:extLst>
            </p:cNvPr>
            <p:cNvSpPr/>
            <p:nvPr/>
          </p:nvSpPr>
          <p:spPr>
            <a:xfrm>
              <a:off x="4204374" y="3517366"/>
              <a:ext cx="52170" cy="39756"/>
            </a:xfrm>
            <a:custGeom>
              <a:avLst/>
              <a:gdLst/>
              <a:ahLst/>
              <a:cxnLst/>
              <a:rect l="l" t="t" r="r" b="b"/>
              <a:pathLst>
                <a:path w="2198" h="1675" extrusionOk="0">
                  <a:moveTo>
                    <a:pt x="482" y="1"/>
                  </a:moveTo>
                  <a:cubicBezTo>
                    <a:pt x="461" y="22"/>
                    <a:pt x="461" y="43"/>
                    <a:pt x="461" y="43"/>
                  </a:cubicBezTo>
                  <a:cubicBezTo>
                    <a:pt x="440" y="43"/>
                    <a:pt x="440" y="64"/>
                    <a:pt x="440" y="64"/>
                  </a:cubicBezTo>
                  <a:cubicBezTo>
                    <a:pt x="440" y="64"/>
                    <a:pt x="419" y="85"/>
                    <a:pt x="419" y="106"/>
                  </a:cubicBezTo>
                  <a:cubicBezTo>
                    <a:pt x="398" y="126"/>
                    <a:pt x="398" y="126"/>
                    <a:pt x="377" y="147"/>
                  </a:cubicBezTo>
                  <a:cubicBezTo>
                    <a:pt x="377" y="147"/>
                    <a:pt x="377" y="147"/>
                    <a:pt x="377" y="168"/>
                  </a:cubicBezTo>
                  <a:cubicBezTo>
                    <a:pt x="377" y="168"/>
                    <a:pt x="356" y="189"/>
                    <a:pt x="356" y="210"/>
                  </a:cubicBezTo>
                  <a:cubicBezTo>
                    <a:pt x="336" y="231"/>
                    <a:pt x="336" y="231"/>
                    <a:pt x="336" y="252"/>
                  </a:cubicBezTo>
                  <a:cubicBezTo>
                    <a:pt x="315" y="252"/>
                    <a:pt x="315" y="273"/>
                    <a:pt x="315" y="273"/>
                  </a:cubicBezTo>
                  <a:cubicBezTo>
                    <a:pt x="315" y="273"/>
                    <a:pt x="315" y="294"/>
                    <a:pt x="294" y="315"/>
                  </a:cubicBezTo>
                  <a:cubicBezTo>
                    <a:pt x="294" y="315"/>
                    <a:pt x="294" y="315"/>
                    <a:pt x="294" y="336"/>
                  </a:cubicBezTo>
                  <a:cubicBezTo>
                    <a:pt x="273" y="336"/>
                    <a:pt x="273" y="357"/>
                    <a:pt x="273" y="357"/>
                  </a:cubicBezTo>
                  <a:cubicBezTo>
                    <a:pt x="273" y="378"/>
                    <a:pt x="273" y="378"/>
                    <a:pt x="252" y="378"/>
                  </a:cubicBezTo>
                  <a:cubicBezTo>
                    <a:pt x="252" y="398"/>
                    <a:pt x="252" y="398"/>
                    <a:pt x="252" y="419"/>
                  </a:cubicBezTo>
                  <a:cubicBezTo>
                    <a:pt x="231" y="419"/>
                    <a:pt x="231" y="440"/>
                    <a:pt x="231" y="440"/>
                  </a:cubicBezTo>
                  <a:cubicBezTo>
                    <a:pt x="231" y="461"/>
                    <a:pt x="231" y="461"/>
                    <a:pt x="210" y="482"/>
                  </a:cubicBezTo>
                  <a:cubicBezTo>
                    <a:pt x="210" y="482"/>
                    <a:pt x="210" y="503"/>
                    <a:pt x="210" y="503"/>
                  </a:cubicBezTo>
                  <a:cubicBezTo>
                    <a:pt x="210" y="524"/>
                    <a:pt x="210" y="524"/>
                    <a:pt x="189" y="545"/>
                  </a:cubicBezTo>
                  <a:cubicBezTo>
                    <a:pt x="189" y="545"/>
                    <a:pt x="189" y="545"/>
                    <a:pt x="189" y="566"/>
                  </a:cubicBezTo>
                  <a:cubicBezTo>
                    <a:pt x="189" y="566"/>
                    <a:pt x="168" y="587"/>
                    <a:pt x="168" y="587"/>
                  </a:cubicBezTo>
                  <a:cubicBezTo>
                    <a:pt x="168" y="608"/>
                    <a:pt x="168" y="608"/>
                    <a:pt x="168" y="629"/>
                  </a:cubicBezTo>
                  <a:cubicBezTo>
                    <a:pt x="168" y="629"/>
                    <a:pt x="147" y="650"/>
                    <a:pt x="147" y="650"/>
                  </a:cubicBezTo>
                  <a:cubicBezTo>
                    <a:pt x="147" y="670"/>
                    <a:pt x="147" y="670"/>
                    <a:pt x="147" y="691"/>
                  </a:cubicBezTo>
                  <a:cubicBezTo>
                    <a:pt x="147" y="691"/>
                    <a:pt x="126" y="712"/>
                    <a:pt x="126" y="712"/>
                  </a:cubicBezTo>
                  <a:cubicBezTo>
                    <a:pt x="126" y="733"/>
                    <a:pt x="126" y="733"/>
                    <a:pt x="126" y="754"/>
                  </a:cubicBezTo>
                  <a:cubicBezTo>
                    <a:pt x="126" y="754"/>
                    <a:pt x="126" y="775"/>
                    <a:pt x="105" y="775"/>
                  </a:cubicBezTo>
                  <a:cubicBezTo>
                    <a:pt x="105" y="796"/>
                    <a:pt x="105" y="796"/>
                    <a:pt x="105" y="817"/>
                  </a:cubicBezTo>
                  <a:cubicBezTo>
                    <a:pt x="105" y="838"/>
                    <a:pt x="105" y="838"/>
                    <a:pt x="105" y="838"/>
                  </a:cubicBezTo>
                  <a:cubicBezTo>
                    <a:pt x="84" y="859"/>
                    <a:pt x="84" y="880"/>
                    <a:pt x="84" y="901"/>
                  </a:cubicBezTo>
                  <a:cubicBezTo>
                    <a:pt x="84" y="922"/>
                    <a:pt x="64" y="942"/>
                    <a:pt x="64" y="963"/>
                  </a:cubicBezTo>
                  <a:lnTo>
                    <a:pt x="64" y="984"/>
                  </a:lnTo>
                  <a:cubicBezTo>
                    <a:pt x="64" y="1005"/>
                    <a:pt x="64" y="1005"/>
                    <a:pt x="64" y="1026"/>
                  </a:cubicBezTo>
                  <a:cubicBezTo>
                    <a:pt x="64" y="1026"/>
                    <a:pt x="64" y="1047"/>
                    <a:pt x="43" y="1047"/>
                  </a:cubicBezTo>
                  <a:cubicBezTo>
                    <a:pt x="43" y="1068"/>
                    <a:pt x="43" y="1089"/>
                    <a:pt x="43" y="1110"/>
                  </a:cubicBezTo>
                  <a:cubicBezTo>
                    <a:pt x="43" y="1131"/>
                    <a:pt x="43" y="1152"/>
                    <a:pt x="43" y="1152"/>
                  </a:cubicBezTo>
                  <a:cubicBezTo>
                    <a:pt x="43" y="1173"/>
                    <a:pt x="43" y="1173"/>
                    <a:pt x="22" y="1173"/>
                  </a:cubicBezTo>
                  <a:cubicBezTo>
                    <a:pt x="22" y="1194"/>
                    <a:pt x="22" y="1214"/>
                    <a:pt x="22" y="1214"/>
                  </a:cubicBezTo>
                  <a:cubicBezTo>
                    <a:pt x="22" y="1214"/>
                    <a:pt x="22" y="1235"/>
                    <a:pt x="22" y="1235"/>
                  </a:cubicBezTo>
                  <a:cubicBezTo>
                    <a:pt x="22" y="1256"/>
                    <a:pt x="22" y="1277"/>
                    <a:pt x="22" y="1298"/>
                  </a:cubicBezTo>
                  <a:cubicBezTo>
                    <a:pt x="22" y="1298"/>
                    <a:pt x="22" y="1319"/>
                    <a:pt x="22" y="1319"/>
                  </a:cubicBezTo>
                  <a:cubicBezTo>
                    <a:pt x="22" y="1340"/>
                    <a:pt x="22" y="1340"/>
                    <a:pt x="22" y="1340"/>
                  </a:cubicBezTo>
                  <a:cubicBezTo>
                    <a:pt x="22" y="1361"/>
                    <a:pt x="22" y="1361"/>
                    <a:pt x="22" y="1382"/>
                  </a:cubicBezTo>
                  <a:cubicBezTo>
                    <a:pt x="22" y="1382"/>
                    <a:pt x="22" y="1403"/>
                    <a:pt x="22" y="1403"/>
                  </a:cubicBezTo>
                  <a:cubicBezTo>
                    <a:pt x="22" y="1445"/>
                    <a:pt x="1" y="1486"/>
                    <a:pt x="22" y="1528"/>
                  </a:cubicBezTo>
                  <a:cubicBezTo>
                    <a:pt x="22" y="1570"/>
                    <a:pt x="22" y="1633"/>
                    <a:pt x="22" y="1675"/>
                  </a:cubicBezTo>
                  <a:cubicBezTo>
                    <a:pt x="168" y="1507"/>
                    <a:pt x="336" y="1340"/>
                    <a:pt x="524" y="1214"/>
                  </a:cubicBezTo>
                  <a:cubicBezTo>
                    <a:pt x="798" y="1012"/>
                    <a:pt x="1113" y="870"/>
                    <a:pt x="1453" y="870"/>
                  </a:cubicBezTo>
                  <a:cubicBezTo>
                    <a:pt x="1606" y="870"/>
                    <a:pt x="1764" y="899"/>
                    <a:pt x="1926" y="963"/>
                  </a:cubicBezTo>
                  <a:cubicBezTo>
                    <a:pt x="2009" y="817"/>
                    <a:pt x="2114" y="670"/>
                    <a:pt x="2198" y="524"/>
                  </a:cubicBezTo>
                  <a:cubicBezTo>
                    <a:pt x="1591" y="252"/>
                    <a:pt x="984" y="85"/>
                    <a:pt x="4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a:p>
          </p:txBody>
        </p:sp>
        <p:sp>
          <p:nvSpPr>
            <p:cNvPr id="11" name="Google Shape;2573;p125">
              <a:extLst>
                <a:ext uri="{FF2B5EF4-FFF2-40B4-BE49-F238E27FC236}">
                  <a16:creationId xmlns:a16="http://schemas.microsoft.com/office/drawing/2014/main" id="{422A45D8-B91C-25DF-54E7-303D3CF1555F}"/>
                </a:ext>
              </a:extLst>
            </p:cNvPr>
            <p:cNvSpPr/>
            <p:nvPr/>
          </p:nvSpPr>
          <p:spPr>
            <a:xfrm>
              <a:off x="4118953" y="3638057"/>
              <a:ext cx="176826" cy="136096"/>
            </a:xfrm>
            <a:custGeom>
              <a:avLst/>
              <a:gdLst/>
              <a:ahLst/>
              <a:cxnLst/>
              <a:rect l="l" t="t" r="r" b="b"/>
              <a:pathLst>
                <a:path w="7450" h="5734" extrusionOk="0">
                  <a:moveTo>
                    <a:pt x="4520" y="544"/>
                  </a:moveTo>
                  <a:cubicBezTo>
                    <a:pt x="4437" y="816"/>
                    <a:pt x="4311" y="1235"/>
                    <a:pt x="4290" y="1507"/>
                  </a:cubicBezTo>
                  <a:lnTo>
                    <a:pt x="3725" y="2030"/>
                  </a:lnTo>
                  <a:lnTo>
                    <a:pt x="3139" y="1507"/>
                  </a:lnTo>
                  <a:cubicBezTo>
                    <a:pt x="3139" y="1235"/>
                    <a:pt x="2993" y="816"/>
                    <a:pt x="2909" y="544"/>
                  </a:cubicBezTo>
                  <a:close/>
                  <a:moveTo>
                    <a:pt x="2721" y="544"/>
                  </a:moveTo>
                  <a:cubicBezTo>
                    <a:pt x="2826" y="795"/>
                    <a:pt x="2972" y="1235"/>
                    <a:pt x="2972" y="1507"/>
                  </a:cubicBezTo>
                  <a:lnTo>
                    <a:pt x="2386" y="2072"/>
                  </a:lnTo>
                  <a:lnTo>
                    <a:pt x="1528" y="1193"/>
                  </a:lnTo>
                  <a:cubicBezTo>
                    <a:pt x="1424" y="921"/>
                    <a:pt x="1319" y="712"/>
                    <a:pt x="1235" y="544"/>
                  </a:cubicBezTo>
                  <a:close/>
                  <a:moveTo>
                    <a:pt x="6194" y="544"/>
                  </a:moveTo>
                  <a:cubicBezTo>
                    <a:pt x="6111" y="712"/>
                    <a:pt x="6006" y="921"/>
                    <a:pt x="5901" y="1193"/>
                  </a:cubicBezTo>
                  <a:lnTo>
                    <a:pt x="5044" y="2072"/>
                  </a:lnTo>
                  <a:lnTo>
                    <a:pt x="4458" y="1507"/>
                  </a:lnTo>
                  <a:cubicBezTo>
                    <a:pt x="4479" y="1235"/>
                    <a:pt x="4625" y="795"/>
                    <a:pt x="4709" y="544"/>
                  </a:cubicBezTo>
                  <a:close/>
                  <a:moveTo>
                    <a:pt x="1633" y="1549"/>
                  </a:moveTo>
                  <a:lnTo>
                    <a:pt x="2261" y="2176"/>
                  </a:lnTo>
                  <a:lnTo>
                    <a:pt x="1863" y="2553"/>
                  </a:lnTo>
                  <a:cubicBezTo>
                    <a:pt x="1800" y="2155"/>
                    <a:pt x="1717" y="1821"/>
                    <a:pt x="1633" y="1549"/>
                  </a:cubicBezTo>
                  <a:close/>
                  <a:moveTo>
                    <a:pt x="5797" y="1549"/>
                  </a:moveTo>
                  <a:lnTo>
                    <a:pt x="5797" y="1549"/>
                  </a:lnTo>
                  <a:cubicBezTo>
                    <a:pt x="5713" y="1821"/>
                    <a:pt x="5650" y="2155"/>
                    <a:pt x="5567" y="2553"/>
                  </a:cubicBezTo>
                  <a:lnTo>
                    <a:pt x="5169" y="2176"/>
                  </a:lnTo>
                  <a:lnTo>
                    <a:pt x="5797" y="1549"/>
                  </a:lnTo>
                  <a:close/>
                  <a:moveTo>
                    <a:pt x="3056" y="1653"/>
                  </a:moveTo>
                  <a:lnTo>
                    <a:pt x="3600" y="2155"/>
                  </a:lnTo>
                  <a:lnTo>
                    <a:pt x="3077" y="2762"/>
                  </a:lnTo>
                  <a:lnTo>
                    <a:pt x="2512" y="2176"/>
                  </a:lnTo>
                  <a:lnTo>
                    <a:pt x="3056" y="1653"/>
                  </a:lnTo>
                  <a:close/>
                  <a:moveTo>
                    <a:pt x="4374" y="1653"/>
                  </a:moveTo>
                  <a:lnTo>
                    <a:pt x="4939" y="2176"/>
                  </a:lnTo>
                  <a:lnTo>
                    <a:pt x="4353" y="2762"/>
                  </a:lnTo>
                  <a:lnTo>
                    <a:pt x="3830" y="2155"/>
                  </a:lnTo>
                  <a:lnTo>
                    <a:pt x="4374" y="1653"/>
                  </a:lnTo>
                  <a:close/>
                  <a:moveTo>
                    <a:pt x="2386" y="2302"/>
                  </a:moveTo>
                  <a:lnTo>
                    <a:pt x="2972" y="2909"/>
                  </a:lnTo>
                  <a:lnTo>
                    <a:pt x="2533" y="3411"/>
                  </a:lnTo>
                  <a:lnTo>
                    <a:pt x="1905" y="2741"/>
                  </a:lnTo>
                  <a:lnTo>
                    <a:pt x="2386" y="2302"/>
                  </a:lnTo>
                  <a:close/>
                  <a:moveTo>
                    <a:pt x="5064" y="2302"/>
                  </a:moveTo>
                  <a:lnTo>
                    <a:pt x="5525" y="2741"/>
                  </a:lnTo>
                  <a:lnTo>
                    <a:pt x="4918" y="3411"/>
                  </a:lnTo>
                  <a:lnTo>
                    <a:pt x="4479" y="2909"/>
                  </a:lnTo>
                  <a:lnTo>
                    <a:pt x="5064" y="2302"/>
                  </a:lnTo>
                  <a:close/>
                  <a:moveTo>
                    <a:pt x="3725" y="2281"/>
                  </a:moveTo>
                  <a:lnTo>
                    <a:pt x="4248" y="2888"/>
                  </a:lnTo>
                  <a:lnTo>
                    <a:pt x="3725" y="3432"/>
                  </a:lnTo>
                  <a:lnTo>
                    <a:pt x="3202" y="2888"/>
                  </a:lnTo>
                  <a:lnTo>
                    <a:pt x="3725" y="2281"/>
                  </a:lnTo>
                  <a:close/>
                  <a:moveTo>
                    <a:pt x="1926" y="2992"/>
                  </a:moveTo>
                  <a:lnTo>
                    <a:pt x="2407" y="3536"/>
                  </a:lnTo>
                  <a:lnTo>
                    <a:pt x="2031" y="3997"/>
                  </a:lnTo>
                  <a:cubicBezTo>
                    <a:pt x="1989" y="3641"/>
                    <a:pt x="1968" y="3306"/>
                    <a:pt x="1926" y="2992"/>
                  </a:cubicBezTo>
                  <a:close/>
                  <a:moveTo>
                    <a:pt x="5504" y="2992"/>
                  </a:moveTo>
                  <a:cubicBezTo>
                    <a:pt x="5462" y="3306"/>
                    <a:pt x="5441" y="3641"/>
                    <a:pt x="5420" y="3997"/>
                  </a:cubicBezTo>
                  <a:lnTo>
                    <a:pt x="5023" y="3536"/>
                  </a:lnTo>
                  <a:lnTo>
                    <a:pt x="5504" y="2992"/>
                  </a:lnTo>
                  <a:close/>
                  <a:moveTo>
                    <a:pt x="3077" y="3013"/>
                  </a:moveTo>
                  <a:lnTo>
                    <a:pt x="3600" y="3557"/>
                  </a:lnTo>
                  <a:lnTo>
                    <a:pt x="3139" y="4080"/>
                  </a:lnTo>
                  <a:lnTo>
                    <a:pt x="2637" y="3536"/>
                  </a:lnTo>
                  <a:lnTo>
                    <a:pt x="3077" y="3013"/>
                  </a:lnTo>
                  <a:close/>
                  <a:moveTo>
                    <a:pt x="4353" y="3013"/>
                  </a:moveTo>
                  <a:lnTo>
                    <a:pt x="4792" y="3536"/>
                  </a:lnTo>
                  <a:lnTo>
                    <a:pt x="4311" y="4080"/>
                  </a:lnTo>
                  <a:lnTo>
                    <a:pt x="3830" y="3557"/>
                  </a:lnTo>
                  <a:lnTo>
                    <a:pt x="4353" y="3013"/>
                  </a:lnTo>
                  <a:close/>
                  <a:moveTo>
                    <a:pt x="3725" y="3683"/>
                  </a:moveTo>
                  <a:lnTo>
                    <a:pt x="4186" y="4206"/>
                  </a:lnTo>
                  <a:lnTo>
                    <a:pt x="3725" y="4729"/>
                  </a:lnTo>
                  <a:lnTo>
                    <a:pt x="3244" y="4206"/>
                  </a:lnTo>
                  <a:lnTo>
                    <a:pt x="3725" y="3683"/>
                  </a:lnTo>
                  <a:close/>
                  <a:moveTo>
                    <a:pt x="2533" y="3662"/>
                  </a:moveTo>
                  <a:lnTo>
                    <a:pt x="3014" y="4206"/>
                  </a:lnTo>
                  <a:lnTo>
                    <a:pt x="2512" y="4771"/>
                  </a:lnTo>
                  <a:lnTo>
                    <a:pt x="2051" y="4206"/>
                  </a:lnTo>
                  <a:lnTo>
                    <a:pt x="2533" y="3662"/>
                  </a:lnTo>
                  <a:close/>
                  <a:moveTo>
                    <a:pt x="4918" y="3662"/>
                  </a:moveTo>
                  <a:lnTo>
                    <a:pt x="5378" y="4206"/>
                  </a:lnTo>
                  <a:lnTo>
                    <a:pt x="4918" y="4771"/>
                  </a:lnTo>
                  <a:lnTo>
                    <a:pt x="4416" y="4206"/>
                  </a:lnTo>
                  <a:lnTo>
                    <a:pt x="4918" y="3662"/>
                  </a:lnTo>
                  <a:close/>
                  <a:moveTo>
                    <a:pt x="2051" y="4478"/>
                  </a:moveTo>
                  <a:lnTo>
                    <a:pt x="2407" y="4896"/>
                  </a:lnTo>
                  <a:lnTo>
                    <a:pt x="2072" y="5273"/>
                  </a:lnTo>
                  <a:cubicBezTo>
                    <a:pt x="2072" y="4980"/>
                    <a:pt x="2051" y="4729"/>
                    <a:pt x="2051" y="4478"/>
                  </a:cubicBezTo>
                  <a:close/>
                  <a:moveTo>
                    <a:pt x="5378" y="4478"/>
                  </a:moveTo>
                  <a:cubicBezTo>
                    <a:pt x="5378" y="4729"/>
                    <a:pt x="5357" y="4980"/>
                    <a:pt x="5357" y="5273"/>
                  </a:cubicBezTo>
                  <a:lnTo>
                    <a:pt x="5044" y="4896"/>
                  </a:lnTo>
                  <a:lnTo>
                    <a:pt x="5378" y="4478"/>
                  </a:lnTo>
                  <a:close/>
                  <a:moveTo>
                    <a:pt x="3139" y="4332"/>
                  </a:moveTo>
                  <a:lnTo>
                    <a:pt x="3600" y="4855"/>
                  </a:lnTo>
                  <a:lnTo>
                    <a:pt x="3098" y="5482"/>
                  </a:lnTo>
                  <a:lnTo>
                    <a:pt x="2616" y="4896"/>
                  </a:lnTo>
                  <a:lnTo>
                    <a:pt x="3139" y="4332"/>
                  </a:lnTo>
                  <a:close/>
                  <a:moveTo>
                    <a:pt x="4311" y="4332"/>
                  </a:moveTo>
                  <a:lnTo>
                    <a:pt x="4813" y="4896"/>
                  </a:lnTo>
                  <a:lnTo>
                    <a:pt x="4332" y="5482"/>
                  </a:lnTo>
                  <a:lnTo>
                    <a:pt x="3830" y="4855"/>
                  </a:lnTo>
                  <a:lnTo>
                    <a:pt x="4311" y="4332"/>
                  </a:lnTo>
                  <a:close/>
                  <a:moveTo>
                    <a:pt x="252" y="0"/>
                  </a:moveTo>
                  <a:cubicBezTo>
                    <a:pt x="106" y="0"/>
                    <a:pt x="1" y="105"/>
                    <a:pt x="1" y="251"/>
                  </a:cubicBezTo>
                  <a:lnTo>
                    <a:pt x="1" y="293"/>
                  </a:lnTo>
                  <a:cubicBezTo>
                    <a:pt x="1" y="440"/>
                    <a:pt x="106" y="544"/>
                    <a:pt x="252" y="544"/>
                  </a:cubicBezTo>
                  <a:lnTo>
                    <a:pt x="942" y="544"/>
                  </a:lnTo>
                  <a:cubicBezTo>
                    <a:pt x="1235" y="963"/>
                    <a:pt x="1821" y="2260"/>
                    <a:pt x="1821" y="5608"/>
                  </a:cubicBezTo>
                  <a:cubicBezTo>
                    <a:pt x="1821" y="5671"/>
                    <a:pt x="1884" y="5733"/>
                    <a:pt x="1947" y="5733"/>
                  </a:cubicBezTo>
                  <a:cubicBezTo>
                    <a:pt x="2010" y="5733"/>
                    <a:pt x="2072" y="5671"/>
                    <a:pt x="2072" y="5608"/>
                  </a:cubicBezTo>
                  <a:cubicBezTo>
                    <a:pt x="2072" y="5587"/>
                    <a:pt x="2072" y="5545"/>
                    <a:pt x="2072" y="5524"/>
                  </a:cubicBezTo>
                  <a:lnTo>
                    <a:pt x="2512" y="5022"/>
                  </a:lnTo>
                  <a:lnTo>
                    <a:pt x="3098" y="5733"/>
                  </a:lnTo>
                  <a:lnTo>
                    <a:pt x="3725" y="4980"/>
                  </a:lnTo>
                  <a:lnTo>
                    <a:pt x="4353" y="5733"/>
                  </a:lnTo>
                  <a:lnTo>
                    <a:pt x="4918" y="5022"/>
                  </a:lnTo>
                  <a:lnTo>
                    <a:pt x="5357" y="5524"/>
                  </a:lnTo>
                  <a:lnTo>
                    <a:pt x="5357" y="5608"/>
                  </a:lnTo>
                  <a:cubicBezTo>
                    <a:pt x="5357" y="5671"/>
                    <a:pt x="5420" y="5733"/>
                    <a:pt x="5483" y="5733"/>
                  </a:cubicBezTo>
                  <a:cubicBezTo>
                    <a:pt x="5567" y="5733"/>
                    <a:pt x="5608" y="5671"/>
                    <a:pt x="5608" y="5608"/>
                  </a:cubicBezTo>
                  <a:cubicBezTo>
                    <a:pt x="5608" y="2281"/>
                    <a:pt x="6215" y="984"/>
                    <a:pt x="6487" y="544"/>
                  </a:cubicBezTo>
                  <a:lnTo>
                    <a:pt x="7199" y="544"/>
                  </a:lnTo>
                  <a:cubicBezTo>
                    <a:pt x="7324" y="544"/>
                    <a:pt x="7450" y="440"/>
                    <a:pt x="7450" y="293"/>
                  </a:cubicBezTo>
                  <a:lnTo>
                    <a:pt x="7450" y="251"/>
                  </a:lnTo>
                  <a:cubicBezTo>
                    <a:pt x="7450" y="105"/>
                    <a:pt x="7324" y="0"/>
                    <a:pt x="71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a:p>
          </p:txBody>
        </p:sp>
        <p:sp>
          <p:nvSpPr>
            <p:cNvPr id="12" name="Google Shape;2574;p125">
              <a:extLst>
                <a:ext uri="{FF2B5EF4-FFF2-40B4-BE49-F238E27FC236}">
                  <a16:creationId xmlns:a16="http://schemas.microsoft.com/office/drawing/2014/main" id="{2208AD18-1C09-E329-9580-F71D02212954}"/>
                </a:ext>
              </a:extLst>
            </p:cNvPr>
            <p:cNvSpPr/>
            <p:nvPr/>
          </p:nvSpPr>
          <p:spPr>
            <a:xfrm>
              <a:off x="4455676" y="3616197"/>
              <a:ext cx="99829" cy="99853"/>
            </a:xfrm>
            <a:custGeom>
              <a:avLst/>
              <a:gdLst/>
              <a:ahLst/>
              <a:cxnLst/>
              <a:rect l="l" t="t" r="r" b="b"/>
              <a:pathLst>
                <a:path w="4206" h="4207" extrusionOk="0">
                  <a:moveTo>
                    <a:pt x="2092" y="1"/>
                  </a:moveTo>
                  <a:cubicBezTo>
                    <a:pt x="942" y="1"/>
                    <a:pt x="0" y="942"/>
                    <a:pt x="0" y="2114"/>
                  </a:cubicBezTo>
                  <a:cubicBezTo>
                    <a:pt x="0" y="3265"/>
                    <a:pt x="942" y="4206"/>
                    <a:pt x="2092" y="4206"/>
                  </a:cubicBezTo>
                  <a:cubicBezTo>
                    <a:pt x="3264" y="4206"/>
                    <a:pt x="4206" y="3265"/>
                    <a:pt x="4206" y="2114"/>
                  </a:cubicBezTo>
                  <a:cubicBezTo>
                    <a:pt x="4206" y="942"/>
                    <a:pt x="3264" y="1"/>
                    <a:pt x="20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a:p>
          </p:txBody>
        </p:sp>
        <p:sp>
          <p:nvSpPr>
            <p:cNvPr id="13" name="Google Shape;2575;p125">
              <a:extLst>
                <a:ext uri="{FF2B5EF4-FFF2-40B4-BE49-F238E27FC236}">
                  <a16:creationId xmlns:a16="http://schemas.microsoft.com/office/drawing/2014/main" id="{9D8F3227-E979-4CAA-E91B-C203139AE799}"/>
                </a:ext>
              </a:extLst>
            </p:cNvPr>
            <p:cNvSpPr/>
            <p:nvPr/>
          </p:nvSpPr>
          <p:spPr>
            <a:xfrm>
              <a:off x="4317113" y="3615081"/>
              <a:ext cx="499622" cy="555328"/>
            </a:xfrm>
            <a:custGeom>
              <a:avLst/>
              <a:gdLst/>
              <a:ahLst/>
              <a:cxnLst/>
              <a:rect l="l" t="t" r="r" b="b"/>
              <a:pathLst>
                <a:path w="21050" h="23397" extrusionOk="0">
                  <a:moveTo>
                    <a:pt x="899" y="1"/>
                  </a:moveTo>
                  <a:cubicBezTo>
                    <a:pt x="825" y="1"/>
                    <a:pt x="742" y="15"/>
                    <a:pt x="649" y="48"/>
                  </a:cubicBezTo>
                  <a:cubicBezTo>
                    <a:pt x="0" y="299"/>
                    <a:pt x="482" y="1052"/>
                    <a:pt x="482" y="1052"/>
                  </a:cubicBezTo>
                  <a:cubicBezTo>
                    <a:pt x="482" y="1052"/>
                    <a:pt x="1716" y="4149"/>
                    <a:pt x="2218" y="4881"/>
                  </a:cubicBezTo>
                  <a:cubicBezTo>
                    <a:pt x="2700" y="5613"/>
                    <a:pt x="6696" y="7099"/>
                    <a:pt x="6696" y="7099"/>
                  </a:cubicBezTo>
                  <a:cubicBezTo>
                    <a:pt x="6759" y="9108"/>
                    <a:pt x="8998" y="13941"/>
                    <a:pt x="8998" y="13941"/>
                  </a:cubicBezTo>
                  <a:lnTo>
                    <a:pt x="9353" y="19946"/>
                  </a:lnTo>
                  <a:lnTo>
                    <a:pt x="13852" y="23126"/>
                  </a:lnTo>
                  <a:cubicBezTo>
                    <a:pt x="13852" y="23126"/>
                    <a:pt x="14345" y="23396"/>
                    <a:pt x="14797" y="23396"/>
                  </a:cubicBezTo>
                  <a:cubicBezTo>
                    <a:pt x="15024" y="23396"/>
                    <a:pt x="15240" y="23329"/>
                    <a:pt x="15379" y="23126"/>
                  </a:cubicBezTo>
                  <a:cubicBezTo>
                    <a:pt x="15798" y="22520"/>
                    <a:pt x="15003" y="21955"/>
                    <a:pt x="15003" y="21955"/>
                  </a:cubicBezTo>
                  <a:lnTo>
                    <a:pt x="11404" y="18837"/>
                  </a:lnTo>
                  <a:lnTo>
                    <a:pt x="11006" y="15092"/>
                  </a:lnTo>
                  <a:lnTo>
                    <a:pt x="11006" y="15092"/>
                  </a:lnTo>
                  <a:cubicBezTo>
                    <a:pt x="11007" y="15092"/>
                    <a:pt x="13664" y="18461"/>
                    <a:pt x="14019" y="18858"/>
                  </a:cubicBezTo>
                  <a:cubicBezTo>
                    <a:pt x="14354" y="19235"/>
                    <a:pt x="19815" y="20239"/>
                    <a:pt x="19815" y="20239"/>
                  </a:cubicBezTo>
                  <a:cubicBezTo>
                    <a:pt x="19815" y="20239"/>
                    <a:pt x="19952" y="20259"/>
                    <a:pt x="20133" y="20259"/>
                  </a:cubicBezTo>
                  <a:cubicBezTo>
                    <a:pt x="20472" y="20259"/>
                    <a:pt x="20967" y="20188"/>
                    <a:pt x="21008" y="19779"/>
                  </a:cubicBezTo>
                  <a:cubicBezTo>
                    <a:pt x="21050" y="19130"/>
                    <a:pt x="20338" y="18942"/>
                    <a:pt x="20338" y="18942"/>
                  </a:cubicBezTo>
                  <a:lnTo>
                    <a:pt x="15107" y="17205"/>
                  </a:lnTo>
                  <a:cubicBezTo>
                    <a:pt x="15107" y="17205"/>
                    <a:pt x="12283" y="12790"/>
                    <a:pt x="11927" y="11765"/>
                  </a:cubicBezTo>
                  <a:cubicBezTo>
                    <a:pt x="11592" y="10761"/>
                    <a:pt x="11111" y="7434"/>
                    <a:pt x="11760" y="7350"/>
                  </a:cubicBezTo>
                  <a:cubicBezTo>
                    <a:pt x="11763" y="7350"/>
                    <a:pt x="11768" y="7349"/>
                    <a:pt x="11772" y="7349"/>
                  </a:cubicBezTo>
                  <a:cubicBezTo>
                    <a:pt x="12419" y="7349"/>
                    <a:pt x="16423" y="11907"/>
                    <a:pt x="17100" y="11907"/>
                  </a:cubicBezTo>
                  <a:cubicBezTo>
                    <a:pt x="17123" y="11907"/>
                    <a:pt x="17143" y="11901"/>
                    <a:pt x="17158" y="11890"/>
                  </a:cubicBezTo>
                  <a:cubicBezTo>
                    <a:pt x="17618" y="11535"/>
                    <a:pt x="16928" y="10593"/>
                    <a:pt x="16928" y="10593"/>
                  </a:cubicBezTo>
                  <a:cubicBezTo>
                    <a:pt x="16928" y="10593"/>
                    <a:pt x="11906" y="5090"/>
                    <a:pt x="11195" y="4693"/>
                  </a:cubicBezTo>
                  <a:cubicBezTo>
                    <a:pt x="11087" y="4631"/>
                    <a:pt x="10907" y="4605"/>
                    <a:pt x="10677" y="4605"/>
                  </a:cubicBezTo>
                  <a:cubicBezTo>
                    <a:pt x="9499" y="4605"/>
                    <a:pt x="7024" y="5286"/>
                    <a:pt x="6443" y="5286"/>
                  </a:cubicBezTo>
                  <a:cubicBezTo>
                    <a:pt x="6409" y="5286"/>
                    <a:pt x="6382" y="5283"/>
                    <a:pt x="6361" y="5279"/>
                  </a:cubicBezTo>
                  <a:cubicBezTo>
                    <a:pt x="5922" y="5195"/>
                    <a:pt x="3390" y="3898"/>
                    <a:pt x="3285" y="3835"/>
                  </a:cubicBezTo>
                  <a:cubicBezTo>
                    <a:pt x="3202" y="3751"/>
                    <a:pt x="1465" y="508"/>
                    <a:pt x="1465" y="508"/>
                  </a:cubicBezTo>
                  <a:cubicBezTo>
                    <a:pt x="1465" y="508"/>
                    <a:pt x="1342" y="1"/>
                    <a:pt x="8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a:p>
          </p:txBody>
        </p:sp>
      </p:grpSp>
      <p:grpSp>
        <p:nvGrpSpPr>
          <p:cNvPr id="14" name="Google Shape;2576;p125">
            <a:extLst>
              <a:ext uri="{FF2B5EF4-FFF2-40B4-BE49-F238E27FC236}">
                <a16:creationId xmlns:a16="http://schemas.microsoft.com/office/drawing/2014/main" id="{C30FB2DA-CC3E-0CBE-752A-A50128DF8B4B}"/>
              </a:ext>
            </a:extLst>
          </p:cNvPr>
          <p:cNvGrpSpPr/>
          <p:nvPr/>
        </p:nvGrpSpPr>
        <p:grpSpPr>
          <a:xfrm>
            <a:off x="2245642" y="1651759"/>
            <a:ext cx="663042" cy="1194360"/>
            <a:chOff x="5226488" y="2433113"/>
            <a:chExt cx="409600" cy="737825"/>
          </a:xfrm>
        </p:grpSpPr>
        <p:sp>
          <p:nvSpPr>
            <p:cNvPr id="15" name="Google Shape;2577;p125">
              <a:extLst>
                <a:ext uri="{FF2B5EF4-FFF2-40B4-BE49-F238E27FC236}">
                  <a16:creationId xmlns:a16="http://schemas.microsoft.com/office/drawing/2014/main" id="{F063FD05-8C1B-E620-469C-0BD4A081EBA3}"/>
                </a:ext>
              </a:extLst>
            </p:cNvPr>
            <p:cNvSpPr/>
            <p:nvPr/>
          </p:nvSpPr>
          <p:spPr>
            <a:xfrm>
              <a:off x="5286638" y="2460838"/>
              <a:ext cx="68025" cy="61750"/>
            </a:xfrm>
            <a:custGeom>
              <a:avLst/>
              <a:gdLst/>
              <a:ahLst/>
              <a:cxnLst/>
              <a:rect l="l" t="t" r="r" b="b"/>
              <a:pathLst>
                <a:path w="2721" h="2470" extrusionOk="0">
                  <a:moveTo>
                    <a:pt x="294" y="1"/>
                  </a:moveTo>
                  <a:cubicBezTo>
                    <a:pt x="231" y="64"/>
                    <a:pt x="168" y="147"/>
                    <a:pt x="106" y="231"/>
                  </a:cubicBezTo>
                  <a:cubicBezTo>
                    <a:pt x="64" y="294"/>
                    <a:pt x="43" y="357"/>
                    <a:pt x="1" y="398"/>
                  </a:cubicBezTo>
                  <a:cubicBezTo>
                    <a:pt x="984" y="859"/>
                    <a:pt x="1989" y="1549"/>
                    <a:pt x="2512" y="2470"/>
                  </a:cubicBezTo>
                  <a:cubicBezTo>
                    <a:pt x="2512" y="2428"/>
                    <a:pt x="2533" y="2386"/>
                    <a:pt x="2554" y="2344"/>
                  </a:cubicBezTo>
                  <a:cubicBezTo>
                    <a:pt x="2554" y="2323"/>
                    <a:pt x="2554" y="2323"/>
                    <a:pt x="2575" y="2303"/>
                  </a:cubicBezTo>
                  <a:cubicBezTo>
                    <a:pt x="2575" y="2303"/>
                    <a:pt x="2575" y="2303"/>
                    <a:pt x="2575" y="2282"/>
                  </a:cubicBezTo>
                  <a:cubicBezTo>
                    <a:pt x="2575" y="2282"/>
                    <a:pt x="2575" y="2261"/>
                    <a:pt x="2595" y="2240"/>
                  </a:cubicBezTo>
                  <a:cubicBezTo>
                    <a:pt x="2595" y="2240"/>
                    <a:pt x="2595" y="2240"/>
                    <a:pt x="2595" y="2219"/>
                  </a:cubicBezTo>
                  <a:cubicBezTo>
                    <a:pt x="2595" y="2219"/>
                    <a:pt x="2595" y="2198"/>
                    <a:pt x="2616" y="2177"/>
                  </a:cubicBezTo>
                  <a:cubicBezTo>
                    <a:pt x="2616" y="2177"/>
                    <a:pt x="2616" y="2177"/>
                    <a:pt x="2616" y="2156"/>
                  </a:cubicBezTo>
                  <a:cubicBezTo>
                    <a:pt x="2616" y="2156"/>
                    <a:pt x="2616" y="2135"/>
                    <a:pt x="2616" y="2114"/>
                  </a:cubicBezTo>
                  <a:cubicBezTo>
                    <a:pt x="2637" y="2114"/>
                    <a:pt x="2637" y="2114"/>
                    <a:pt x="2637" y="2093"/>
                  </a:cubicBezTo>
                  <a:cubicBezTo>
                    <a:pt x="2637" y="2093"/>
                    <a:pt x="2637" y="2072"/>
                    <a:pt x="2637" y="2072"/>
                  </a:cubicBezTo>
                  <a:cubicBezTo>
                    <a:pt x="2658" y="2051"/>
                    <a:pt x="2658" y="2030"/>
                    <a:pt x="2658" y="2010"/>
                  </a:cubicBezTo>
                  <a:cubicBezTo>
                    <a:pt x="2658" y="1989"/>
                    <a:pt x="2658" y="1968"/>
                    <a:pt x="2679" y="1947"/>
                  </a:cubicBezTo>
                  <a:cubicBezTo>
                    <a:pt x="2679" y="1947"/>
                    <a:pt x="2679" y="1926"/>
                    <a:pt x="2679" y="1926"/>
                  </a:cubicBezTo>
                  <a:cubicBezTo>
                    <a:pt x="2679" y="1905"/>
                    <a:pt x="2679" y="1905"/>
                    <a:pt x="2679" y="1884"/>
                  </a:cubicBezTo>
                  <a:cubicBezTo>
                    <a:pt x="2679" y="1884"/>
                    <a:pt x="2679" y="1863"/>
                    <a:pt x="2679" y="1863"/>
                  </a:cubicBezTo>
                  <a:cubicBezTo>
                    <a:pt x="2679" y="1842"/>
                    <a:pt x="2700" y="1842"/>
                    <a:pt x="2700" y="1821"/>
                  </a:cubicBezTo>
                  <a:cubicBezTo>
                    <a:pt x="2700" y="1821"/>
                    <a:pt x="2700" y="1821"/>
                    <a:pt x="2700" y="1800"/>
                  </a:cubicBezTo>
                  <a:cubicBezTo>
                    <a:pt x="2700" y="1779"/>
                    <a:pt x="2700" y="1758"/>
                    <a:pt x="2700" y="1758"/>
                  </a:cubicBezTo>
                  <a:cubicBezTo>
                    <a:pt x="2700" y="1738"/>
                    <a:pt x="2700" y="1738"/>
                    <a:pt x="2700" y="1738"/>
                  </a:cubicBezTo>
                  <a:cubicBezTo>
                    <a:pt x="2700" y="1717"/>
                    <a:pt x="2700" y="1717"/>
                    <a:pt x="2721" y="1696"/>
                  </a:cubicBezTo>
                  <a:cubicBezTo>
                    <a:pt x="2721" y="1675"/>
                    <a:pt x="2721" y="1675"/>
                    <a:pt x="2721" y="1675"/>
                  </a:cubicBezTo>
                  <a:cubicBezTo>
                    <a:pt x="2721" y="1654"/>
                    <a:pt x="2721" y="1654"/>
                    <a:pt x="2721" y="1633"/>
                  </a:cubicBezTo>
                  <a:cubicBezTo>
                    <a:pt x="2721" y="1633"/>
                    <a:pt x="2721" y="1612"/>
                    <a:pt x="2721" y="1612"/>
                  </a:cubicBezTo>
                  <a:cubicBezTo>
                    <a:pt x="2721" y="1591"/>
                    <a:pt x="2721" y="1591"/>
                    <a:pt x="2721" y="1570"/>
                  </a:cubicBezTo>
                  <a:cubicBezTo>
                    <a:pt x="2721" y="1570"/>
                    <a:pt x="2721" y="1549"/>
                    <a:pt x="2721" y="1549"/>
                  </a:cubicBezTo>
                  <a:cubicBezTo>
                    <a:pt x="2721" y="1528"/>
                    <a:pt x="2721" y="1507"/>
                    <a:pt x="2721" y="1507"/>
                  </a:cubicBezTo>
                  <a:lnTo>
                    <a:pt x="2721" y="1486"/>
                  </a:lnTo>
                  <a:cubicBezTo>
                    <a:pt x="2721" y="1466"/>
                    <a:pt x="2721" y="1445"/>
                    <a:pt x="2721" y="1445"/>
                  </a:cubicBezTo>
                  <a:cubicBezTo>
                    <a:pt x="2721" y="1424"/>
                    <a:pt x="2721" y="1424"/>
                    <a:pt x="2721" y="1424"/>
                  </a:cubicBezTo>
                  <a:cubicBezTo>
                    <a:pt x="2721" y="1403"/>
                    <a:pt x="2721" y="1403"/>
                    <a:pt x="2721" y="1382"/>
                  </a:cubicBezTo>
                  <a:cubicBezTo>
                    <a:pt x="2721" y="1382"/>
                    <a:pt x="2721" y="1361"/>
                    <a:pt x="2721" y="1361"/>
                  </a:cubicBezTo>
                  <a:cubicBezTo>
                    <a:pt x="2721" y="1340"/>
                    <a:pt x="2721" y="1340"/>
                    <a:pt x="2721" y="1319"/>
                  </a:cubicBezTo>
                  <a:cubicBezTo>
                    <a:pt x="2721" y="1298"/>
                    <a:pt x="2721" y="1298"/>
                    <a:pt x="2721" y="1298"/>
                  </a:cubicBezTo>
                  <a:cubicBezTo>
                    <a:pt x="2721" y="1277"/>
                    <a:pt x="2721" y="1256"/>
                    <a:pt x="2721" y="1256"/>
                  </a:cubicBezTo>
                  <a:cubicBezTo>
                    <a:pt x="2721" y="1235"/>
                    <a:pt x="2721" y="1235"/>
                    <a:pt x="2721" y="1235"/>
                  </a:cubicBezTo>
                  <a:cubicBezTo>
                    <a:pt x="2721" y="1214"/>
                    <a:pt x="2721" y="1214"/>
                    <a:pt x="2721" y="1194"/>
                  </a:cubicBezTo>
                  <a:cubicBezTo>
                    <a:pt x="2721" y="1194"/>
                    <a:pt x="2721" y="1173"/>
                    <a:pt x="2721" y="1173"/>
                  </a:cubicBezTo>
                  <a:cubicBezTo>
                    <a:pt x="2700" y="1152"/>
                    <a:pt x="2700" y="1152"/>
                    <a:pt x="2700" y="1131"/>
                  </a:cubicBezTo>
                  <a:cubicBezTo>
                    <a:pt x="2700" y="1131"/>
                    <a:pt x="2700" y="1110"/>
                    <a:pt x="2700" y="1110"/>
                  </a:cubicBezTo>
                  <a:cubicBezTo>
                    <a:pt x="2700" y="1089"/>
                    <a:pt x="2700" y="1089"/>
                    <a:pt x="2700" y="1068"/>
                  </a:cubicBezTo>
                  <a:cubicBezTo>
                    <a:pt x="2700" y="1047"/>
                    <a:pt x="2700" y="1047"/>
                    <a:pt x="2700" y="1026"/>
                  </a:cubicBezTo>
                  <a:cubicBezTo>
                    <a:pt x="2700" y="1026"/>
                    <a:pt x="2700" y="1026"/>
                    <a:pt x="2679" y="1005"/>
                  </a:cubicBezTo>
                  <a:cubicBezTo>
                    <a:pt x="2679" y="1005"/>
                    <a:pt x="2679" y="984"/>
                    <a:pt x="2679" y="984"/>
                  </a:cubicBezTo>
                  <a:cubicBezTo>
                    <a:pt x="2679" y="963"/>
                    <a:pt x="2679" y="963"/>
                    <a:pt x="2679" y="963"/>
                  </a:cubicBezTo>
                  <a:cubicBezTo>
                    <a:pt x="2679" y="942"/>
                    <a:pt x="2679" y="942"/>
                    <a:pt x="2679" y="922"/>
                  </a:cubicBezTo>
                  <a:cubicBezTo>
                    <a:pt x="2679" y="922"/>
                    <a:pt x="2679" y="901"/>
                    <a:pt x="2679" y="901"/>
                  </a:cubicBezTo>
                  <a:cubicBezTo>
                    <a:pt x="2658" y="880"/>
                    <a:pt x="2658" y="859"/>
                    <a:pt x="2658" y="838"/>
                  </a:cubicBezTo>
                  <a:cubicBezTo>
                    <a:pt x="2658" y="838"/>
                    <a:pt x="2658" y="838"/>
                    <a:pt x="2658" y="817"/>
                  </a:cubicBezTo>
                  <a:cubicBezTo>
                    <a:pt x="2658" y="817"/>
                    <a:pt x="2637" y="796"/>
                    <a:pt x="2637" y="796"/>
                  </a:cubicBezTo>
                  <a:cubicBezTo>
                    <a:pt x="2637" y="775"/>
                    <a:pt x="2637" y="775"/>
                    <a:pt x="2637" y="775"/>
                  </a:cubicBezTo>
                  <a:cubicBezTo>
                    <a:pt x="2637" y="754"/>
                    <a:pt x="2637" y="754"/>
                    <a:pt x="2637" y="733"/>
                  </a:cubicBezTo>
                  <a:cubicBezTo>
                    <a:pt x="2616" y="733"/>
                    <a:pt x="2616" y="733"/>
                    <a:pt x="2616" y="712"/>
                  </a:cubicBezTo>
                  <a:cubicBezTo>
                    <a:pt x="2616" y="712"/>
                    <a:pt x="2616" y="691"/>
                    <a:pt x="2616" y="691"/>
                  </a:cubicBezTo>
                  <a:cubicBezTo>
                    <a:pt x="2616" y="691"/>
                    <a:pt x="2616" y="670"/>
                    <a:pt x="2616" y="670"/>
                  </a:cubicBezTo>
                  <a:cubicBezTo>
                    <a:pt x="2595" y="650"/>
                    <a:pt x="2595" y="629"/>
                    <a:pt x="2595" y="608"/>
                  </a:cubicBezTo>
                  <a:cubicBezTo>
                    <a:pt x="2595" y="608"/>
                    <a:pt x="2575" y="587"/>
                    <a:pt x="2575" y="587"/>
                  </a:cubicBezTo>
                  <a:cubicBezTo>
                    <a:pt x="2575" y="587"/>
                    <a:pt x="2575" y="566"/>
                    <a:pt x="2575" y="566"/>
                  </a:cubicBezTo>
                  <a:cubicBezTo>
                    <a:pt x="2575" y="545"/>
                    <a:pt x="2575" y="545"/>
                    <a:pt x="2554" y="545"/>
                  </a:cubicBezTo>
                  <a:cubicBezTo>
                    <a:pt x="2554" y="524"/>
                    <a:pt x="2554" y="524"/>
                    <a:pt x="2554" y="503"/>
                  </a:cubicBezTo>
                  <a:cubicBezTo>
                    <a:pt x="2554" y="503"/>
                    <a:pt x="2554" y="503"/>
                    <a:pt x="2554" y="482"/>
                  </a:cubicBezTo>
                  <a:cubicBezTo>
                    <a:pt x="2533" y="482"/>
                    <a:pt x="2533" y="461"/>
                    <a:pt x="2533" y="461"/>
                  </a:cubicBezTo>
                  <a:cubicBezTo>
                    <a:pt x="2282" y="357"/>
                    <a:pt x="1989" y="336"/>
                    <a:pt x="1675" y="294"/>
                  </a:cubicBezTo>
                  <a:cubicBezTo>
                    <a:pt x="1235" y="252"/>
                    <a:pt x="775" y="210"/>
                    <a:pt x="2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a:p>
          </p:txBody>
        </p:sp>
        <p:sp>
          <p:nvSpPr>
            <p:cNvPr id="16" name="Google Shape;2578;p125">
              <a:extLst>
                <a:ext uri="{FF2B5EF4-FFF2-40B4-BE49-F238E27FC236}">
                  <a16:creationId xmlns:a16="http://schemas.microsoft.com/office/drawing/2014/main" id="{C08539A8-6E99-5E8D-DFF1-C6BE4457A76C}"/>
                </a:ext>
              </a:extLst>
            </p:cNvPr>
            <p:cNvSpPr/>
            <p:nvPr/>
          </p:nvSpPr>
          <p:spPr>
            <a:xfrm>
              <a:off x="5228588" y="2484963"/>
              <a:ext cx="43950" cy="63800"/>
            </a:xfrm>
            <a:custGeom>
              <a:avLst/>
              <a:gdLst/>
              <a:ahLst/>
              <a:cxnLst/>
              <a:rect l="l" t="t" r="r" b="b"/>
              <a:pathLst>
                <a:path w="1758" h="2552" extrusionOk="0">
                  <a:moveTo>
                    <a:pt x="1366" y="1"/>
                  </a:moveTo>
                  <a:cubicBezTo>
                    <a:pt x="1071" y="1"/>
                    <a:pt x="793" y="131"/>
                    <a:pt x="544" y="291"/>
                  </a:cubicBezTo>
                  <a:cubicBezTo>
                    <a:pt x="335" y="459"/>
                    <a:pt x="147" y="647"/>
                    <a:pt x="0" y="814"/>
                  </a:cubicBezTo>
                  <a:cubicBezTo>
                    <a:pt x="21" y="961"/>
                    <a:pt x="42" y="1086"/>
                    <a:pt x="84" y="1212"/>
                  </a:cubicBezTo>
                  <a:cubicBezTo>
                    <a:pt x="84" y="1233"/>
                    <a:pt x="84" y="1254"/>
                    <a:pt x="105" y="1254"/>
                  </a:cubicBezTo>
                  <a:cubicBezTo>
                    <a:pt x="105" y="1275"/>
                    <a:pt x="105" y="1275"/>
                    <a:pt x="105" y="1275"/>
                  </a:cubicBezTo>
                  <a:cubicBezTo>
                    <a:pt x="105" y="1296"/>
                    <a:pt x="105" y="1317"/>
                    <a:pt x="126" y="1317"/>
                  </a:cubicBezTo>
                  <a:cubicBezTo>
                    <a:pt x="126" y="1338"/>
                    <a:pt x="126" y="1338"/>
                    <a:pt x="126" y="1338"/>
                  </a:cubicBezTo>
                  <a:cubicBezTo>
                    <a:pt x="126" y="1358"/>
                    <a:pt x="147" y="1358"/>
                    <a:pt x="147" y="1379"/>
                  </a:cubicBezTo>
                  <a:cubicBezTo>
                    <a:pt x="147" y="1379"/>
                    <a:pt x="147" y="1400"/>
                    <a:pt x="147" y="1400"/>
                  </a:cubicBezTo>
                  <a:cubicBezTo>
                    <a:pt x="147" y="1421"/>
                    <a:pt x="168" y="1421"/>
                    <a:pt x="168" y="1442"/>
                  </a:cubicBezTo>
                  <a:cubicBezTo>
                    <a:pt x="168" y="1442"/>
                    <a:pt x="168" y="1442"/>
                    <a:pt x="168" y="1463"/>
                  </a:cubicBezTo>
                  <a:cubicBezTo>
                    <a:pt x="189" y="1463"/>
                    <a:pt x="189" y="1484"/>
                    <a:pt x="189" y="1505"/>
                  </a:cubicBezTo>
                  <a:cubicBezTo>
                    <a:pt x="210" y="1526"/>
                    <a:pt x="210" y="1547"/>
                    <a:pt x="231" y="1568"/>
                  </a:cubicBezTo>
                  <a:cubicBezTo>
                    <a:pt x="231" y="1589"/>
                    <a:pt x="251" y="1610"/>
                    <a:pt x="251" y="1610"/>
                  </a:cubicBezTo>
                  <a:cubicBezTo>
                    <a:pt x="251" y="1630"/>
                    <a:pt x="251" y="1630"/>
                    <a:pt x="251" y="1630"/>
                  </a:cubicBezTo>
                  <a:cubicBezTo>
                    <a:pt x="272" y="1651"/>
                    <a:pt x="272" y="1651"/>
                    <a:pt x="272" y="1672"/>
                  </a:cubicBezTo>
                  <a:cubicBezTo>
                    <a:pt x="272" y="1672"/>
                    <a:pt x="293" y="1693"/>
                    <a:pt x="293" y="1693"/>
                  </a:cubicBezTo>
                  <a:cubicBezTo>
                    <a:pt x="293" y="1693"/>
                    <a:pt x="293" y="1714"/>
                    <a:pt x="314" y="1735"/>
                  </a:cubicBezTo>
                  <a:cubicBezTo>
                    <a:pt x="335" y="1756"/>
                    <a:pt x="335" y="1777"/>
                    <a:pt x="356" y="1798"/>
                  </a:cubicBezTo>
                  <a:cubicBezTo>
                    <a:pt x="398" y="1861"/>
                    <a:pt x="440" y="1944"/>
                    <a:pt x="503" y="2007"/>
                  </a:cubicBezTo>
                  <a:cubicBezTo>
                    <a:pt x="503" y="2028"/>
                    <a:pt x="523" y="2049"/>
                    <a:pt x="544" y="2049"/>
                  </a:cubicBezTo>
                  <a:cubicBezTo>
                    <a:pt x="544" y="2070"/>
                    <a:pt x="544" y="2070"/>
                    <a:pt x="544" y="2070"/>
                  </a:cubicBezTo>
                  <a:cubicBezTo>
                    <a:pt x="544" y="2070"/>
                    <a:pt x="565" y="2091"/>
                    <a:pt x="565" y="2112"/>
                  </a:cubicBezTo>
                  <a:lnTo>
                    <a:pt x="586" y="2112"/>
                  </a:lnTo>
                  <a:cubicBezTo>
                    <a:pt x="586" y="2133"/>
                    <a:pt x="607" y="2133"/>
                    <a:pt x="607" y="2154"/>
                  </a:cubicBezTo>
                  <a:cubicBezTo>
                    <a:pt x="628" y="2154"/>
                    <a:pt x="628" y="2154"/>
                    <a:pt x="628" y="2174"/>
                  </a:cubicBezTo>
                  <a:cubicBezTo>
                    <a:pt x="649" y="2174"/>
                    <a:pt x="649" y="2195"/>
                    <a:pt x="649" y="2195"/>
                  </a:cubicBezTo>
                  <a:cubicBezTo>
                    <a:pt x="670" y="2195"/>
                    <a:pt x="670" y="2216"/>
                    <a:pt x="670" y="2216"/>
                  </a:cubicBezTo>
                  <a:cubicBezTo>
                    <a:pt x="691" y="2216"/>
                    <a:pt x="691" y="2237"/>
                    <a:pt x="712" y="2237"/>
                  </a:cubicBezTo>
                  <a:cubicBezTo>
                    <a:pt x="712" y="2258"/>
                    <a:pt x="712" y="2258"/>
                    <a:pt x="712" y="2258"/>
                  </a:cubicBezTo>
                  <a:cubicBezTo>
                    <a:pt x="733" y="2279"/>
                    <a:pt x="733" y="2279"/>
                    <a:pt x="754" y="2300"/>
                  </a:cubicBezTo>
                  <a:cubicBezTo>
                    <a:pt x="775" y="2321"/>
                    <a:pt x="795" y="2321"/>
                    <a:pt x="795" y="2342"/>
                  </a:cubicBezTo>
                  <a:lnTo>
                    <a:pt x="816" y="2342"/>
                  </a:lnTo>
                  <a:cubicBezTo>
                    <a:pt x="816" y="2363"/>
                    <a:pt x="837" y="2363"/>
                    <a:pt x="837" y="2384"/>
                  </a:cubicBezTo>
                  <a:lnTo>
                    <a:pt x="858" y="2384"/>
                  </a:lnTo>
                  <a:cubicBezTo>
                    <a:pt x="879" y="2405"/>
                    <a:pt x="879" y="2405"/>
                    <a:pt x="900" y="2426"/>
                  </a:cubicBezTo>
                  <a:cubicBezTo>
                    <a:pt x="921" y="2446"/>
                    <a:pt x="942" y="2446"/>
                    <a:pt x="942" y="2467"/>
                  </a:cubicBezTo>
                  <a:lnTo>
                    <a:pt x="963" y="2467"/>
                  </a:lnTo>
                  <a:cubicBezTo>
                    <a:pt x="963" y="2488"/>
                    <a:pt x="984" y="2488"/>
                    <a:pt x="1005" y="2509"/>
                  </a:cubicBezTo>
                  <a:cubicBezTo>
                    <a:pt x="1026" y="2530"/>
                    <a:pt x="1047" y="2530"/>
                    <a:pt x="1047" y="2551"/>
                  </a:cubicBezTo>
                  <a:lnTo>
                    <a:pt x="1068" y="2551"/>
                  </a:lnTo>
                  <a:cubicBezTo>
                    <a:pt x="1068" y="2384"/>
                    <a:pt x="1068" y="2216"/>
                    <a:pt x="1088" y="2049"/>
                  </a:cubicBezTo>
                  <a:cubicBezTo>
                    <a:pt x="1172" y="1379"/>
                    <a:pt x="1423" y="689"/>
                    <a:pt x="1758" y="82"/>
                  </a:cubicBezTo>
                  <a:cubicBezTo>
                    <a:pt x="1625" y="25"/>
                    <a:pt x="1494" y="1"/>
                    <a:pt x="13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a:p>
          </p:txBody>
        </p:sp>
        <p:sp>
          <p:nvSpPr>
            <p:cNvPr id="17" name="Google Shape;2579;p125">
              <a:extLst>
                <a:ext uri="{FF2B5EF4-FFF2-40B4-BE49-F238E27FC236}">
                  <a16:creationId xmlns:a16="http://schemas.microsoft.com/office/drawing/2014/main" id="{F08FB67F-8628-6881-EAB3-4B258D52EF92}"/>
                </a:ext>
              </a:extLst>
            </p:cNvPr>
            <p:cNvSpPr/>
            <p:nvPr/>
          </p:nvSpPr>
          <p:spPr>
            <a:xfrm>
              <a:off x="5277763" y="2473913"/>
              <a:ext cx="69600" cy="83200"/>
            </a:xfrm>
            <a:custGeom>
              <a:avLst/>
              <a:gdLst/>
              <a:ahLst/>
              <a:cxnLst/>
              <a:rect l="l" t="t" r="r" b="b"/>
              <a:pathLst>
                <a:path w="2784" h="3328" extrusionOk="0">
                  <a:moveTo>
                    <a:pt x="272" y="1"/>
                  </a:moveTo>
                  <a:cubicBezTo>
                    <a:pt x="168" y="147"/>
                    <a:pt x="84" y="294"/>
                    <a:pt x="0" y="461"/>
                  </a:cubicBezTo>
                  <a:cubicBezTo>
                    <a:pt x="712" y="859"/>
                    <a:pt x="1046" y="2240"/>
                    <a:pt x="1256" y="3223"/>
                  </a:cubicBezTo>
                  <a:cubicBezTo>
                    <a:pt x="1277" y="3244"/>
                    <a:pt x="1277" y="3286"/>
                    <a:pt x="1297" y="3328"/>
                  </a:cubicBezTo>
                  <a:cubicBezTo>
                    <a:pt x="1402" y="3286"/>
                    <a:pt x="1528" y="3244"/>
                    <a:pt x="1632" y="3202"/>
                  </a:cubicBezTo>
                  <a:cubicBezTo>
                    <a:pt x="1653" y="3181"/>
                    <a:pt x="1674" y="3181"/>
                    <a:pt x="1695" y="3160"/>
                  </a:cubicBezTo>
                  <a:cubicBezTo>
                    <a:pt x="1716" y="3160"/>
                    <a:pt x="1737" y="3140"/>
                    <a:pt x="1737" y="3140"/>
                  </a:cubicBezTo>
                  <a:cubicBezTo>
                    <a:pt x="1758" y="3119"/>
                    <a:pt x="1779" y="3119"/>
                    <a:pt x="1800" y="3098"/>
                  </a:cubicBezTo>
                  <a:cubicBezTo>
                    <a:pt x="1821" y="3098"/>
                    <a:pt x="1841" y="3098"/>
                    <a:pt x="1841" y="3077"/>
                  </a:cubicBezTo>
                  <a:lnTo>
                    <a:pt x="1862" y="3077"/>
                  </a:lnTo>
                  <a:cubicBezTo>
                    <a:pt x="1862" y="3056"/>
                    <a:pt x="1883" y="3056"/>
                    <a:pt x="1904" y="3035"/>
                  </a:cubicBezTo>
                  <a:cubicBezTo>
                    <a:pt x="1925" y="3035"/>
                    <a:pt x="1946" y="3014"/>
                    <a:pt x="1946" y="3014"/>
                  </a:cubicBezTo>
                  <a:cubicBezTo>
                    <a:pt x="1967" y="2993"/>
                    <a:pt x="1988" y="2993"/>
                    <a:pt x="2009" y="2972"/>
                  </a:cubicBezTo>
                  <a:cubicBezTo>
                    <a:pt x="2030" y="2972"/>
                    <a:pt x="2030" y="2951"/>
                    <a:pt x="2051" y="2930"/>
                  </a:cubicBezTo>
                  <a:cubicBezTo>
                    <a:pt x="2072" y="2930"/>
                    <a:pt x="2093" y="2909"/>
                    <a:pt x="2114" y="2909"/>
                  </a:cubicBezTo>
                  <a:cubicBezTo>
                    <a:pt x="2114" y="2888"/>
                    <a:pt x="2134" y="2868"/>
                    <a:pt x="2155" y="2868"/>
                  </a:cubicBezTo>
                  <a:cubicBezTo>
                    <a:pt x="2176" y="2847"/>
                    <a:pt x="2176" y="2847"/>
                    <a:pt x="2197" y="2826"/>
                  </a:cubicBezTo>
                  <a:cubicBezTo>
                    <a:pt x="2218" y="2805"/>
                    <a:pt x="2239" y="2805"/>
                    <a:pt x="2239" y="2784"/>
                  </a:cubicBezTo>
                  <a:cubicBezTo>
                    <a:pt x="2260" y="2763"/>
                    <a:pt x="2281" y="2763"/>
                    <a:pt x="2281" y="2742"/>
                  </a:cubicBezTo>
                  <a:lnTo>
                    <a:pt x="2302" y="2742"/>
                  </a:lnTo>
                  <a:cubicBezTo>
                    <a:pt x="2302" y="2721"/>
                    <a:pt x="2323" y="2721"/>
                    <a:pt x="2344" y="2700"/>
                  </a:cubicBezTo>
                  <a:cubicBezTo>
                    <a:pt x="2344" y="2679"/>
                    <a:pt x="2365" y="2679"/>
                    <a:pt x="2386" y="2658"/>
                  </a:cubicBezTo>
                  <a:cubicBezTo>
                    <a:pt x="2386" y="2637"/>
                    <a:pt x="2406" y="2616"/>
                    <a:pt x="2427" y="2616"/>
                  </a:cubicBezTo>
                  <a:cubicBezTo>
                    <a:pt x="2427" y="2596"/>
                    <a:pt x="2448" y="2575"/>
                    <a:pt x="2469" y="2554"/>
                  </a:cubicBezTo>
                  <a:cubicBezTo>
                    <a:pt x="2469" y="2554"/>
                    <a:pt x="2490" y="2533"/>
                    <a:pt x="2511" y="2512"/>
                  </a:cubicBezTo>
                  <a:cubicBezTo>
                    <a:pt x="2511" y="2491"/>
                    <a:pt x="2532" y="2491"/>
                    <a:pt x="2532" y="2470"/>
                  </a:cubicBezTo>
                  <a:cubicBezTo>
                    <a:pt x="2553" y="2449"/>
                    <a:pt x="2574" y="2428"/>
                    <a:pt x="2574" y="2407"/>
                  </a:cubicBezTo>
                  <a:cubicBezTo>
                    <a:pt x="2595" y="2407"/>
                    <a:pt x="2595" y="2386"/>
                    <a:pt x="2616" y="2365"/>
                  </a:cubicBezTo>
                  <a:cubicBezTo>
                    <a:pt x="2637" y="2344"/>
                    <a:pt x="2637" y="2324"/>
                    <a:pt x="2658" y="2324"/>
                  </a:cubicBezTo>
                  <a:cubicBezTo>
                    <a:pt x="2699" y="2240"/>
                    <a:pt x="2741" y="2177"/>
                    <a:pt x="2783" y="2093"/>
                  </a:cubicBezTo>
                  <a:cubicBezTo>
                    <a:pt x="2302" y="1173"/>
                    <a:pt x="1297" y="461"/>
                    <a:pt x="293" y="22"/>
                  </a:cubicBezTo>
                  <a:cubicBezTo>
                    <a:pt x="272" y="1"/>
                    <a:pt x="272" y="1"/>
                    <a:pt x="2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a:p>
          </p:txBody>
        </p:sp>
        <p:sp>
          <p:nvSpPr>
            <p:cNvPr id="18" name="Google Shape;2580;p125">
              <a:extLst>
                <a:ext uri="{FF2B5EF4-FFF2-40B4-BE49-F238E27FC236}">
                  <a16:creationId xmlns:a16="http://schemas.microsoft.com/office/drawing/2014/main" id="{A1615A25-28A8-AE16-D815-3401E7F0B599}"/>
                </a:ext>
              </a:extLst>
            </p:cNvPr>
            <p:cNvSpPr/>
            <p:nvPr/>
          </p:nvSpPr>
          <p:spPr>
            <a:xfrm>
              <a:off x="5258413" y="2488563"/>
              <a:ext cx="48125" cy="71175"/>
            </a:xfrm>
            <a:custGeom>
              <a:avLst/>
              <a:gdLst/>
              <a:ahLst/>
              <a:cxnLst/>
              <a:rect l="l" t="t" r="r" b="b"/>
              <a:pathLst>
                <a:path w="1925" h="2847" extrusionOk="0">
                  <a:moveTo>
                    <a:pt x="691" y="1"/>
                  </a:moveTo>
                  <a:cubicBezTo>
                    <a:pt x="377" y="608"/>
                    <a:pt x="126" y="1256"/>
                    <a:pt x="42" y="1926"/>
                  </a:cubicBezTo>
                  <a:cubicBezTo>
                    <a:pt x="21" y="2114"/>
                    <a:pt x="0" y="2302"/>
                    <a:pt x="21" y="2491"/>
                  </a:cubicBezTo>
                  <a:cubicBezTo>
                    <a:pt x="21" y="2512"/>
                    <a:pt x="42" y="2512"/>
                    <a:pt x="63" y="2512"/>
                  </a:cubicBezTo>
                  <a:cubicBezTo>
                    <a:pt x="63" y="2512"/>
                    <a:pt x="63" y="2533"/>
                    <a:pt x="63" y="2533"/>
                  </a:cubicBezTo>
                  <a:cubicBezTo>
                    <a:pt x="84" y="2533"/>
                    <a:pt x="84" y="2533"/>
                    <a:pt x="105" y="2554"/>
                  </a:cubicBezTo>
                  <a:cubicBezTo>
                    <a:pt x="126" y="2554"/>
                    <a:pt x="147" y="2574"/>
                    <a:pt x="188" y="2595"/>
                  </a:cubicBezTo>
                  <a:cubicBezTo>
                    <a:pt x="188" y="2595"/>
                    <a:pt x="209" y="2595"/>
                    <a:pt x="209" y="2616"/>
                  </a:cubicBezTo>
                  <a:lnTo>
                    <a:pt x="230" y="2616"/>
                  </a:lnTo>
                  <a:cubicBezTo>
                    <a:pt x="251" y="2616"/>
                    <a:pt x="251" y="2616"/>
                    <a:pt x="272" y="2637"/>
                  </a:cubicBezTo>
                  <a:lnTo>
                    <a:pt x="293" y="2637"/>
                  </a:lnTo>
                  <a:cubicBezTo>
                    <a:pt x="293" y="2637"/>
                    <a:pt x="314" y="2658"/>
                    <a:pt x="335" y="2658"/>
                  </a:cubicBezTo>
                  <a:cubicBezTo>
                    <a:pt x="335" y="2658"/>
                    <a:pt x="356" y="2658"/>
                    <a:pt x="356" y="2679"/>
                  </a:cubicBezTo>
                  <a:lnTo>
                    <a:pt x="398" y="2679"/>
                  </a:lnTo>
                  <a:cubicBezTo>
                    <a:pt x="398" y="2679"/>
                    <a:pt x="398" y="2679"/>
                    <a:pt x="419" y="2700"/>
                  </a:cubicBezTo>
                  <a:lnTo>
                    <a:pt x="439" y="2700"/>
                  </a:lnTo>
                  <a:cubicBezTo>
                    <a:pt x="460" y="2700"/>
                    <a:pt x="460" y="2700"/>
                    <a:pt x="481" y="2721"/>
                  </a:cubicBezTo>
                  <a:lnTo>
                    <a:pt x="502" y="2721"/>
                  </a:lnTo>
                  <a:cubicBezTo>
                    <a:pt x="523" y="2721"/>
                    <a:pt x="523" y="2721"/>
                    <a:pt x="544" y="2742"/>
                  </a:cubicBezTo>
                  <a:lnTo>
                    <a:pt x="565" y="2742"/>
                  </a:lnTo>
                  <a:cubicBezTo>
                    <a:pt x="586" y="2742"/>
                    <a:pt x="586" y="2742"/>
                    <a:pt x="607" y="2763"/>
                  </a:cubicBezTo>
                  <a:lnTo>
                    <a:pt x="670" y="2763"/>
                  </a:lnTo>
                  <a:cubicBezTo>
                    <a:pt x="670" y="2763"/>
                    <a:pt x="670" y="2763"/>
                    <a:pt x="691" y="2784"/>
                  </a:cubicBezTo>
                  <a:lnTo>
                    <a:pt x="732" y="2784"/>
                  </a:lnTo>
                  <a:cubicBezTo>
                    <a:pt x="753" y="2784"/>
                    <a:pt x="795" y="2805"/>
                    <a:pt x="816" y="2805"/>
                  </a:cubicBezTo>
                  <a:lnTo>
                    <a:pt x="837" y="2805"/>
                  </a:lnTo>
                  <a:cubicBezTo>
                    <a:pt x="858" y="2805"/>
                    <a:pt x="858" y="2805"/>
                    <a:pt x="879" y="2826"/>
                  </a:cubicBezTo>
                  <a:lnTo>
                    <a:pt x="983" y="2826"/>
                  </a:lnTo>
                  <a:cubicBezTo>
                    <a:pt x="1004" y="2826"/>
                    <a:pt x="1004" y="2826"/>
                    <a:pt x="1025" y="2846"/>
                  </a:cubicBezTo>
                  <a:lnTo>
                    <a:pt x="1569" y="2846"/>
                  </a:lnTo>
                  <a:cubicBezTo>
                    <a:pt x="1590" y="2846"/>
                    <a:pt x="1611" y="2846"/>
                    <a:pt x="1632" y="2826"/>
                  </a:cubicBezTo>
                  <a:lnTo>
                    <a:pt x="1737" y="2826"/>
                  </a:lnTo>
                  <a:cubicBezTo>
                    <a:pt x="1737" y="2826"/>
                    <a:pt x="1758" y="2826"/>
                    <a:pt x="1758" y="2805"/>
                  </a:cubicBezTo>
                  <a:lnTo>
                    <a:pt x="1862" y="2805"/>
                  </a:lnTo>
                  <a:cubicBezTo>
                    <a:pt x="1883" y="2784"/>
                    <a:pt x="1904" y="2784"/>
                    <a:pt x="1925" y="2784"/>
                  </a:cubicBezTo>
                  <a:cubicBezTo>
                    <a:pt x="1925" y="2742"/>
                    <a:pt x="1904" y="2700"/>
                    <a:pt x="1904" y="2658"/>
                  </a:cubicBezTo>
                  <a:cubicBezTo>
                    <a:pt x="1674" y="1717"/>
                    <a:pt x="1360" y="377"/>
                    <a:pt x="6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a:p>
          </p:txBody>
        </p:sp>
        <p:sp>
          <p:nvSpPr>
            <p:cNvPr id="19" name="Google Shape;2581;p125">
              <a:extLst>
                <a:ext uri="{FF2B5EF4-FFF2-40B4-BE49-F238E27FC236}">
                  <a16:creationId xmlns:a16="http://schemas.microsoft.com/office/drawing/2014/main" id="{AD5F9716-A011-59CD-2351-8CD8F16579D4}"/>
                </a:ext>
              </a:extLst>
            </p:cNvPr>
            <p:cNvSpPr/>
            <p:nvPr/>
          </p:nvSpPr>
          <p:spPr>
            <a:xfrm>
              <a:off x="5241663" y="2436263"/>
              <a:ext cx="49200" cy="33500"/>
            </a:xfrm>
            <a:custGeom>
              <a:avLst/>
              <a:gdLst/>
              <a:ahLst/>
              <a:cxnLst/>
              <a:rect l="l" t="t" r="r" b="b"/>
              <a:pathLst>
                <a:path w="1968" h="1340" extrusionOk="0">
                  <a:moveTo>
                    <a:pt x="1214" y="0"/>
                  </a:moveTo>
                  <a:cubicBezTo>
                    <a:pt x="1172" y="0"/>
                    <a:pt x="1151" y="21"/>
                    <a:pt x="1130" y="21"/>
                  </a:cubicBezTo>
                  <a:lnTo>
                    <a:pt x="1109" y="21"/>
                  </a:lnTo>
                  <a:cubicBezTo>
                    <a:pt x="1068" y="42"/>
                    <a:pt x="1005" y="63"/>
                    <a:pt x="942" y="84"/>
                  </a:cubicBezTo>
                  <a:cubicBezTo>
                    <a:pt x="942" y="84"/>
                    <a:pt x="942" y="84"/>
                    <a:pt x="942" y="105"/>
                  </a:cubicBezTo>
                  <a:cubicBezTo>
                    <a:pt x="900" y="126"/>
                    <a:pt x="837" y="147"/>
                    <a:pt x="775" y="168"/>
                  </a:cubicBezTo>
                  <a:cubicBezTo>
                    <a:pt x="733" y="210"/>
                    <a:pt x="670" y="231"/>
                    <a:pt x="628" y="273"/>
                  </a:cubicBezTo>
                  <a:cubicBezTo>
                    <a:pt x="565" y="293"/>
                    <a:pt x="524" y="335"/>
                    <a:pt x="482" y="377"/>
                  </a:cubicBezTo>
                  <a:lnTo>
                    <a:pt x="461" y="377"/>
                  </a:lnTo>
                  <a:cubicBezTo>
                    <a:pt x="419" y="419"/>
                    <a:pt x="377" y="461"/>
                    <a:pt x="335" y="482"/>
                  </a:cubicBezTo>
                  <a:cubicBezTo>
                    <a:pt x="314" y="482"/>
                    <a:pt x="314" y="503"/>
                    <a:pt x="314" y="503"/>
                  </a:cubicBezTo>
                  <a:cubicBezTo>
                    <a:pt x="272" y="524"/>
                    <a:pt x="231" y="565"/>
                    <a:pt x="189" y="607"/>
                  </a:cubicBezTo>
                  <a:cubicBezTo>
                    <a:pt x="189" y="628"/>
                    <a:pt x="189" y="628"/>
                    <a:pt x="189" y="628"/>
                  </a:cubicBezTo>
                  <a:cubicBezTo>
                    <a:pt x="147" y="670"/>
                    <a:pt x="105" y="712"/>
                    <a:pt x="63" y="754"/>
                  </a:cubicBezTo>
                  <a:cubicBezTo>
                    <a:pt x="42" y="775"/>
                    <a:pt x="21" y="796"/>
                    <a:pt x="0" y="837"/>
                  </a:cubicBezTo>
                  <a:cubicBezTo>
                    <a:pt x="482" y="921"/>
                    <a:pt x="1068" y="1089"/>
                    <a:pt x="1653" y="1340"/>
                  </a:cubicBezTo>
                  <a:cubicBezTo>
                    <a:pt x="1695" y="1256"/>
                    <a:pt x="1758" y="1193"/>
                    <a:pt x="1800" y="1130"/>
                  </a:cubicBezTo>
                  <a:cubicBezTo>
                    <a:pt x="1842" y="1068"/>
                    <a:pt x="1905" y="984"/>
                    <a:pt x="1967" y="921"/>
                  </a:cubicBezTo>
                  <a:cubicBezTo>
                    <a:pt x="1402" y="628"/>
                    <a:pt x="1235" y="293"/>
                    <a:pt x="12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a:p>
          </p:txBody>
        </p:sp>
        <p:sp>
          <p:nvSpPr>
            <p:cNvPr id="20" name="Google Shape;2582;p125">
              <a:extLst>
                <a:ext uri="{FF2B5EF4-FFF2-40B4-BE49-F238E27FC236}">
                  <a16:creationId xmlns:a16="http://schemas.microsoft.com/office/drawing/2014/main" id="{812A6365-3B2D-A054-C704-056FABDAFC08}"/>
                </a:ext>
              </a:extLst>
            </p:cNvPr>
            <p:cNvSpPr/>
            <p:nvPr/>
          </p:nvSpPr>
          <p:spPr>
            <a:xfrm>
              <a:off x="5275663" y="2433113"/>
              <a:ext cx="36650" cy="23050"/>
            </a:xfrm>
            <a:custGeom>
              <a:avLst/>
              <a:gdLst/>
              <a:ahLst/>
              <a:cxnLst/>
              <a:rect l="l" t="t" r="r" b="b"/>
              <a:pathLst>
                <a:path w="1466" h="922" extrusionOk="0">
                  <a:moveTo>
                    <a:pt x="356" y="1"/>
                  </a:moveTo>
                  <a:cubicBezTo>
                    <a:pt x="356" y="22"/>
                    <a:pt x="356" y="22"/>
                    <a:pt x="356" y="22"/>
                  </a:cubicBezTo>
                  <a:lnTo>
                    <a:pt x="210" y="22"/>
                  </a:lnTo>
                  <a:cubicBezTo>
                    <a:pt x="147" y="43"/>
                    <a:pt x="63" y="64"/>
                    <a:pt x="1" y="85"/>
                  </a:cubicBezTo>
                  <a:cubicBezTo>
                    <a:pt x="21" y="357"/>
                    <a:pt x="168" y="650"/>
                    <a:pt x="691" y="922"/>
                  </a:cubicBezTo>
                  <a:cubicBezTo>
                    <a:pt x="963" y="587"/>
                    <a:pt x="1235" y="336"/>
                    <a:pt x="1465" y="147"/>
                  </a:cubicBezTo>
                  <a:cubicBezTo>
                    <a:pt x="1444" y="126"/>
                    <a:pt x="1423" y="126"/>
                    <a:pt x="1402" y="126"/>
                  </a:cubicBezTo>
                  <a:cubicBezTo>
                    <a:pt x="1381" y="106"/>
                    <a:pt x="1361" y="106"/>
                    <a:pt x="1340" y="106"/>
                  </a:cubicBezTo>
                  <a:cubicBezTo>
                    <a:pt x="1319" y="106"/>
                    <a:pt x="1298" y="85"/>
                    <a:pt x="1277" y="85"/>
                  </a:cubicBezTo>
                  <a:cubicBezTo>
                    <a:pt x="1256" y="85"/>
                    <a:pt x="1214" y="64"/>
                    <a:pt x="1193" y="64"/>
                  </a:cubicBezTo>
                  <a:cubicBezTo>
                    <a:pt x="1172" y="64"/>
                    <a:pt x="1151" y="64"/>
                    <a:pt x="1130" y="43"/>
                  </a:cubicBezTo>
                  <a:lnTo>
                    <a:pt x="1068" y="43"/>
                  </a:lnTo>
                  <a:cubicBezTo>
                    <a:pt x="1047" y="43"/>
                    <a:pt x="1047" y="43"/>
                    <a:pt x="1026" y="22"/>
                  </a:cubicBezTo>
                  <a:lnTo>
                    <a:pt x="879" y="22"/>
                  </a:lnTo>
                  <a:cubicBezTo>
                    <a:pt x="837" y="1"/>
                    <a:pt x="796" y="1"/>
                    <a:pt x="7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a:p>
          </p:txBody>
        </p:sp>
        <p:sp>
          <p:nvSpPr>
            <p:cNvPr id="21" name="Google Shape;2583;p125">
              <a:extLst>
                <a:ext uri="{FF2B5EF4-FFF2-40B4-BE49-F238E27FC236}">
                  <a16:creationId xmlns:a16="http://schemas.microsoft.com/office/drawing/2014/main" id="{8BAF9E1D-50C7-B579-0D66-B4D0F9D41F94}"/>
                </a:ext>
              </a:extLst>
            </p:cNvPr>
            <p:cNvSpPr/>
            <p:nvPr/>
          </p:nvSpPr>
          <p:spPr>
            <a:xfrm>
              <a:off x="5296588" y="2438363"/>
              <a:ext cx="51275" cy="29300"/>
            </a:xfrm>
            <a:custGeom>
              <a:avLst/>
              <a:gdLst/>
              <a:ahLst/>
              <a:cxnLst/>
              <a:rect l="l" t="t" r="r" b="b"/>
              <a:pathLst>
                <a:path w="2051" h="1172" extrusionOk="0">
                  <a:moveTo>
                    <a:pt x="796" y="0"/>
                  </a:moveTo>
                  <a:cubicBezTo>
                    <a:pt x="544" y="168"/>
                    <a:pt x="272" y="440"/>
                    <a:pt x="0" y="774"/>
                  </a:cubicBezTo>
                  <a:cubicBezTo>
                    <a:pt x="440" y="984"/>
                    <a:pt x="879" y="1025"/>
                    <a:pt x="1298" y="1067"/>
                  </a:cubicBezTo>
                  <a:cubicBezTo>
                    <a:pt x="1570" y="1088"/>
                    <a:pt x="1821" y="1109"/>
                    <a:pt x="2051" y="1172"/>
                  </a:cubicBezTo>
                  <a:cubicBezTo>
                    <a:pt x="1988" y="1046"/>
                    <a:pt x="1905" y="921"/>
                    <a:pt x="1821" y="816"/>
                  </a:cubicBezTo>
                  <a:cubicBezTo>
                    <a:pt x="1821" y="816"/>
                    <a:pt x="1821" y="816"/>
                    <a:pt x="1821" y="795"/>
                  </a:cubicBezTo>
                  <a:cubicBezTo>
                    <a:pt x="1800" y="795"/>
                    <a:pt x="1800" y="774"/>
                    <a:pt x="1779" y="774"/>
                  </a:cubicBezTo>
                  <a:cubicBezTo>
                    <a:pt x="1779" y="753"/>
                    <a:pt x="1779" y="753"/>
                    <a:pt x="1779" y="753"/>
                  </a:cubicBezTo>
                  <a:cubicBezTo>
                    <a:pt x="1779" y="753"/>
                    <a:pt x="1758" y="733"/>
                    <a:pt x="1758" y="712"/>
                  </a:cubicBezTo>
                  <a:cubicBezTo>
                    <a:pt x="1674" y="628"/>
                    <a:pt x="1612" y="565"/>
                    <a:pt x="1528" y="481"/>
                  </a:cubicBezTo>
                  <a:cubicBezTo>
                    <a:pt x="1507" y="461"/>
                    <a:pt x="1507" y="461"/>
                    <a:pt x="1486" y="440"/>
                  </a:cubicBezTo>
                  <a:cubicBezTo>
                    <a:pt x="1465" y="440"/>
                    <a:pt x="1465" y="419"/>
                    <a:pt x="1444" y="419"/>
                  </a:cubicBezTo>
                  <a:cubicBezTo>
                    <a:pt x="1444" y="419"/>
                    <a:pt x="1444" y="398"/>
                    <a:pt x="1444" y="398"/>
                  </a:cubicBezTo>
                  <a:cubicBezTo>
                    <a:pt x="1423" y="398"/>
                    <a:pt x="1423" y="377"/>
                    <a:pt x="1402" y="377"/>
                  </a:cubicBezTo>
                  <a:cubicBezTo>
                    <a:pt x="1402" y="377"/>
                    <a:pt x="1402" y="377"/>
                    <a:pt x="1402" y="356"/>
                  </a:cubicBezTo>
                  <a:cubicBezTo>
                    <a:pt x="1381" y="356"/>
                    <a:pt x="1381" y="356"/>
                    <a:pt x="1361" y="335"/>
                  </a:cubicBezTo>
                  <a:cubicBezTo>
                    <a:pt x="1340" y="314"/>
                    <a:pt x="1340" y="314"/>
                    <a:pt x="1319" y="314"/>
                  </a:cubicBezTo>
                  <a:cubicBezTo>
                    <a:pt x="1319" y="293"/>
                    <a:pt x="1319" y="293"/>
                    <a:pt x="1319" y="293"/>
                  </a:cubicBezTo>
                  <a:cubicBezTo>
                    <a:pt x="1256" y="251"/>
                    <a:pt x="1214" y="209"/>
                    <a:pt x="1151" y="189"/>
                  </a:cubicBezTo>
                  <a:cubicBezTo>
                    <a:pt x="1151" y="189"/>
                    <a:pt x="1130" y="168"/>
                    <a:pt x="1130" y="168"/>
                  </a:cubicBezTo>
                  <a:cubicBezTo>
                    <a:pt x="1130" y="168"/>
                    <a:pt x="1109" y="168"/>
                    <a:pt x="1109" y="147"/>
                  </a:cubicBezTo>
                  <a:lnTo>
                    <a:pt x="1088" y="147"/>
                  </a:lnTo>
                  <a:cubicBezTo>
                    <a:pt x="1068" y="147"/>
                    <a:pt x="1068" y="126"/>
                    <a:pt x="1047" y="126"/>
                  </a:cubicBezTo>
                  <a:cubicBezTo>
                    <a:pt x="1047" y="126"/>
                    <a:pt x="1047" y="126"/>
                    <a:pt x="1026" y="105"/>
                  </a:cubicBezTo>
                  <a:lnTo>
                    <a:pt x="1005" y="105"/>
                  </a:lnTo>
                  <a:cubicBezTo>
                    <a:pt x="1005" y="105"/>
                    <a:pt x="984" y="84"/>
                    <a:pt x="984" y="84"/>
                  </a:cubicBezTo>
                  <a:cubicBezTo>
                    <a:pt x="963" y="84"/>
                    <a:pt x="963" y="84"/>
                    <a:pt x="942" y="63"/>
                  </a:cubicBezTo>
                  <a:lnTo>
                    <a:pt x="921" y="63"/>
                  </a:lnTo>
                  <a:cubicBezTo>
                    <a:pt x="921" y="63"/>
                    <a:pt x="900" y="42"/>
                    <a:pt x="900" y="42"/>
                  </a:cubicBezTo>
                  <a:lnTo>
                    <a:pt x="879" y="42"/>
                  </a:lnTo>
                  <a:cubicBezTo>
                    <a:pt x="858" y="21"/>
                    <a:pt x="858" y="21"/>
                    <a:pt x="837" y="21"/>
                  </a:cubicBezTo>
                  <a:cubicBezTo>
                    <a:pt x="837" y="21"/>
                    <a:pt x="837" y="21"/>
                    <a:pt x="8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a:p>
          </p:txBody>
        </p:sp>
        <p:sp>
          <p:nvSpPr>
            <p:cNvPr id="22" name="Google Shape;2584;p125">
              <a:extLst>
                <a:ext uri="{FF2B5EF4-FFF2-40B4-BE49-F238E27FC236}">
                  <a16:creationId xmlns:a16="http://schemas.microsoft.com/office/drawing/2014/main" id="{1090C42B-0FBE-1E2A-2AB3-65CF05C49543}"/>
                </a:ext>
              </a:extLst>
            </p:cNvPr>
            <p:cNvSpPr/>
            <p:nvPr/>
          </p:nvSpPr>
          <p:spPr>
            <a:xfrm>
              <a:off x="5228063" y="2460313"/>
              <a:ext cx="52850" cy="40325"/>
            </a:xfrm>
            <a:custGeom>
              <a:avLst/>
              <a:gdLst/>
              <a:ahLst/>
              <a:cxnLst/>
              <a:rect l="l" t="t" r="r" b="b"/>
              <a:pathLst>
                <a:path w="2114" h="1613" extrusionOk="0">
                  <a:moveTo>
                    <a:pt x="440" y="1"/>
                  </a:moveTo>
                  <a:cubicBezTo>
                    <a:pt x="440" y="1"/>
                    <a:pt x="419" y="22"/>
                    <a:pt x="419" y="43"/>
                  </a:cubicBezTo>
                  <a:cubicBezTo>
                    <a:pt x="398" y="64"/>
                    <a:pt x="398" y="64"/>
                    <a:pt x="377" y="85"/>
                  </a:cubicBezTo>
                  <a:cubicBezTo>
                    <a:pt x="377" y="85"/>
                    <a:pt x="377" y="85"/>
                    <a:pt x="377" y="106"/>
                  </a:cubicBezTo>
                  <a:cubicBezTo>
                    <a:pt x="377" y="106"/>
                    <a:pt x="356" y="127"/>
                    <a:pt x="356" y="127"/>
                  </a:cubicBezTo>
                  <a:cubicBezTo>
                    <a:pt x="356" y="147"/>
                    <a:pt x="356" y="147"/>
                    <a:pt x="356" y="147"/>
                  </a:cubicBezTo>
                  <a:cubicBezTo>
                    <a:pt x="335" y="168"/>
                    <a:pt x="335" y="168"/>
                    <a:pt x="335" y="189"/>
                  </a:cubicBezTo>
                  <a:cubicBezTo>
                    <a:pt x="314" y="189"/>
                    <a:pt x="314" y="189"/>
                    <a:pt x="314" y="210"/>
                  </a:cubicBezTo>
                  <a:cubicBezTo>
                    <a:pt x="314" y="210"/>
                    <a:pt x="314" y="231"/>
                    <a:pt x="293" y="231"/>
                  </a:cubicBezTo>
                  <a:cubicBezTo>
                    <a:pt x="293" y="252"/>
                    <a:pt x="293" y="252"/>
                    <a:pt x="293" y="252"/>
                  </a:cubicBezTo>
                  <a:cubicBezTo>
                    <a:pt x="272" y="273"/>
                    <a:pt x="272" y="273"/>
                    <a:pt x="272" y="294"/>
                  </a:cubicBezTo>
                  <a:cubicBezTo>
                    <a:pt x="272" y="294"/>
                    <a:pt x="272" y="315"/>
                    <a:pt x="252" y="315"/>
                  </a:cubicBezTo>
                  <a:cubicBezTo>
                    <a:pt x="252" y="315"/>
                    <a:pt x="252" y="336"/>
                    <a:pt x="252" y="336"/>
                  </a:cubicBezTo>
                  <a:cubicBezTo>
                    <a:pt x="231" y="357"/>
                    <a:pt x="231" y="357"/>
                    <a:pt x="231" y="357"/>
                  </a:cubicBezTo>
                  <a:cubicBezTo>
                    <a:pt x="231" y="378"/>
                    <a:pt x="231" y="399"/>
                    <a:pt x="210" y="399"/>
                  </a:cubicBezTo>
                  <a:cubicBezTo>
                    <a:pt x="210" y="399"/>
                    <a:pt x="210" y="419"/>
                    <a:pt x="210" y="419"/>
                  </a:cubicBezTo>
                  <a:cubicBezTo>
                    <a:pt x="210" y="440"/>
                    <a:pt x="189" y="440"/>
                    <a:pt x="189" y="461"/>
                  </a:cubicBezTo>
                  <a:cubicBezTo>
                    <a:pt x="189" y="461"/>
                    <a:pt x="189" y="482"/>
                    <a:pt x="189" y="482"/>
                  </a:cubicBezTo>
                  <a:cubicBezTo>
                    <a:pt x="189" y="482"/>
                    <a:pt x="168" y="503"/>
                    <a:pt x="168" y="503"/>
                  </a:cubicBezTo>
                  <a:cubicBezTo>
                    <a:pt x="168" y="524"/>
                    <a:pt x="168" y="524"/>
                    <a:pt x="168" y="545"/>
                  </a:cubicBezTo>
                  <a:cubicBezTo>
                    <a:pt x="147" y="545"/>
                    <a:pt x="147" y="566"/>
                    <a:pt x="147" y="566"/>
                  </a:cubicBezTo>
                  <a:cubicBezTo>
                    <a:pt x="147" y="587"/>
                    <a:pt x="147" y="587"/>
                    <a:pt x="147" y="608"/>
                  </a:cubicBezTo>
                  <a:cubicBezTo>
                    <a:pt x="126" y="608"/>
                    <a:pt x="126" y="629"/>
                    <a:pt x="126" y="629"/>
                  </a:cubicBezTo>
                  <a:cubicBezTo>
                    <a:pt x="126" y="629"/>
                    <a:pt x="126" y="650"/>
                    <a:pt x="126" y="650"/>
                  </a:cubicBezTo>
                  <a:cubicBezTo>
                    <a:pt x="105" y="671"/>
                    <a:pt x="105" y="671"/>
                    <a:pt x="105" y="691"/>
                  </a:cubicBezTo>
                  <a:cubicBezTo>
                    <a:pt x="105" y="691"/>
                    <a:pt x="105" y="712"/>
                    <a:pt x="105" y="712"/>
                  </a:cubicBezTo>
                  <a:cubicBezTo>
                    <a:pt x="105" y="733"/>
                    <a:pt x="84" y="733"/>
                    <a:pt x="84" y="754"/>
                  </a:cubicBezTo>
                  <a:cubicBezTo>
                    <a:pt x="84" y="754"/>
                    <a:pt x="84" y="775"/>
                    <a:pt x="84" y="796"/>
                  </a:cubicBezTo>
                  <a:cubicBezTo>
                    <a:pt x="84" y="796"/>
                    <a:pt x="84" y="796"/>
                    <a:pt x="84" y="817"/>
                  </a:cubicBezTo>
                  <a:cubicBezTo>
                    <a:pt x="63" y="838"/>
                    <a:pt x="63" y="859"/>
                    <a:pt x="63" y="880"/>
                  </a:cubicBezTo>
                  <a:cubicBezTo>
                    <a:pt x="63" y="901"/>
                    <a:pt x="42" y="901"/>
                    <a:pt x="42" y="922"/>
                  </a:cubicBezTo>
                  <a:cubicBezTo>
                    <a:pt x="42" y="943"/>
                    <a:pt x="42" y="943"/>
                    <a:pt x="42" y="943"/>
                  </a:cubicBezTo>
                  <a:cubicBezTo>
                    <a:pt x="42" y="963"/>
                    <a:pt x="42" y="963"/>
                    <a:pt x="42" y="984"/>
                  </a:cubicBezTo>
                  <a:cubicBezTo>
                    <a:pt x="42" y="984"/>
                    <a:pt x="21" y="1005"/>
                    <a:pt x="21" y="1005"/>
                  </a:cubicBezTo>
                  <a:cubicBezTo>
                    <a:pt x="21" y="1026"/>
                    <a:pt x="21" y="1047"/>
                    <a:pt x="21" y="1068"/>
                  </a:cubicBezTo>
                  <a:cubicBezTo>
                    <a:pt x="21" y="1089"/>
                    <a:pt x="21" y="1110"/>
                    <a:pt x="21" y="1110"/>
                  </a:cubicBezTo>
                  <a:cubicBezTo>
                    <a:pt x="21" y="1131"/>
                    <a:pt x="21" y="1131"/>
                    <a:pt x="0" y="1131"/>
                  </a:cubicBezTo>
                  <a:cubicBezTo>
                    <a:pt x="0" y="1152"/>
                    <a:pt x="0" y="1152"/>
                    <a:pt x="0" y="1173"/>
                  </a:cubicBezTo>
                  <a:cubicBezTo>
                    <a:pt x="0" y="1173"/>
                    <a:pt x="0" y="1194"/>
                    <a:pt x="0" y="1194"/>
                  </a:cubicBezTo>
                  <a:cubicBezTo>
                    <a:pt x="0" y="1215"/>
                    <a:pt x="0" y="1235"/>
                    <a:pt x="0" y="1256"/>
                  </a:cubicBezTo>
                  <a:cubicBezTo>
                    <a:pt x="0" y="1256"/>
                    <a:pt x="0" y="1256"/>
                    <a:pt x="0" y="1277"/>
                  </a:cubicBezTo>
                  <a:cubicBezTo>
                    <a:pt x="0" y="1277"/>
                    <a:pt x="0" y="1298"/>
                    <a:pt x="0" y="1298"/>
                  </a:cubicBezTo>
                  <a:cubicBezTo>
                    <a:pt x="0" y="1319"/>
                    <a:pt x="0" y="1319"/>
                    <a:pt x="0" y="1340"/>
                  </a:cubicBezTo>
                  <a:cubicBezTo>
                    <a:pt x="0" y="1382"/>
                    <a:pt x="0" y="1424"/>
                    <a:pt x="0" y="1466"/>
                  </a:cubicBezTo>
                  <a:lnTo>
                    <a:pt x="0" y="1487"/>
                  </a:lnTo>
                  <a:cubicBezTo>
                    <a:pt x="0" y="1528"/>
                    <a:pt x="0" y="1570"/>
                    <a:pt x="0" y="1612"/>
                  </a:cubicBezTo>
                  <a:cubicBezTo>
                    <a:pt x="147" y="1466"/>
                    <a:pt x="314" y="1298"/>
                    <a:pt x="482" y="1173"/>
                  </a:cubicBezTo>
                  <a:cubicBezTo>
                    <a:pt x="755" y="986"/>
                    <a:pt x="1057" y="848"/>
                    <a:pt x="1383" y="848"/>
                  </a:cubicBezTo>
                  <a:cubicBezTo>
                    <a:pt x="1531" y="848"/>
                    <a:pt x="1684" y="877"/>
                    <a:pt x="1842" y="943"/>
                  </a:cubicBezTo>
                  <a:cubicBezTo>
                    <a:pt x="1946" y="775"/>
                    <a:pt x="2030" y="629"/>
                    <a:pt x="2114" y="482"/>
                  </a:cubicBezTo>
                  <a:cubicBezTo>
                    <a:pt x="1528" y="231"/>
                    <a:pt x="921" y="64"/>
                    <a:pt x="4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a:p>
          </p:txBody>
        </p:sp>
        <p:sp>
          <p:nvSpPr>
            <p:cNvPr id="23" name="Google Shape;2585;p125">
              <a:extLst>
                <a:ext uri="{FF2B5EF4-FFF2-40B4-BE49-F238E27FC236}">
                  <a16:creationId xmlns:a16="http://schemas.microsoft.com/office/drawing/2014/main" id="{F1DA1E83-79D7-B7F8-AF9E-4D6750F2954B}"/>
                </a:ext>
              </a:extLst>
            </p:cNvPr>
            <p:cNvSpPr/>
            <p:nvPr/>
          </p:nvSpPr>
          <p:spPr>
            <a:xfrm>
              <a:off x="5372438" y="2594763"/>
              <a:ext cx="96800" cy="97325"/>
            </a:xfrm>
            <a:custGeom>
              <a:avLst/>
              <a:gdLst/>
              <a:ahLst/>
              <a:cxnLst/>
              <a:rect l="l" t="t" r="r" b="b"/>
              <a:pathLst>
                <a:path w="3872" h="3893" extrusionOk="0">
                  <a:moveTo>
                    <a:pt x="1925" y="0"/>
                  </a:moveTo>
                  <a:cubicBezTo>
                    <a:pt x="858" y="0"/>
                    <a:pt x="0" y="879"/>
                    <a:pt x="0" y="1946"/>
                  </a:cubicBezTo>
                  <a:cubicBezTo>
                    <a:pt x="0" y="3013"/>
                    <a:pt x="858" y="3892"/>
                    <a:pt x="1925" y="3892"/>
                  </a:cubicBezTo>
                  <a:cubicBezTo>
                    <a:pt x="3013" y="3892"/>
                    <a:pt x="3871" y="3013"/>
                    <a:pt x="3871" y="1946"/>
                  </a:cubicBezTo>
                  <a:cubicBezTo>
                    <a:pt x="3871" y="879"/>
                    <a:pt x="3013" y="0"/>
                    <a:pt x="19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a:p>
          </p:txBody>
        </p:sp>
        <p:sp>
          <p:nvSpPr>
            <p:cNvPr id="24" name="Google Shape;2586;p125">
              <a:extLst>
                <a:ext uri="{FF2B5EF4-FFF2-40B4-BE49-F238E27FC236}">
                  <a16:creationId xmlns:a16="http://schemas.microsoft.com/office/drawing/2014/main" id="{BB80AA31-BF9C-57D7-B075-C5AFDE3C48F4}"/>
                </a:ext>
              </a:extLst>
            </p:cNvPr>
            <p:cNvSpPr/>
            <p:nvPr/>
          </p:nvSpPr>
          <p:spPr>
            <a:xfrm>
              <a:off x="5226488" y="2546938"/>
              <a:ext cx="409600" cy="624000"/>
            </a:xfrm>
            <a:custGeom>
              <a:avLst/>
              <a:gdLst/>
              <a:ahLst/>
              <a:cxnLst/>
              <a:rect l="l" t="t" r="r" b="b"/>
              <a:pathLst>
                <a:path w="16384" h="24960" extrusionOk="0">
                  <a:moveTo>
                    <a:pt x="4862" y="0"/>
                  </a:moveTo>
                  <a:cubicBezTo>
                    <a:pt x="4434" y="0"/>
                    <a:pt x="4374" y="679"/>
                    <a:pt x="4374" y="679"/>
                  </a:cubicBezTo>
                  <a:cubicBezTo>
                    <a:pt x="4374" y="679"/>
                    <a:pt x="3035" y="4717"/>
                    <a:pt x="3014" y="5345"/>
                  </a:cubicBezTo>
                  <a:cubicBezTo>
                    <a:pt x="2972" y="5973"/>
                    <a:pt x="3202" y="6307"/>
                    <a:pt x="3202" y="6307"/>
                  </a:cubicBezTo>
                  <a:lnTo>
                    <a:pt x="1842" y="5805"/>
                  </a:lnTo>
                  <a:cubicBezTo>
                    <a:pt x="2742" y="2729"/>
                    <a:pt x="3244" y="1369"/>
                    <a:pt x="2574" y="1014"/>
                  </a:cubicBezTo>
                  <a:cubicBezTo>
                    <a:pt x="2459" y="951"/>
                    <a:pt x="2355" y="925"/>
                    <a:pt x="2262" y="925"/>
                  </a:cubicBezTo>
                  <a:cubicBezTo>
                    <a:pt x="1794" y="925"/>
                    <a:pt x="1591" y="1579"/>
                    <a:pt x="1591" y="1579"/>
                  </a:cubicBezTo>
                  <a:cubicBezTo>
                    <a:pt x="1591" y="1579"/>
                    <a:pt x="1" y="5931"/>
                    <a:pt x="63" y="6642"/>
                  </a:cubicBezTo>
                  <a:cubicBezTo>
                    <a:pt x="105" y="7374"/>
                    <a:pt x="5838" y="9802"/>
                    <a:pt x="5838" y="9802"/>
                  </a:cubicBezTo>
                  <a:lnTo>
                    <a:pt x="8475" y="13610"/>
                  </a:lnTo>
                  <a:cubicBezTo>
                    <a:pt x="8517" y="13861"/>
                    <a:pt x="5106" y="18129"/>
                    <a:pt x="4855" y="18861"/>
                  </a:cubicBezTo>
                  <a:cubicBezTo>
                    <a:pt x="4630" y="19577"/>
                    <a:pt x="7398" y="24960"/>
                    <a:pt x="8444" y="24960"/>
                  </a:cubicBezTo>
                  <a:cubicBezTo>
                    <a:pt x="8469" y="24960"/>
                    <a:pt x="8493" y="24957"/>
                    <a:pt x="8517" y="24950"/>
                  </a:cubicBezTo>
                  <a:cubicBezTo>
                    <a:pt x="9521" y="24678"/>
                    <a:pt x="9040" y="23444"/>
                    <a:pt x="9040" y="23444"/>
                  </a:cubicBezTo>
                  <a:cubicBezTo>
                    <a:pt x="9040" y="23444"/>
                    <a:pt x="7366" y="19531"/>
                    <a:pt x="7282" y="18924"/>
                  </a:cubicBezTo>
                  <a:cubicBezTo>
                    <a:pt x="7198" y="18317"/>
                    <a:pt x="10714" y="14949"/>
                    <a:pt x="10714" y="14949"/>
                  </a:cubicBezTo>
                  <a:cubicBezTo>
                    <a:pt x="10714" y="14949"/>
                    <a:pt x="10986" y="18255"/>
                    <a:pt x="11069" y="18841"/>
                  </a:cubicBezTo>
                  <a:cubicBezTo>
                    <a:pt x="11174" y="19405"/>
                    <a:pt x="13957" y="23799"/>
                    <a:pt x="13957" y="23799"/>
                  </a:cubicBezTo>
                  <a:cubicBezTo>
                    <a:pt x="13957" y="23799"/>
                    <a:pt x="14832" y="24723"/>
                    <a:pt x="15472" y="24723"/>
                  </a:cubicBezTo>
                  <a:cubicBezTo>
                    <a:pt x="15566" y="24723"/>
                    <a:pt x="15655" y="24703"/>
                    <a:pt x="15735" y="24657"/>
                  </a:cubicBezTo>
                  <a:cubicBezTo>
                    <a:pt x="16384" y="24281"/>
                    <a:pt x="15735" y="23255"/>
                    <a:pt x="15735" y="23255"/>
                  </a:cubicBezTo>
                  <a:lnTo>
                    <a:pt x="12743" y="18464"/>
                  </a:lnTo>
                  <a:cubicBezTo>
                    <a:pt x="12743" y="18464"/>
                    <a:pt x="12806" y="14007"/>
                    <a:pt x="12743" y="13170"/>
                  </a:cubicBezTo>
                  <a:cubicBezTo>
                    <a:pt x="12680" y="12312"/>
                    <a:pt x="9772" y="6893"/>
                    <a:pt x="9521" y="6537"/>
                  </a:cubicBezTo>
                  <a:cubicBezTo>
                    <a:pt x="9444" y="6412"/>
                    <a:pt x="9223" y="6370"/>
                    <a:pt x="8963" y="6370"/>
                  </a:cubicBezTo>
                  <a:cubicBezTo>
                    <a:pt x="8442" y="6370"/>
                    <a:pt x="7763" y="6537"/>
                    <a:pt x="7763" y="6537"/>
                  </a:cubicBezTo>
                  <a:lnTo>
                    <a:pt x="4457" y="5010"/>
                  </a:lnTo>
                  <a:lnTo>
                    <a:pt x="5441" y="1474"/>
                  </a:lnTo>
                  <a:cubicBezTo>
                    <a:pt x="5441" y="1474"/>
                    <a:pt x="5797" y="407"/>
                    <a:pt x="5127" y="72"/>
                  </a:cubicBezTo>
                  <a:cubicBezTo>
                    <a:pt x="5026" y="22"/>
                    <a:pt x="4938" y="0"/>
                    <a:pt x="48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dirty="0"/>
            </a:p>
          </p:txBody>
        </p:sp>
      </p:grpSp>
      <p:sp>
        <p:nvSpPr>
          <p:cNvPr id="25" name="Google Shape;1005;p82">
            <a:extLst>
              <a:ext uri="{FF2B5EF4-FFF2-40B4-BE49-F238E27FC236}">
                <a16:creationId xmlns:a16="http://schemas.microsoft.com/office/drawing/2014/main" id="{EBDEFA57-A30C-5A01-4675-50F9DA305FC4}"/>
              </a:ext>
            </a:extLst>
          </p:cNvPr>
          <p:cNvSpPr txBox="1">
            <a:spLocks/>
          </p:cNvSpPr>
          <p:nvPr/>
        </p:nvSpPr>
        <p:spPr>
          <a:xfrm>
            <a:off x="1384813" y="1215277"/>
            <a:ext cx="2384700" cy="431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800"/>
              <a:buFont typeface="Alfa Slab One"/>
              <a:buNone/>
              <a:defRPr sz="1800" b="0" i="0" u="none" strike="noStrike" cap="none">
                <a:solidFill>
                  <a:schemeClr val="lt1"/>
                </a:solidFill>
                <a:latin typeface="Alfa Slab One"/>
                <a:ea typeface="Alfa Slab One"/>
                <a:cs typeface="Alfa Slab One"/>
                <a:sym typeface="Alfa Slab One"/>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spcAft>
                <a:spcPts val="1200"/>
              </a:spcAft>
            </a:pPr>
            <a:r>
              <a:rPr lang="en-US" dirty="0">
                <a:latin typeface="Calibri" panose="020F0502020204030204" pitchFamily="34" charset="0"/>
                <a:ea typeface="Calibri" panose="020F0502020204030204" pitchFamily="34" charset="0"/>
                <a:cs typeface="Calibri" panose="020F0502020204030204" pitchFamily="34" charset="0"/>
              </a:rPr>
              <a:t>PLAYER A</a:t>
            </a:r>
          </a:p>
        </p:txBody>
      </p:sp>
      <p:sp>
        <p:nvSpPr>
          <p:cNvPr id="26" name="Google Shape;1005;p82">
            <a:extLst>
              <a:ext uri="{FF2B5EF4-FFF2-40B4-BE49-F238E27FC236}">
                <a16:creationId xmlns:a16="http://schemas.microsoft.com/office/drawing/2014/main" id="{D811F7C2-01B4-32D6-DB95-E334292DA59A}"/>
              </a:ext>
            </a:extLst>
          </p:cNvPr>
          <p:cNvSpPr txBox="1">
            <a:spLocks/>
          </p:cNvSpPr>
          <p:nvPr/>
        </p:nvSpPr>
        <p:spPr>
          <a:xfrm>
            <a:off x="5139312" y="1200445"/>
            <a:ext cx="2384700" cy="431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800"/>
              <a:buFont typeface="Alfa Slab One"/>
              <a:buNone/>
              <a:defRPr sz="1800" b="0" i="0" u="none" strike="noStrike" cap="none">
                <a:solidFill>
                  <a:schemeClr val="lt1"/>
                </a:solidFill>
                <a:latin typeface="Alfa Slab One"/>
                <a:ea typeface="Alfa Slab One"/>
                <a:cs typeface="Alfa Slab One"/>
                <a:sym typeface="Alfa Slab One"/>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spcAft>
                <a:spcPts val="1200"/>
              </a:spcAft>
            </a:pPr>
            <a:r>
              <a:rPr lang="en-US" dirty="0">
                <a:latin typeface="Calibri" panose="020F0502020204030204" pitchFamily="34" charset="0"/>
                <a:ea typeface="Calibri" panose="020F0502020204030204" pitchFamily="34" charset="0"/>
                <a:cs typeface="Calibri" panose="020F0502020204030204" pitchFamily="34" charset="0"/>
              </a:rPr>
              <a:t>PLAYER B</a:t>
            </a:r>
          </a:p>
        </p:txBody>
      </p:sp>
      <p:sp>
        <p:nvSpPr>
          <p:cNvPr id="27" name="Google Shape;1005;p82">
            <a:extLst>
              <a:ext uri="{FF2B5EF4-FFF2-40B4-BE49-F238E27FC236}">
                <a16:creationId xmlns:a16="http://schemas.microsoft.com/office/drawing/2014/main" id="{E05B36BF-5C88-840E-214B-79FC190C99FC}"/>
              </a:ext>
            </a:extLst>
          </p:cNvPr>
          <p:cNvSpPr txBox="1">
            <a:spLocks/>
          </p:cNvSpPr>
          <p:nvPr/>
        </p:nvSpPr>
        <p:spPr>
          <a:xfrm>
            <a:off x="1466196" y="3351776"/>
            <a:ext cx="2384700" cy="431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800"/>
              <a:buFont typeface="Alfa Slab One"/>
              <a:buNone/>
              <a:defRPr sz="1800" b="0" i="0" u="none" strike="noStrike" cap="none">
                <a:solidFill>
                  <a:schemeClr val="lt1"/>
                </a:solidFill>
                <a:latin typeface="Alfa Slab One"/>
                <a:ea typeface="Alfa Slab One"/>
                <a:cs typeface="Alfa Slab One"/>
                <a:sym typeface="Alfa Slab One"/>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spcAft>
                <a:spcPts val="1200"/>
              </a:spcAft>
            </a:pPr>
            <a:r>
              <a:rPr lang="en-US" dirty="0">
                <a:latin typeface="Calibri" panose="020F0502020204030204" pitchFamily="34" charset="0"/>
                <a:ea typeface="Calibri" panose="020F0502020204030204" pitchFamily="34" charset="0"/>
                <a:cs typeface="Calibri" panose="020F0502020204030204" pitchFamily="34" charset="0"/>
              </a:rPr>
              <a:t>33.5%</a:t>
            </a:r>
          </a:p>
        </p:txBody>
      </p:sp>
      <p:sp>
        <p:nvSpPr>
          <p:cNvPr id="28" name="Google Shape;1005;p82">
            <a:extLst>
              <a:ext uri="{FF2B5EF4-FFF2-40B4-BE49-F238E27FC236}">
                <a16:creationId xmlns:a16="http://schemas.microsoft.com/office/drawing/2014/main" id="{43E31F4A-78CC-D57A-A25A-EA2AB3D41D20}"/>
              </a:ext>
            </a:extLst>
          </p:cNvPr>
          <p:cNvSpPr txBox="1">
            <a:spLocks/>
          </p:cNvSpPr>
          <p:nvPr/>
        </p:nvSpPr>
        <p:spPr>
          <a:xfrm>
            <a:off x="5201031" y="3306665"/>
            <a:ext cx="2384700" cy="431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800"/>
              <a:buFont typeface="Alfa Slab One"/>
              <a:buNone/>
              <a:defRPr sz="1800" b="0" i="0" u="none" strike="noStrike" cap="none">
                <a:solidFill>
                  <a:schemeClr val="lt1"/>
                </a:solidFill>
                <a:latin typeface="Alfa Slab One"/>
                <a:ea typeface="Alfa Slab One"/>
                <a:cs typeface="Alfa Slab One"/>
                <a:sym typeface="Alfa Slab One"/>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spcAft>
                <a:spcPts val="1200"/>
              </a:spcAft>
            </a:pPr>
            <a:r>
              <a:rPr lang="en-US" dirty="0">
                <a:latin typeface="Calibri" panose="020F0502020204030204" pitchFamily="34" charset="0"/>
                <a:ea typeface="Calibri" panose="020F0502020204030204" pitchFamily="34" charset="0"/>
                <a:cs typeface="Calibri" panose="020F0502020204030204" pitchFamily="34" charset="0"/>
              </a:rPr>
              <a:t>50%</a:t>
            </a:r>
          </a:p>
        </p:txBody>
      </p:sp>
      <p:sp>
        <p:nvSpPr>
          <p:cNvPr id="30" name="Google Shape;1005;p82">
            <a:extLst>
              <a:ext uri="{FF2B5EF4-FFF2-40B4-BE49-F238E27FC236}">
                <a16:creationId xmlns:a16="http://schemas.microsoft.com/office/drawing/2014/main" id="{FA6A9834-89F4-A507-C3EE-628F656ED4EF}"/>
              </a:ext>
            </a:extLst>
          </p:cNvPr>
          <p:cNvSpPr txBox="1">
            <a:spLocks/>
          </p:cNvSpPr>
          <p:nvPr/>
        </p:nvSpPr>
        <p:spPr>
          <a:xfrm>
            <a:off x="1125796" y="3955789"/>
            <a:ext cx="6892408" cy="61421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800"/>
              <a:buFont typeface="Alfa Slab One"/>
              <a:buNone/>
              <a:defRPr sz="1800" b="0" i="0" u="none" strike="noStrike" cap="none">
                <a:solidFill>
                  <a:schemeClr val="lt1"/>
                </a:solidFill>
                <a:latin typeface="Alfa Slab One"/>
                <a:ea typeface="Alfa Slab One"/>
                <a:cs typeface="Alfa Slab One"/>
                <a:sym typeface="Alfa Slab One"/>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spcAft>
                <a:spcPts val="1200"/>
              </a:spcAft>
            </a:pPr>
            <a:r>
              <a:rPr lang="en-US" dirty="0">
                <a:latin typeface="Calibri" panose="020F0502020204030204" pitchFamily="34" charset="0"/>
                <a:ea typeface="Calibri" panose="020F0502020204030204" pitchFamily="34" charset="0"/>
                <a:cs typeface="Calibri" panose="020F0502020204030204" pitchFamily="34" charset="0"/>
              </a:rPr>
              <a:t>If (3 Point perc) &gt; 2/3* (2 point perc) then it’s better to shoot the three!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05"/>
                                        </p:tgtEl>
                                        <p:attrNameLst>
                                          <p:attrName>style.visibility</p:attrName>
                                        </p:attrNameLst>
                                      </p:cBhvr>
                                      <p:to>
                                        <p:strVal val="visible"/>
                                      </p:to>
                                    </p:set>
                                    <p:animEffect transition="in" filter="fade">
                                      <p:cBhvr>
                                        <p:cTn id="7" dur="1000"/>
                                        <p:tgtEl>
                                          <p:spTgt spid="1005"/>
                                        </p:tgtEl>
                                      </p:cBhvr>
                                    </p:animEffect>
                                  </p:childTnLst>
                                </p:cTn>
                              </p:par>
                              <p:par>
                                <p:cTn id="8" presetID="10" presetClass="entr" presetSubtype="0" fill="hold" nodeType="withEffect">
                                  <p:stCondLst>
                                    <p:cond delay="0"/>
                                  </p:stCondLst>
                                  <p:childTnLst>
                                    <p:set>
                                      <p:cBhvr>
                                        <p:cTn id="9" dur="1" fill="hold">
                                          <p:stCondLst>
                                            <p:cond delay="0"/>
                                          </p:stCondLst>
                                        </p:cTn>
                                        <p:tgtEl>
                                          <p:spTgt spid="1006"/>
                                        </p:tgtEl>
                                        <p:attrNameLst>
                                          <p:attrName>style.visibility</p:attrName>
                                        </p:attrNameLst>
                                      </p:cBhvr>
                                      <p:to>
                                        <p:strVal val="visible"/>
                                      </p:to>
                                    </p:set>
                                    <p:animEffect transition="in" filter="fade">
                                      <p:cBhvr>
                                        <p:cTn id="10" dur="1000"/>
                                        <p:tgtEl>
                                          <p:spTgt spid="100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1000"/>
                                        <p:tgtEl>
                                          <p:spTgt spid="2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fade">
                                      <p:cBhvr>
                                        <p:cTn id="20" dur="1000"/>
                                        <p:tgtEl>
                                          <p:spTgt spid="2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fade">
                                      <p:cBhvr>
                                        <p:cTn id="25" dur="1000"/>
                                        <p:tgtEl>
                                          <p:spTgt spid="2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fade">
                                      <p:cBhvr>
                                        <p:cTn id="30" dur="1000"/>
                                        <p:tgtEl>
                                          <p:spTgt spid="2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0"/>
                                        </p:tgtEl>
                                        <p:attrNameLst>
                                          <p:attrName>style.visibility</p:attrName>
                                        </p:attrNameLst>
                                      </p:cBhvr>
                                      <p:to>
                                        <p:strVal val="visible"/>
                                      </p:to>
                                    </p:set>
                                    <p:animEffect transition="in" filter="fade">
                                      <p:cBhvr>
                                        <p:cTn id="35" dur="1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79"/>
        <p:cNvGrpSpPr/>
        <p:nvPr/>
      </p:nvGrpSpPr>
      <p:grpSpPr>
        <a:xfrm>
          <a:off x="0" y="0"/>
          <a:ext cx="0" cy="0"/>
          <a:chOff x="0" y="0"/>
          <a:chExt cx="0" cy="0"/>
        </a:xfrm>
      </p:grpSpPr>
      <p:sp>
        <p:nvSpPr>
          <p:cNvPr id="480" name="Google Shape;480;p63"/>
          <p:cNvSpPr txBox="1">
            <a:spLocks noGrp="1"/>
          </p:cNvSpPr>
          <p:nvPr>
            <p:ph type="title"/>
          </p:nvPr>
        </p:nvSpPr>
        <p:spPr>
          <a:xfrm>
            <a:off x="713250" y="539525"/>
            <a:ext cx="7717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he-IL" sz="3200" b="1" dirty="0">
                <a:solidFill>
                  <a:schemeClr val="lt1"/>
                </a:solidFill>
                <a:latin typeface="Calibri" panose="020F0502020204030204" pitchFamily="34" charset="0"/>
                <a:ea typeface="Calibri" panose="020F0502020204030204" pitchFamily="34" charset="0"/>
                <a:cs typeface="Calibri" panose="020F0502020204030204" pitchFamily="34" charset="0"/>
              </a:rPr>
              <a:t>ניתוח הדאטה</a:t>
            </a:r>
            <a:endParaRPr sz="3200" b="1" dirty="0">
              <a:solidFill>
                <a:schemeClr val="lt1"/>
              </a:solidFill>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481" name="Google Shape;481;p63"/>
          <p:cNvGraphicFramePr/>
          <p:nvPr>
            <p:extLst>
              <p:ext uri="{D42A27DB-BD31-4B8C-83A1-F6EECF244321}">
                <p14:modId xmlns:p14="http://schemas.microsoft.com/office/powerpoint/2010/main" val="823936271"/>
              </p:ext>
            </p:extLst>
          </p:nvPr>
        </p:nvGraphicFramePr>
        <p:xfrm>
          <a:off x="995319" y="1787090"/>
          <a:ext cx="6994805" cy="1737240"/>
        </p:xfrm>
        <a:graphic>
          <a:graphicData uri="http://schemas.openxmlformats.org/drawingml/2006/table">
            <a:tbl>
              <a:tblPr>
                <a:noFill/>
                <a:tableStyleId>{674186E0-DCB5-4871-9884-D16A5E0F830F}</a:tableStyleId>
              </a:tblPr>
              <a:tblGrid>
                <a:gridCol w="2060033">
                  <a:extLst>
                    <a:ext uri="{9D8B030D-6E8A-4147-A177-3AD203B41FA5}">
                      <a16:colId xmlns:a16="http://schemas.microsoft.com/office/drawing/2014/main" val="20000"/>
                    </a:ext>
                  </a:extLst>
                </a:gridCol>
                <a:gridCol w="4934772">
                  <a:extLst>
                    <a:ext uri="{9D8B030D-6E8A-4147-A177-3AD203B41FA5}">
                      <a16:colId xmlns:a16="http://schemas.microsoft.com/office/drawing/2014/main" val="20001"/>
                    </a:ext>
                  </a:extLst>
                </a:gridCol>
              </a:tblGrid>
              <a:tr h="462193">
                <a:tc>
                  <a:txBody>
                    <a:bodyPr/>
                    <a:lstStyle/>
                    <a:p>
                      <a:pPr marL="0" lvl="0" indent="0" algn="l" rtl="0">
                        <a:spcBef>
                          <a:spcPts val="0"/>
                        </a:spcBef>
                        <a:spcAft>
                          <a:spcPts val="0"/>
                        </a:spcAft>
                        <a:buNone/>
                      </a:pPr>
                      <a:r>
                        <a:rPr lang="en-US" sz="1400" b="1" dirty="0">
                          <a:solidFill>
                            <a:schemeClr val="lt1"/>
                          </a:solidFill>
                          <a:latin typeface="Roboto"/>
                          <a:ea typeface="Roboto"/>
                          <a:cs typeface="Roboto"/>
                          <a:sym typeface="Roboto"/>
                        </a:rPr>
                        <a:t>games</a:t>
                      </a:r>
                      <a:endParaRPr sz="1400" b="1" dirty="0">
                        <a:solidFill>
                          <a:schemeClr val="lt1"/>
                        </a:solidFill>
                        <a:latin typeface="Roboto"/>
                        <a:ea typeface="Roboto"/>
                        <a:cs typeface="Roboto"/>
                        <a:sym typeface="Roboto"/>
                      </a:endParaRPr>
                    </a:p>
                  </a:txBody>
                  <a:tcPr marL="91425" marR="91425" marT="91425" marB="91425">
                    <a:lnL w="38100" cap="flat" cmpd="sng">
                      <a:solidFill>
                        <a:schemeClr val="accent1"/>
                      </a:solidFill>
                      <a:prstDash val="solid"/>
                      <a:round/>
                      <a:headEnd type="none" w="sm" len="sm"/>
                      <a:tailEnd type="none" w="sm" len="sm"/>
                    </a:lnL>
                    <a:lnR w="38100" cap="flat" cmpd="sng">
                      <a:solidFill>
                        <a:schemeClr val="accent1"/>
                      </a:solidFill>
                      <a:prstDash val="solid"/>
                      <a:round/>
                      <a:headEnd type="none" w="sm" len="sm"/>
                      <a:tailEnd type="none" w="sm" len="sm"/>
                    </a:lnR>
                    <a:lnT w="38100" cap="flat" cmpd="sng">
                      <a:solidFill>
                        <a:schemeClr val="accent1"/>
                      </a:solidFill>
                      <a:prstDash val="solid"/>
                      <a:round/>
                      <a:headEnd type="none" w="sm" len="sm"/>
                      <a:tailEnd type="none" w="sm" len="sm"/>
                    </a:lnT>
                    <a:lnB w="38100" cap="flat" cmpd="sng">
                      <a:solidFill>
                        <a:schemeClr val="accent1"/>
                      </a:solidFill>
                      <a:prstDash val="solid"/>
                      <a:round/>
                      <a:headEnd type="none" w="sm" len="sm"/>
                      <a:tailEnd type="none" w="sm" len="sm"/>
                    </a:lnB>
                  </a:tcPr>
                </a:tc>
                <a:tc>
                  <a:txBody>
                    <a:bodyPr/>
                    <a:lstStyle/>
                    <a:p>
                      <a:pPr marL="0" lvl="0" indent="0" algn="l" rtl="0">
                        <a:spcBef>
                          <a:spcPts val="0"/>
                        </a:spcBef>
                        <a:spcAft>
                          <a:spcPts val="1600"/>
                        </a:spcAft>
                        <a:buNone/>
                      </a:pPr>
                      <a:r>
                        <a:rPr lang="en-US" sz="1200" dirty="0">
                          <a:solidFill>
                            <a:schemeClr val="lt1"/>
                          </a:solidFill>
                          <a:latin typeface="Calibri" panose="020F0502020204030204" pitchFamily="34" charset="0"/>
                          <a:ea typeface="Calibri" panose="020F0502020204030204" pitchFamily="34" charset="0"/>
                          <a:cs typeface="Calibri" panose="020F0502020204030204" pitchFamily="34" charset="0"/>
                          <a:sym typeface="Roboto"/>
                        </a:rPr>
                        <a:t>all games from 2004 season to last update with the date, teams and some details like number of points, etc.</a:t>
                      </a:r>
                      <a:endParaRPr sz="1200" dirty="0">
                        <a:solidFill>
                          <a:schemeClr val="lt1"/>
                        </a:solidFill>
                        <a:latin typeface="Calibri" panose="020F0502020204030204" pitchFamily="34" charset="0"/>
                        <a:ea typeface="Calibri" panose="020F0502020204030204" pitchFamily="34" charset="0"/>
                        <a:cs typeface="Calibri" panose="020F0502020204030204" pitchFamily="34" charset="0"/>
                        <a:sym typeface="Roboto"/>
                      </a:endParaRPr>
                    </a:p>
                  </a:txBody>
                  <a:tcPr marL="91425" marR="91425" marT="91425" marB="91425">
                    <a:lnL w="38100" cap="flat" cmpd="sng">
                      <a:solidFill>
                        <a:schemeClr val="accent1"/>
                      </a:solidFill>
                      <a:prstDash val="solid"/>
                      <a:round/>
                      <a:headEnd type="none" w="sm" len="sm"/>
                      <a:tailEnd type="none" w="sm" len="sm"/>
                    </a:lnL>
                    <a:lnR w="38100" cap="flat" cmpd="sng">
                      <a:solidFill>
                        <a:schemeClr val="accent1"/>
                      </a:solidFill>
                      <a:prstDash val="solid"/>
                      <a:round/>
                      <a:headEnd type="none" w="sm" len="sm"/>
                      <a:tailEnd type="none" w="sm" len="sm"/>
                    </a:lnR>
                    <a:lnT w="38100" cap="flat" cmpd="sng">
                      <a:solidFill>
                        <a:schemeClr val="accent1"/>
                      </a:solidFill>
                      <a:prstDash val="solid"/>
                      <a:round/>
                      <a:headEnd type="none" w="sm" len="sm"/>
                      <a:tailEnd type="none" w="sm" len="sm"/>
                    </a:lnT>
                    <a:lnB w="38100" cap="flat" cmpd="sng">
                      <a:solidFill>
                        <a:schemeClr val="accent1"/>
                      </a:solidFill>
                      <a:prstDash val="solid"/>
                      <a:round/>
                      <a:headEnd type="none" w="sm" len="sm"/>
                      <a:tailEnd type="none" w="sm" len="sm"/>
                    </a:lnB>
                  </a:tcPr>
                </a:tc>
                <a:extLst>
                  <a:ext uri="{0D108BD9-81ED-4DB2-BD59-A6C34878D82A}">
                    <a16:rowId xmlns:a16="http://schemas.microsoft.com/office/drawing/2014/main" val="10000"/>
                  </a:ext>
                </a:extLst>
              </a:tr>
              <a:tr h="327481">
                <a:tc>
                  <a:txBody>
                    <a:bodyPr/>
                    <a:lstStyle/>
                    <a:p>
                      <a:pPr marL="0" lvl="0" indent="0" algn="l" rtl="0">
                        <a:spcBef>
                          <a:spcPts val="0"/>
                        </a:spcBef>
                        <a:spcAft>
                          <a:spcPts val="0"/>
                        </a:spcAft>
                        <a:buNone/>
                      </a:pPr>
                      <a:r>
                        <a:rPr lang="en-US" sz="1400" b="1" dirty="0">
                          <a:solidFill>
                            <a:schemeClr val="hlink"/>
                          </a:solidFill>
                          <a:uFill>
                            <a:noFill/>
                          </a:uFill>
                          <a:latin typeface="Roboto"/>
                          <a:ea typeface="Roboto"/>
                          <a:cs typeface="Roboto"/>
                          <a:sym typeface="Roboto"/>
                        </a:rPr>
                        <a:t>games details</a:t>
                      </a:r>
                      <a:endParaRPr sz="1400" b="1" dirty="0">
                        <a:solidFill>
                          <a:schemeClr val="lt1"/>
                        </a:solidFill>
                        <a:latin typeface="Roboto"/>
                        <a:ea typeface="Roboto"/>
                        <a:cs typeface="Roboto"/>
                        <a:sym typeface="Roboto"/>
                      </a:endParaRPr>
                    </a:p>
                  </a:txBody>
                  <a:tcPr marL="91425" marR="91425" marT="91425" marB="91425">
                    <a:lnL w="38100" cap="flat" cmpd="sng">
                      <a:solidFill>
                        <a:schemeClr val="accent1"/>
                      </a:solidFill>
                      <a:prstDash val="solid"/>
                      <a:round/>
                      <a:headEnd type="none" w="sm" len="sm"/>
                      <a:tailEnd type="none" w="sm" len="sm"/>
                    </a:lnL>
                    <a:lnR w="38100" cap="flat" cmpd="sng">
                      <a:solidFill>
                        <a:schemeClr val="accent1"/>
                      </a:solidFill>
                      <a:prstDash val="solid"/>
                      <a:round/>
                      <a:headEnd type="none" w="sm" len="sm"/>
                      <a:tailEnd type="none" w="sm" len="sm"/>
                    </a:lnR>
                    <a:lnT w="38100" cap="flat" cmpd="sng">
                      <a:solidFill>
                        <a:schemeClr val="accent1"/>
                      </a:solidFill>
                      <a:prstDash val="solid"/>
                      <a:round/>
                      <a:headEnd type="none" w="sm" len="sm"/>
                      <a:tailEnd type="none" w="sm" len="sm"/>
                    </a:lnT>
                    <a:lnB w="38100" cap="flat" cmpd="sng">
                      <a:solidFill>
                        <a:schemeClr val="accent1"/>
                      </a:solidFill>
                      <a:prstDash val="solid"/>
                      <a:round/>
                      <a:headEnd type="none" w="sm" len="sm"/>
                      <a:tailEnd type="none" w="sm" len="sm"/>
                    </a:lnB>
                  </a:tcPr>
                </a:tc>
                <a:tc>
                  <a:txBody>
                    <a:bodyPr/>
                    <a:lstStyle/>
                    <a:p>
                      <a:pPr marL="0" marR="0" lvl="0" indent="0" algn="l" rtl="0">
                        <a:lnSpc>
                          <a:spcPct val="100000"/>
                        </a:lnSpc>
                        <a:spcBef>
                          <a:spcPts val="0"/>
                        </a:spcBef>
                        <a:spcAft>
                          <a:spcPts val="1600"/>
                        </a:spcAft>
                        <a:buNone/>
                      </a:pPr>
                      <a:r>
                        <a:rPr lang="en-US" sz="1200" dirty="0">
                          <a:solidFill>
                            <a:schemeClr val="lt1"/>
                          </a:solidFill>
                          <a:latin typeface="Roboto"/>
                          <a:ea typeface="Roboto"/>
                          <a:cs typeface="Roboto"/>
                          <a:sym typeface="Roboto"/>
                        </a:rPr>
                        <a:t>details of games dataset, all statistics of players for a given game</a:t>
                      </a:r>
                      <a:endParaRPr sz="1200" dirty="0">
                        <a:solidFill>
                          <a:schemeClr val="lt1"/>
                        </a:solidFill>
                        <a:latin typeface="Roboto"/>
                        <a:ea typeface="Roboto"/>
                        <a:cs typeface="Roboto"/>
                        <a:sym typeface="Roboto"/>
                      </a:endParaRPr>
                    </a:p>
                  </a:txBody>
                  <a:tcPr marL="91425" marR="91425" marT="91425" marB="91425">
                    <a:lnL w="38100" cap="flat" cmpd="sng">
                      <a:solidFill>
                        <a:schemeClr val="accent1"/>
                      </a:solidFill>
                      <a:prstDash val="solid"/>
                      <a:round/>
                      <a:headEnd type="none" w="sm" len="sm"/>
                      <a:tailEnd type="none" w="sm" len="sm"/>
                    </a:lnL>
                    <a:lnR w="38100" cap="flat" cmpd="sng">
                      <a:solidFill>
                        <a:schemeClr val="accent1"/>
                      </a:solidFill>
                      <a:prstDash val="solid"/>
                      <a:round/>
                      <a:headEnd type="none" w="sm" len="sm"/>
                      <a:tailEnd type="none" w="sm" len="sm"/>
                    </a:lnR>
                    <a:lnT w="38100" cap="flat" cmpd="sng">
                      <a:solidFill>
                        <a:schemeClr val="accent1"/>
                      </a:solidFill>
                      <a:prstDash val="solid"/>
                      <a:round/>
                      <a:headEnd type="none" w="sm" len="sm"/>
                      <a:tailEnd type="none" w="sm" len="sm"/>
                    </a:lnT>
                    <a:lnB w="38100" cap="flat" cmpd="sng">
                      <a:solidFill>
                        <a:schemeClr val="accent1"/>
                      </a:solidFill>
                      <a:prstDash val="solid"/>
                      <a:round/>
                      <a:headEnd type="none" w="sm" len="sm"/>
                      <a:tailEnd type="none" w="sm" len="sm"/>
                    </a:lnB>
                  </a:tcPr>
                </a:tc>
                <a:extLst>
                  <a:ext uri="{0D108BD9-81ED-4DB2-BD59-A6C34878D82A}">
                    <a16:rowId xmlns:a16="http://schemas.microsoft.com/office/drawing/2014/main" val="10001"/>
                  </a:ext>
                </a:extLst>
              </a:tr>
              <a:tr h="319650">
                <a:tc>
                  <a:txBody>
                    <a:bodyPr/>
                    <a:lstStyle/>
                    <a:p>
                      <a:pPr marL="0" lvl="0" indent="0" algn="l" rtl="0">
                        <a:spcBef>
                          <a:spcPts val="0"/>
                        </a:spcBef>
                        <a:spcAft>
                          <a:spcPts val="0"/>
                        </a:spcAft>
                        <a:buNone/>
                      </a:pPr>
                      <a:r>
                        <a:rPr lang="en-US" sz="1400" b="1" dirty="0">
                          <a:solidFill>
                            <a:schemeClr val="hlink"/>
                          </a:solidFill>
                          <a:uFill>
                            <a:noFill/>
                          </a:uFill>
                          <a:latin typeface="Roboto"/>
                          <a:ea typeface="Roboto"/>
                          <a:cs typeface="Roboto"/>
                          <a:sym typeface="Roboto"/>
                        </a:rPr>
                        <a:t>players</a:t>
                      </a:r>
                      <a:endParaRPr sz="1400" b="1" dirty="0">
                        <a:solidFill>
                          <a:schemeClr val="lt1"/>
                        </a:solidFill>
                        <a:latin typeface="Roboto"/>
                        <a:ea typeface="Roboto"/>
                        <a:cs typeface="Roboto"/>
                        <a:sym typeface="Roboto"/>
                      </a:endParaRPr>
                    </a:p>
                  </a:txBody>
                  <a:tcPr marL="91425" marR="91425" marT="91425" marB="91425">
                    <a:lnL w="38100" cap="flat" cmpd="sng">
                      <a:solidFill>
                        <a:schemeClr val="accent1"/>
                      </a:solidFill>
                      <a:prstDash val="solid"/>
                      <a:round/>
                      <a:headEnd type="none" w="sm" len="sm"/>
                      <a:tailEnd type="none" w="sm" len="sm"/>
                    </a:lnL>
                    <a:lnR w="38100" cap="flat" cmpd="sng">
                      <a:solidFill>
                        <a:schemeClr val="accent1"/>
                      </a:solidFill>
                      <a:prstDash val="solid"/>
                      <a:round/>
                      <a:headEnd type="none" w="sm" len="sm"/>
                      <a:tailEnd type="none" w="sm" len="sm"/>
                    </a:lnR>
                    <a:lnT w="38100" cap="flat" cmpd="sng">
                      <a:solidFill>
                        <a:schemeClr val="accent1"/>
                      </a:solidFill>
                      <a:prstDash val="solid"/>
                      <a:round/>
                      <a:headEnd type="none" w="sm" len="sm"/>
                      <a:tailEnd type="none" w="sm" len="sm"/>
                    </a:lnT>
                    <a:lnB w="38100" cap="flat" cmpd="sng">
                      <a:solidFill>
                        <a:schemeClr val="accent1"/>
                      </a:solidFill>
                      <a:prstDash val="solid"/>
                      <a:round/>
                      <a:headEnd type="none" w="sm" len="sm"/>
                      <a:tailEnd type="none" w="sm" len="sm"/>
                    </a:lnB>
                  </a:tcPr>
                </a:tc>
                <a:tc>
                  <a:txBody>
                    <a:bodyPr/>
                    <a:lstStyle/>
                    <a:p>
                      <a:pPr marL="0" lvl="0" indent="0" algn="l" rtl="0">
                        <a:spcBef>
                          <a:spcPts val="0"/>
                        </a:spcBef>
                        <a:spcAft>
                          <a:spcPts val="1600"/>
                        </a:spcAft>
                        <a:buNone/>
                      </a:pPr>
                      <a:r>
                        <a:rPr lang="en-US" sz="1200" dirty="0">
                          <a:solidFill>
                            <a:schemeClr val="lt1"/>
                          </a:solidFill>
                          <a:latin typeface="Roboto"/>
                          <a:ea typeface="Roboto"/>
                          <a:cs typeface="Roboto"/>
                          <a:sym typeface="Roboto"/>
                        </a:rPr>
                        <a:t>players details (name)</a:t>
                      </a:r>
                      <a:endParaRPr sz="1200" dirty="0">
                        <a:solidFill>
                          <a:schemeClr val="lt1"/>
                        </a:solidFill>
                        <a:latin typeface="Roboto"/>
                        <a:ea typeface="Roboto"/>
                        <a:cs typeface="Roboto"/>
                        <a:sym typeface="Roboto"/>
                      </a:endParaRPr>
                    </a:p>
                  </a:txBody>
                  <a:tcPr marL="91425" marR="91425" marT="91425" marB="91425">
                    <a:lnL w="38100" cap="flat" cmpd="sng">
                      <a:solidFill>
                        <a:schemeClr val="accent1"/>
                      </a:solidFill>
                      <a:prstDash val="solid"/>
                      <a:round/>
                      <a:headEnd type="none" w="sm" len="sm"/>
                      <a:tailEnd type="none" w="sm" len="sm"/>
                    </a:lnL>
                    <a:lnR w="38100" cap="flat" cmpd="sng">
                      <a:solidFill>
                        <a:schemeClr val="accent1"/>
                      </a:solidFill>
                      <a:prstDash val="solid"/>
                      <a:round/>
                      <a:headEnd type="none" w="sm" len="sm"/>
                      <a:tailEnd type="none" w="sm" len="sm"/>
                    </a:lnR>
                    <a:lnT w="38100" cap="flat" cmpd="sng">
                      <a:solidFill>
                        <a:schemeClr val="accent1"/>
                      </a:solidFill>
                      <a:prstDash val="solid"/>
                      <a:round/>
                      <a:headEnd type="none" w="sm" len="sm"/>
                      <a:tailEnd type="none" w="sm" len="sm"/>
                    </a:lnT>
                    <a:lnB w="38100" cap="flat" cmpd="sng">
                      <a:solidFill>
                        <a:schemeClr val="accent1"/>
                      </a:solidFill>
                      <a:prstDash val="solid"/>
                      <a:round/>
                      <a:headEnd type="none" w="sm" len="sm"/>
                      <a:tailEnd type="none" w="sm" len="sm"/>
                    </a:lnB>
                  </a:tcPr>
                </a:tc>
                <a:extLst>
                  <a:ext uri="{0D108BD9-81ED-4DB2-BD59-A6C34878D82A}">
                    <a16:rowId xmlns:a16="http://schemas.microsoft.com/office/drawing/2014/main" val="10002"/>
                  </a:ext>
                </a:extLst>
              </a:tr>
              <a:tr h="327481">
                <a:tc>
                  <a:txBody>
                    <a:bodyPr/>
                    <a:lstStyle/>
                    <a:p>
                      <a:pPr marL="0" lvl="0" indent="0" algn="l" rtl="0">
                        <a:spcBef>
                          <a:spcPts val="0"/>
                        </a:spcBef>
                        <a:spcAft>
                          <a:spcPts val="0"/>
                        </a:spcAft>
                        <a:buNone/>
                      </a:pPr>
                      <a:r>
                        <a:rPr lang="en-US" sz="1400" b="1" dirty="0">
                          <a:solidFill>
                            <a:schemeClr val="hlink"/>
                          </a:solidFill>
                          <a:uFill>
                            <a:noFill/>
                          </a:uFill>
                          <a:latin typeface="Roboto"/>
                          <a:ea typeface="Roboto"/>
                          <a:cs typeface="Roboto"/>
                          <a:sym typeface="Roboto"/>
                        </a:rPr>
                        <a:t>teams</a:t>
                      </a:r>
                      <a:endParaRPr sz="1400" b="1" dirty="0">
                        <a:solidFill>
                          <a:schemeClr val="lt1"/>
                        </a:solidFill>
                        <a:latin typeface="Roboto"/>
                        <a:ea typeface="Roboto"/>
                        <a:cs typeface="Roboto"/>
                        <a:sym typeface="Roboto"/>
                      </a:endParaRPr>
                    </a:p>
                  </a:txBody>
                  <a:tcPr marL="91425" marR="91425" marT="91425" marB="91425">
                    <a:lnL w="38100" cap="flat" cmpd="sng">
                      <a:solidFill>
                        <a:schemeClr val="accent1"/>
                      </a:solidFill>
                      <a:prstDash val="solid"/>
                      <a:round/>
                      <a:headEnd type="none" w="sm" len="sm"/>
                      <a:tailEnd type="none" w="sm" len="sm"/>
                    </a:lnL>
                    <a:lnR w="38100" cap="flat" cmpd="sng">
                      <a:solidFill>
                        <a:schemeClr val="accent1"/>
                      </a:solidFill>
                      <a:prstDash val="solid"/>
                      <a:round/>
                      <a:headEnd type="none" w="sm" len="sm"/>
                      <a:tailEnd type="none" w="sm" len="sm"/>
                    </a:lnR>
                    <a:lnT w="38100" cap="flat" cmpd="sng">
                      <a:solidFill>
                        <a:schemeClr val="accent1"/>
                      </a:solidFill>
                      <a:prstDash val="solid"/>
                      <a:round/>
                      <a:headEnd type="none" w="sm" len="sm"/>
                      <a:tailEnd type="none" w="sm" len="sm"/>
                    </a:lnT>
                    <a:lnB w="38100" cap="flat" cmpd="sng">
                      <a:solidFill>
                        <a:schemeClr val="accent1"/>
                      </a:solidFill>
                      <a:prstDash val="solid"/>
                      <a:round/>
                      <a:headEnd type="none" w="sm" len="sm"/>
                      <a:tailEnd type="none" w="sm" len="sm"/>
                    </a:lnB>
                  </a:tcPr>
                </a:tc>
                <a:tc>
                  <a:txBody>
                    <a:bodyPr/>
                    <a:lstStyle/>
                    <a:p>
                      <a:pPr marL="0" lvl="0" indent="0" algn="l" rtl="0">
                        <a:spcBef>
                          <a:spcPts val="0"/>
                        </a:spcBef>
                        <a:spcAft>
                          <a:spcPts val="1600"/>
                        </a:spcAft>
                        <a:buNone/>
                      </a:pPr>
                      <a:r>
                        <a:rPr lang="en-US" sz="1200" dirty="0">
                          <a:solidFill>
                            <a:schemeClr val="lt1"/>
                          </a:solidFill>
                          <a:latin typeface="Roboto"/>
                          <a:ea typeface="Roboto"/>
                          <a:cs typeface="Roboto"/>
                          <a:sym typeface="Roboto"/>
                        </a:rPr>
                        <a:t>all teams of NBA</a:t>
                      </a:r>
                      <a:endParaRPr sz="1200" dirty="0">
                        <a:solidFill>
                          <a:schemeClr val="lt1"/>
                        </a:solidFill>
                        <a:latin typeface="Roboto"/>
                        <a:ea typeface="Roboto"/>
                        <a:cs typeface="Roboto"/>
                        <a:sym typeface="Roboto"/>
                      </a:endParaRPr>
                    </a:p>
                  </a:txBody>
                  <a:tcPr marL="91425" marR="91425" marT="91425" marB="91425">
                    <a:lnL w="38100" cap="flat" cmpd="sng">
                      <a:solidFill>
                        <a:schemeClr val="accent1"/>
                      </a:solidFill>
                      <a:prstDash val="solid"/>
                      <a:round/>
                      <a:headEnd type="none" w="sm" len="sm"/>
                      <a:tailEnd type="none" w="sm" len="sm"/>
                    </a:lnL>
                    <a:lnR w="38100" cap="flat" cmpd="sng">
                      <a:solidFill>
                        <a:schemeClr val="accent1"/>
                      </a:solidFill>
                      <a:prstDash val="solid"/>
                      <a:round/>
                      <a:headEnd type="none" w="sm" len="sm"/>
                      <a:tailEnd type="none" w="sm" len="sm"/>
                    </a:lnR>
                    <a:lnT w="38100" cap="flat" cmpd="sng">
                      <a:solidFill>
                        <a:schemeClr val="accent1"/>
                      </a:solidFill>
                      <a:prstDash val="solid"/>
                      <a:round/>
                      <a:headEnd type="none" w="sm" len="sm"/>
                      <a:tailEnd type="none" w="sm" len="sm"/>
                    </a:lnT>
                    <a:lnB w="38100" cap="flat" cmpd="sng">
                      <a:solidFill>
                        <a:schemeClr val="accent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482" name="Google Shape;482;p63"/>
          <p:cNvSpPr txBox="1"/>
          <p:nvPr/>
        </p:nvSpPr>
        <p:spPr>
          <a:xfrm>
            <a:off x="633971" y="1263772"/>
            <a:ext cx="7717500" cy="479700"/>
          </a:xfrm>
          <a:prstGeom prst="rect">
            <a:avLst/>
          </a:prstGeom>
          <a:noFill/>
          <a:ln>
            <a:noFill/>
          </a:ln>
        </p:spPr>
        <p:txBody>
          <a:bodyPr spcFirstLastPara="1" wrap="square" lIns="91425" tIns="91425" rIns="0" bIns="91425" anchor="t" anchorCtr="0">
            <a:noAutofit/>
          </a:bodyPr>
          <a:lstStyle/>
          <a:p>
            <a:pPr marL="0" lvl="0" indent="0" algn="r" rtl="1">
              <a:spcBef>
                <a:spcPts val="0"/>
              </a:spcBef>
              <a:spcAft>
                <a:spcPts val="0"/>
              </a:spcAft>
              <a:buNone/>
            </a:pPr>
            <a:r>
              <a:rPr lang="he-IL" sz="1600" b="1" dirty="0">
                <a:solidFill>
                  <a:schemeClr val="lt1"/>
                </a:solidFill>
                <a:latin typeface="Calibri" panose="020F0502020204030204" pitchFamily="34" charset="0"/>
                <a:ea typeface="Calibri" panose="020F0502020204030204" pitchFamily="34" charset="0"/>
                <a:cs typeface="Calibri" panose="020F0502020204030204" pitchFamily="34" charset="0"/>
                <a:sym typeface="Roboto"/>
              </a:rPr>
              <a:t>ה-</a:t>
            </a:r>
            <a:r>
              <a:rPr lang="en-US" sz="1600" b="1" dirty="0">
                <a:solidFill>
                  <a:schemeClr val="lt1"/>
                </a:solidFill>
                <a:latin typeface="Calibri" panose="020F0502020204030204" pitchFamily="34" charset="0"/>
                <a:ea typeface="Calibri" panose="020F0502020204030204" pitchFamily="34" charset="0"/>
                <a:cs typeface="Calibri" panose="020F0502020204030204" pitchFamily="34" charset="0"/>
                <a:sym typeface="Roboto"/>
              </a:rPr>
              <a:t>dataset</a:t>
            </a:r>
            <a:r>
              <a:rPr lang="he-IL" sz="1600" b="1" dirty="0">
                <a:solidFill>
                  <a:schemeClr val="lt1"/>
                </a:solidFill>
                <a:latin typeface="Calibri" panose="020F0502020204030204" pitchFamily="34" charset="0"/>
                <a:ea typeface="Calibri" panose="020F0502020204030204" pitchFamily="34" charset="0"/>
                <a:cs typeface="Calibri" panose="020F0502020204030204" pitchFamily="34" charset="0"/>
                <a:sym typeface="Roboto"/>
              </a:rPr>
              <a:t> שקיבלתי מכיל נתונים על כל המשחקים ב</a:t>
            </a:r>
            <a:r>
              <a:rPr lang="en-US" sz="1600" b="1" dirty="0">
                <a:solidFill>
                  <a:schemeClr val="lt1"/>
                </a:solidFill>
                <a:latin typeface="Calibri" panose="020F0502020204030204" pitchFamily="34" charset="0"/>
                <a:ea typeface="Calibri" panose="020F0502020204030204" pitchFamily="34" charset="0"/>
                <a:cs typeface="Calibri" panose="020F0502020204030204" pitchFamily="34" charset="0"/>
                <a:sym typeface="Roboto"/>
              </a:rPr>
              <a:t>NBA</a:t>
            </a:r>
            <a:r>
              <a:rPr lang="he-IL" sz="1600" b="1" dirty="0">
                <a:solidFill>
                  <a:schemeClr val="lt1"/>
                </a:solidFill>
                <a:latin typeface="Calibri" panose="020F0502020204030204" pitchFamily="34" charset="0"/>
                <a:ea typeface="Calibri" panose="020F0502020204030204" pitchFamily="34" charset="0"/>
                <a:cs typeface="Calibri" panose="020F0502020204030204" pitchFamily="34" charset="0"/>
                <a:sym typeface="Roboto"/>
              </a:rPr>
              <a:t> בין השנים 2003-2022, ומכיל מס</a:t>
            </a:r>
            <a:r>
              <a:rPr lang="en-US" sz="1600" b="1" dirty="0">
                <a:solidFill>
                  <a:schemeClr val="lt1"/>
                </a:solidFill>
                <a:latin typeface="Calibri" panose="020F0502020204030204" pitchFamily="34" charset="0"/>
                <a:ea typeface="Calibri" panose="020F0502020204030204" pitchFamily="34" charset="0"/>
                <a:cs typeface="Calibri" panose="020F0502020204030204" pitchFamily="34" charset="0"/>
                <a:sym typeface="Roboto"/>
              </a:rPr>
              <a:t>'</a:t>
            </a:r>
            <a:r>
              <a:rPr lang="he-IL" sz="1600" b="1" dirty="0">
                <a:solidFill>
                  <a:schemeClr val="lt1"/>
                </a:solidFill>
                <a:latin typeface="Calibri" panose="020F0502020204030204" pitchFamily="34" charset="0"/>
                <a:ea typeface="Calibri" panose="020F0502020204030204" pitchFamily="34" charset="0"/>
                <a:cs typeface="Calibri" panose="020F0502020204030204" pitchFamily="34" charset="0"/>
                <a:sym typeface="Roboto"/>
              </a:rPr>
              <a:t> טבלאות:</a:t>
            </a:r>
            <a:endParaRPr sz="1600" b="1" dirty="0">
              <a:solidFill>
                <a:schemeClr val="lt1"/>
              </a:solidFill>
              <a:latin typeface="Calibri" panose="020F0502020204030204" pitchFamily="34" charset="0"/>
              <a:ea typeface="Calibri" panose="020F0502020204030204" pitchFamily="34" charset="0"/>
              <a:cs typeface="Calibri" panose="020F0502020204030204" pitchFamily="34" charset="0"/>
              <a:sym typeface="Roboto"/>
            </a:endParaRPr>
          </a:p>
        </p:txBody>
      </p:sp>
      <p:sp>
        <p:nvSpPr>
          <p:cNvPr id="2" name="Google Shape;482;p63">
            <a:extLst>
              <a:ext uri="{FF2B5EF4-FFF2-40B4-BE49-F238E27FC236}">
                <a16:creationId xmlns:a16="http://schemas.microsoft.com/office/drawing/2014/main" id="{CBE84585-564A-DEE1-1E51-D0DE0D21F0E9}"/>
              </a:ext>
            </a:extLst>
          </p:cNvPr>
          <p:cNvSpPr txBox="1"/>
          <p:nvPr/>
        </p:nvSpPr>
        <p:spPr>
          <a:xfrm>
            <a:off x="842924" y="3567948"/>
            <a:ext cx="7147200" cy="817734"/>
          </a:xfrm>
          <a:prstGeom prst="rect">
            <a:avLst/>
          </a:prstGeom>
          <a:noFill/>
          <a:ln>
            <a:noFill/>
          </a:ln>
        </p:spPr>
        <p:txBody>
          <a:bodyPr spcFirstLastPara="1" wrap="square" lIns="91425" tIns="91425" rIns="0" bIns="91425" anchor="t" anchorCtr="0">
            <a:noAutofit/>
          </a:bodyPr>
          <a:lstStyle/>
          <a:p>
            <a:pPr marL="457200" lvl="0" indent="-342900" algn="just" rtl="1">
              <a:lnSpc>
                <a:spcPct val="150000"/>
              </a:lnSpc>
              <a:buClr>
                <a:schemeClr val="accent1"/>
              </a:buClr>
              <a:buSzPts val="1800"/>
              <a:buFont typeface="Roboto"/>
              <a:buChar char="●"/>
            </a:pPr>
            <a:r>
              <a:rPr lang="he-IL" sz="1600" dirty="0">
                <a:solidFill>
                  <a:schemeClr val="lt1"/>
                </a:solidFill>
                <a:latin typeface="Calibri" panose="020F0502020204030204" pitchFamily="34" charset="0"/>
                <a:ea typeface="Calibri" panose="020F0502020204030204" pitchFamily="34" charset="0"/>
                <a:cs typeface="Calibri" panose="020F0502020204030204" pitchFamily="34" charset="0"/>
                <a:sym typeface="Roboto"/>
              </a:rPr>
              <a:t>מטרתי לבצע ניתוח של נושא השלשות עבור הקבוצות השונות ב</a:t>
            </a:r>
            <a:r>
              <a:rPr lang="en-US" sz="1600" dirty="0">
                <a:solidFill>
                  <a:schemeClr val="lt1"/>
                </a:solidFill>
                <a:latin typeface="Calibri" panose="020F0502020204030204" pitchFamily="34" charset="0"/>
                <a:ea typeface="Calibri" panose="020F0502020204030204" pitchFamily="34" charset="0"/>
                <a:cs typeface="Calibri" panose="020F0502020204030204" pitchFamily="34" charset="0"/>
                <a:sym typeface="Roboto"/>
              </a:rPr>
              <a:t>          NBA</a:t>
            </a:r>
            <a:r>
              <a:rPr lang="he-IL" sz="1600" dirty="0">
                <a:solidFill>
                  <a:schemeClr val="lt1"/>
                </a:solidFill>
                <a:latin typeface="Calibri" panose="020F0502020204030204" pitchFamily="34" charset="0"/>
                <a:ea typeface="Calibri" panose="020F0502020204030204" pitchFamily="34" charset="0"/>
                <a:cs typeface="Calibri" panose="020F0502020204030204" pitchFamily="34" charset="0"/>
                <a:sym typeface="Roboto"/>
              </a:rPr>
              <a:t> </a:t>
            </a:r>
            <a:endParaRPr lang="en-US" sz="1600" dirty="0">
              <a:solidFill>
                <a:schemeClr val="lt1"/>
              </a:solidFill>
              <a:latin typeface="Calibri" panose="020F0502020204030204" pitchFamily="34" charset="0"/>
              <a:ea typeface="Calibri" panose="020F0502020204030204" pitchFamily="34" charset="0"/>
              <a:cs typeface="Calibri" panose="020F0502020204030204" pitchFamily="34" charset="0"/>
              <a:sym typeface="Roboto"/>
            </a:endParaRPr>
          </a:p>
          <a:p>
            <a:pPr marL="457200" indent="-342900" algn="just" rtl="1">
              <a:lnSpc>
                <a:spcPct val="150000"/>
              </a:lnSpc>
              <a:buClr>
                <a:schemeClr val="accent1"/>
              </a:buClr>
              <a:buSzPts val="1800"/>
              <a:buFont typeface="Roboto"/>
              <a:buChar char="●"/>
            </a:pPr>
            <a:r>
              <a:rPr lang="he-IL" sz="1600" dirty="0">
                <a:solidFill>
                  <a:schemeClr val="lt1"/>
                </a:solidFill>
                <a:latin typeface="Calibri" panose="020F0502020204030204" pitchFamily="34" charset="0"/>
                <a:ea typeface="Calibri" panose="020F0502020204030204" pitchFamily="34" charset="0"/>
                <a:cs typeface="Calibri" panose="020F0502020204030204" pitchFamily="34" charset="0"/>
                <a:sym typeface="Roboto"/>
              </a:rPr>
              <a:t>על מנת לעשות זאת היה עליי לחבר בין הטבלאות הרצויות ולבחור בעמודות הרלוונטיות.</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Google Shape;912;p79">
            <a:extLst>
              <a:ext uri="{FF2B5EF4-FFF2-40B4-BE49-F238E27FC236}">
                <a16:creationId xmlns:a16="http://schemas.microsoft.com/office/drawing/2014/main" id="{C6FA45F2-88A2-6725-5D40-6C3B02152AC9}"/>
              </a:ext>
            </a:extLst>
          </p:cNvPr>
          <p:cNvSpPr txBox="1">
            <a:spLocks noGrp="1"/>
          </p:cNvSpPr>
          <p:nvPr>
            <p:ph type="title"/>
          </p:nvPr>
        </p:nvSpPr>
        <p:spPr>
          <a:xfrm>
            <a:off x="712788" y="539750"/>
            <a:ext cx="7718425" cy="57308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he-IL" sz="3200" b="1" dirty="0">
                <a:latin typeface="Calibri" panose="020F0502020204030204" pitchFamily="34" charset="0"/>
                <a:ea typeface="Calibri" panose="020F0502020204030204" pitchFamily="34" charset="0"/>
                <a:cs typeface="Calibri" panose="020F0502020204030204" pitchFamily="34" charset="0"/>
              </a:rPr>
              <a:t>המגמה היא ברורה</a:t>
            </a:r>
            <a:endParaRPr sz="3200" b="1" dirty="0">
              <a:latin typeface="Calibri" panose="020F0502020204030204" pitchFamily="34" charset="0"/>
              <a:ea typeface="Calibri" panose="020F0502020204030204" pitchFamily="34" charset="0"/>
              <a:cs typeface="Calibri" panose="020F0502020204030204" pitchFamily="34" charset="0"/>
            </a:endParaRPr>
          </a:p>
        </p:txBody>
      </p:sp>
      <p:pic>
        <p:nvPicPr>
          <p:cNvPr id="2" name="Picture 1">
            <a:extLst>
              <a:ext uri="{FF2B5EF4-FFF2-40B4-BE49-F238E27FC236}">
                <a16:creationId xmlns:a16="http://schemas.microsoft.com/office/drawing/2014/main" id="{F0F15F51-9520-9CAF-5216-4F426894C554}"/>
              </a:ext>
            </a:extLst>
          </p:cNvPr>
          <p:cNvPicPr>
            <a:picLocks noChangeAspect="1"/>
          </p:cNvPicPr>
          <p:nvPr/>
        </p:nvPicPr>
        <p:blipFill>
          <a:blip r:embed="rId2"/>
          <a:stretch>
            <a:fillRect/>
          </a:stretch>
        </p:blipFill>
        <p:spPr>
          <a:xfrm>
            <a:off x="1092039" y="1285025"/>
            <a:ext cx="6998060" cy="3010055"/>
          </a:xfrm>
          <a:prstGeom prst="rect">
            <a:avLst/>
          </a:prstGeom>
          <a:ln>
            <a:noFill/>
          </a:ln>
          <a:effectLst>
            <a:softEdge rad="63500"/>
          </a:effectLst>
        </p:spPr>
      </p:pic>
    </p:spTree>
    <p:extLst>
      <p:ext uri="{BB962C8B-B14F-4D97-AF65-F5344CB8AC3E}">
        <p14:creationId xmlns:p14="http://schemas.microsoft.com/office/powerpoint/2010/main" val="784108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97B61-0BE3-AEB2-AD69-A1455267E7BA}"/>
              </a:ext>
            </a:extLst>
          </p:cNvPr>
          <p:cNvSpPr>
            <a:spLocks noGrp="1"/>
          </p:cNvSpPr>
          <p:nvPr>
            <p:ph type="title"/>
          </p:nvPr>
        </p:nvSpPr>
        <p:spPr/>
        <p:txBody>
          <a:bodyPr/>
          <a:lstStyle/>
          <a:p>
            <a:r>
              <a:rPr lang="he-IL" sz="3200" b="1" dirty="0">
                <a:latin typeface="Calibri" panose="020F0502020204030204" pitchFamily="34" charset="0"/>
                <a:ea typeface="Calibri" panose="020F0502020204030204" pitchFamily="34" charset="0"/>
                <a:cs typeface="Calibri" panose="020F0502020204030204" pitchFamily="34" charset="0"/>
              </a:rPr>
              <a:t>עכשיו בואו נבדוק בחלוקה לקבוצות</a:t>
            </a:r>
            <a:endParaRPr lang="en-US" sz="3200" b="1" dirty="0"/>
          </a:p>
        </p:txBody>
      </p:sp>
      <p:pic>
        <p:nvPicPr>
          <p:cNvPr id="5" name="Picture 4">
            <a:extLst>
              <a:ext uri="{FF2B5EF4-FFF2-40B4-BE49-F238E27FC236}">
                <a16:creationId xmlns:a16="http://schemas.microsoft.com/office/drawing/2014/main" id="{6A7718CC-B613-D295-AFDB-49B8A65747BA}"/>
              </a:ext>
            </a:extLst>
          </p:cNvPr>
          <p:cNvPicPr>
            <a:picLocks noChangeAspect="1"/>
          </p:cNvPicPr>
          <p:nvPr/>
        </p:nvPicPr>
        <p:blipFill>
          <a:blip r:embed="rId3"/>
          <a:stretch>
            <a:fillRect/>
          </a:stretch>
        </p:blipFill>
        <p:spPr>
          <a:xfrm>
            <a:off x="1425525" y="1181165"/>
            <a:ext cx="6060682" cy="3371943"/>
          </a:xfrm>
          <a:prstGeom prst="rect">
            <a:avLst/>
          </a:prstGeom>
          <a:effectLst>
            <a:softEdge rad="38100"/>
          </a:effectLst>
        </p:spPr>
      </p:pic>
    </p:spTree>
    <p:extLst>
      <p:ext uri="{BB962C8B-B14F-4D97-AF65-F5344CB8AC3E}">
        <p14:creationId xmlns:p14="http://schemas.microsoft.com/office/powerpoint/2010/main" val="3841398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97B61-0BE3-AEB2-AD69-A1455267E7BA}"/>
              </a:ext>
            </a:extLst>
          </p:cNvPr>
          <p:cNvSpPr>
            <a:spLocks noGrp="1"/>
          </p:cNvSpPr>
          <p:nvPr>
            <p:ph type="title"/>
          </p:nvPr>
        </p:nvSpPr>
        <p:spPr/>
        <p:txBody>
          <a:bodyPr/>
          <a:lstStyle/>
          <a:p>
            <a:r>
              <a:rPr lang="he-IL" sz="3200" b="1" dirty="0">
                <a:latin typeface="Calibri" panose="020F0502020204030204" pitchFamily="34" charset="0"/>
                <a:ea typeface="Calibri" panose="020F0502020204030204" pitchFamily="34" charset="0"/>
                <a:cs typeface="Calibri" panose="020F0502020204030204" pitchFamily="34" charset="0"/>
              </a:rPr>
              <a:t>נתמקד בקבוצות הקיצוניות ביותר</a:t>
            </a:r>
            <a:endParaRPr lang="en-US" sz="3200" b="1" dirty="0"/>
          </a:p>
        </p:txBody>
      </p:sp>
      <p:pic>
        <p:nvPicPr>
          <p:cNvPr id="7" name="Picture 6">
            <a:extLst>
              <a:ext uri="{FF2B5EF4-FFF2-40B4-BE49-F238E27FC236}">
                <a16:creationId xmlns:a16="http://schemas.microsoft.com/office/drawing/2014/main" id="{95FF3B0A-4913-D7E5-CF73-279E65953DF1}"/>
              </a:ext>
            </a:extLst>
          </p:cNvPr>
          <p:cNvPicPr>
            <a:picLocks noChangeAspect="1"/>
          </p:cNvPicPr>
          <p:nvPr/>
        </p:nvPicPr>
        <p:blipFill>
          <a:blip r:embed="rId3"/>
          <a:stretch>
            <a:fillRect/>
          </a:stretch>
        </p:blipFill>
        <p:spPr>
          <a:xfrm>
            <a:off x="1583220" y="1150502"/>
            <a:ext cx="5977786" cy="3308359"/>
          </a:xfrm>
          <a:prstGeom prst="rect">
            <a:avLst/>
          </a:prstGeom>
          <a:effectLst>
            <a:softEdge rad="38100"/>
          </a:effectLst>
        </p:spPr>
      </p:pic>
    </p:spTree>
    <p:extLst>
      <p:ext uri="{BB962C8B-B14F-4D97-AF65-F5344CB8AC3E}">
        <p14:creationId xmlns:p14="http://schemas.microsoft.com/office/powerpoint/2010/main" val="1533935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86ED7-1281-0765-3F5F-5813BA4635F2}"/>
              </a:ext>
            </a:extLst>
          </p:cNvPr>
          <p:cNvSpPr>
            <a:spLocks noGrp="1"/>
          </p:cNvSpPr>
          <p:nvPr>
            <p:ph type="title"/>
          </p:nvPr>
        </p:nvSpPr>
        <p:spPr/>
        <p:txBody>
          <a:bodyPr/>
          <a:lstStyle/>
          <a:p>
            <a:r>
              <a:rPr lang="en-US" sz="3200" b="1" dirty="0">
                <a:latin typeface="Calibri" panose="020F0502020204030204" pitchFamily="34" charset="0"/>
                <a:ea typeface="Calibri" panose="020F0502020204030204" pitchFamily="34" charset="0"/>
                <a:cs typeface="Calibri" panose="020F0502020204030204" pitchFamily="34" charset="0"/>
              </a:rPr>
              <a:t>ORLANDO MAGIC</a:t>
            </a:r>
          </a:p>
        </p:txBody>
      </p:sp>
      <p:pic>
        <p:nvPicPr>
          <p:cNvPr id="1026" name="Picture 2">
            <a:extLst>
              <a:ext uri="{FF2B5EF4-FFF2-40B4-BE49-F238E27FC236}">
                <a16:creationId xmlns:a16="http://schemas.microsoft.com/office/drawing/2014/main" id="{EA6A7645-EE53-D750-BD89-8277B68685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8020" y="2373826"/>
            <a:ext cx="2689197" cy="1793905"/>
          </a:xfrm>
          <a:prstGeom prst="rect">
            <a:avLst/>
          </a:prstGeom>
          <a:noFill/>
          <a:effectLst>
            <a:softEdge rad="50800"/>
          </a:effectLst>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644C0AF4-15AE-A278-4660-91CF69C88078}"/>
              </a:ext>
            </a:extLst>
          </p:cNvPr>
          <p:cNvPicPr>
            <a:picLocks noChangeAspect="1"/>
          </p:cNvPicPr>
          <p:nvPr/>
        </p:nvPicPr>
        <p:blipFill>
          <a:blip r:embed="rId4"/>
          <a:stretch>
            <a:fillRect/>
          </a:stretch>
        </p:blipFill>
        <p:spPr>
          <a:xfrm>
            <a:off x="764017" y="1173346"/>
            <a:ext cx="2439363" cy="3343191"/>
          </a:xfrm>
          <a:prstGeom prst="rect">
            <a:avLst/>
          </a:prstGeom>
          <a:effectLst>
            <a:softEdge rad="25400"/>
          </a:effectLst>
        </p:spPr>
      </p:pic>
      <p:pic>
        <p:nvPicPr>
          <p:cNvPr id="1028" name="Picture 4">
            <a:extLst>
              <a:ext uri="{FF2B5EF4-FFF2-40B4-BE49-F238E27FC236}">
                <a16:creationId xmlns:a16="http://schemas.microsoft.com/office/drawing/2014/main" id="{E927FCD8-1EB7-C074-618D-9C54F4C5C2B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74936" y="1295032"/>
            <a:ext cx="1283644" cy="93272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ABA6405E-696D-F109-8E88-661001DBC37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61857" y="1216539"/>
            <a:ext cx="1981200" cy="2314575"/>
          </a:xfrm>
          <a:prstGeom prst="rect">
            <a:avLst/>
          </a:prstGeom>
          <a:noFill/>
          <a:effectLst>
            <a:softEdge rad="50800"/>
          </a:effectLst>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C1E63AF-7D07-7375-41E6-C48689F35F8C}"/>
              </a:ext>
            </a:extLst>
          </p:cNvPr>
          <p:cNvSpPr txBox="1"/>
          <p:nvPr/>
        </p:nvSpPr>
        <p:spPr>
          <a:xfrm>
            <a:off x="3798644" y="4090120"/>
            <a:ext cx="1967948" cy="307777"/>
          </a:xfrm>
          <a:prstGeom prst="rect">
            <a:avLst/>
          </a:prstGeom>
          <a:noFill/>
        </p:spPr>
        <p:txBody>
          <a:bodyPr wrap="square" rtlCol="0">
            <a:spAutoFit/>
          </a:bodyPr>
          <a:lstStyle/>
          <a:p>
            <a:pPr algn="ct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Dwight Howard</a:t>
            </a:r>
          </a:p>
        </p:txBody>
      </p:sp>
      <p:sp>
        <p:nvSpPr>
          <p:cNvPr id="5" name="TextBox 4">
            <a:extLst>
              <a:ext uri="{FF2B5EF4-FFF2-40B4-BE49-F238E27FC236}">
                <a16:creationId xmlns:a16="http://schemas.microsoft.com/office/drawing/2014/main" id="{C7349795-2FD1-23F1-F7DD-FCA5E53AEF2D}"/>
              </a:ext>
            </a:extLst>
          </p:cNvPr>
          <p:cNvSpPr txBox="1"/>
          <p:nvPr/>
        </p:nvSpPr>
        <p:spPr>
          <a:xfrm>
            <a:off x="6361857" y="3481539"/>
            <a:ext cx="1967948" cy="523220"/>
          </a:xfrm>
          <a:prstGeom prst="rect">
            <a:avLst/>
          </a:prstGeom>
          <a:noFill/>
        </p:spPr>
        <p:txBody>
          <a:bodyPr wrap="square" rtlCol="0">
            <a:spAutoFit/>
          </a:bodyPr>
          <a:lstStyle/>
          <a:p>
            <a:pPr algn="ctr"/>
            <a:r>
              <a:rPr lang="en-US"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J.J. Redick</a:t>
            </a:r>
          </a:p>
          <a:p>
            <a:pPr algn="ctr"/>
            <a:endParaRPr lang="en-US"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26254828"/>
      </p:ext>
    </p:extLst>
  </p:cSld>
  <p:clrMapOvr>
    <a:masterClrMapping/>
  </p:clrMapOvr>
</p:sld>
</file>

<file path=ppt/theme/theme1.xml><?xml version="1.0" encoding="utf-8"?>
<a:theme xmlns:a="http://schemas.openxmlformats.org/drawingml/2006/main" name="Basketball Training Center by Slidesgo">
  <a:themeElements>
    <a:clrScheme name="Simple Light">
      <a:dk1>
        <a:srgbClr val="242841"/>
      </a:dk1>
      <a:lt1>
        <a:srgbClr val="FFFFFF"/>
      </a:lt1>
      <a:dk2>
        <a:srgbClr val="FFFFFF"/>
      </a:dk2>
      <a:lt2>
        <a:srgbClr val="FFFFFF"/>
      </a:lt2>
      <a:accent1>
        <a:srgbClr val="E95E24"/>
      </a:accent1>
      <a:accent2>
        <a:srgbClr val="F9A350"/>
      </a:accent2>
      <a:accent3>
        <a:srgbClr val="777D99"/>
      </a:accent3>
      <a:accent4>
        <a:srgbClr val="FCC600"/>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751</TotalTime>
  <Words>1227</Words>
  <Application>Microsoft Office PowerPoint</Application>
  <PresentationFormat>On-screen Show (16:9)</PresentationFormat>
  <Paragraphs>50</Paragraphs>
  <Slides>12</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Alfa Slab One</vt:lpstr>
      <vt:lpstr>Calibri</vt:lpstr>
      <vt:lpstr>Arial</vt:lpstr>
      <vt:lpstr>Roboto</vt:lpstr>
      <vt:lpstr>Basketball Training Center by Slidesgo</vt:lpstr>
      <vt:lpstr>NBA</vt:lpstr>
      <vt:lpstr>אנליטיקס</vt:lpstr>
      <vt:lpstr>שלשות</vt:lpstr>
      <vt:lpstr>3 POINT VS. 2 POINT</vt:lpstr>
      <vt:lpstr>ניתוח הדאטה</vt:lpstr>
      <vt:lpstr>המגמה היא ברורה</vt:lpstr>
      <vt:lpstr>עכשיו בואו נבדוק בחלוקה לקבוצות</vt:lpstr>
      <vt:lpstr>נתמקד בקבוצות הקיצוניות ביותר</vt:lpstr>
      <vt:lpstr>ORLANDO MAGIC</vt:lpstr>
      <vt:lpstr>HOUSTON ROCKETS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דגגדהדבלחזב</dc:title>
  <cp:lastModifiedBy>עמית בושנסקי</cp:lastModifiedBy>
  <cp:revision>1</cp:revision>
  <dcterms:modified xsi:type="dcterms:W3CDTF">2023-06-16T08:41:13Z</dcterms:modified>
</cp:coreProperties>
</file>