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1" r:id="rId7"/>
    <p:sldId id="263" r:id="rId8"/>
    <p:sldId id="262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Does Bad Weather make it worse?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of Weather Type with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6A5BFB-A83A-41CD-9C68-5F61696517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717436" y="5797034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488668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Need discussion as to why we picked the final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**Insert Weather Link Here**</a:t>
            </a:r>
          </a:p>
          <a:p>
            <a:endParaRPr lang="en-CA" dirty="0"/>
          </a:p>
          <a:p>
            <a:r>
              <a:rPr lang="en-CA" dirty="0"/>
              <a:t>**Insert Car Accident Data Here**</a:t>
            </a:r>
          </a:p>
          <a:p>
            <a:endParaRPr lang="en-CA" dirty="0"/>
          </a:p>
          <a:p>
            <a:r>
              <a:rPr lang="en-CA" dirty="0"/>
              <a:t>**Insert Cab Data Here**</a:t>
            </a:r>
          </a:p>
          <a:p>
            <a:endParaRPr lang="en-CA" dirty="0"/>
          </a:p>
          <a:p>
            <a:r>
              <a:rPr lang="en-CA" dirty="0"/>
              <a:t>**Insert Weather Data Here**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EBF3E-64C0-43F0-BCEA-7129D2635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93C60-5901-4056-8D25-F22F5DF61A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accidents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227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PowerPoint Presentation</vt:lpstr>
      <vt:lpstr>Data Merging Challenges</vt:lpstr>
      <vt:lpstr>Weather</vt:lpstr>
      <vt:lpstr>Graph of Weather Type with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</dc:title>
  <dc:creator>Christy McKenna</dc:creator>
  <cp:lastModifiedBy>Christy McKenna</cp:lastModifiedBy>
  <cp:revision>7</cp:revision>
  <dcterms:created xsi:type="dcterms:W3CDTF">2019-11-09T17:39:58Z</dcterms:created>
  <dcterms:modified xsi:type="dcterms:W3CDTF">2019-11-09T18:23:38Z</dcterms:modified>
</cp:coreProperties>
</file>