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674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3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scherlund.blogspot.com/2015/08/top-100-books-to-read-before-leav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0BC70-167F-4531-9B16-BFE5DEEA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 err="1"/>
              <a:t>BookShare</a:t>
            </a:r>
            <a:r>
              <a:rPr lang="en-US" sz="4800" dirty="0"/>
              <a:t> 2.0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E55F1-C798-4D72-922A-B94F620A2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7EE73"/>
                </a:solidFill>
              </a:rPr>
              <a:t>Amit Choudhary</a:t>
            </a:r>
            <a:endParaRPr lang="en-CA" dirty="0">
              <a:solidFill>
                <a:srgbClr val="F7EE73"/>
              </a:solidFill>
            </a:endParaRPr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icture 4" descr="A close up of some grass&#10;&#10;Description automatically generated">
            <a:extLst>
              <a:ext uri="{FF2B5EF4-FFF2-40B4-BE49-F238E27FC236}">
                <a16:creationId xmlns:a16="http://schemas.microsoft.com/office/drawing/2014/main" id="{FAEB41A4-EF5E-4850-BCF6-27B2E5761E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r="3" b="3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4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ooden, sitting, table, bench&#10;&#10;Description automatically generated">
            <a:extLst>
              <a:ext uri="{FF2B5EF4-FFF2-40B4-BE49-F238E27FC236}">
                <a16:creationId xmlns:a16="http://schemas.microsoft.com/office/drawing/2014/main" id="{A62C8F1D-B93D-4506-B2A5-8B1A1FD68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413"/>
          <a:stretch/>
        </p:blipFill>
        <p:spPr>
          <a:xfrm>
            <a:off x="20" y="-1904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C380F-448E-43C9-B24B-F0ED9238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043" y="122507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 err="1"/>
              <a:t>BookShare</a:t>
            </a:r>
            <a:r>
              <a:rPr lang="en-US" dirty="0"/>
              <a:t> 2.0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F0FFF-FCB2-47AB-AF21-A2F0D6C03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788" y="1313921"/>
            <a:ext cx="9851939" cy="491820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Step:1 (using Python libraries, </a:t>
            </a:r>
            <a:r>
              <a:rPr lang="en-US" dirty="0" err="1"/>
              <a:t>jupyter</a:t>
            </a:r>
            <a:r>
              <a:rPr lang="en-US" dirty="0"/>
              <a:t> notebook, API’s)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Create dataset using available API’s: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Google Books- for book list based on categories </a:t>
            </a:r>
            <a:r>
              <a:rPr lang="en-US" dirty="0" err="1"/>
              <a:t>ie</a:t>
            </a:r>
            <a:r>
              <a:rPr lang="en-US" dirty="0"/>
              <a:t>. Fiction/ Non Fiction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 err="1"/>
              <a:t>GoodReads</a:t>
            </a:r>
            <a:r>
              <a:rPr lang="en-US" dirty="0"/>
              <a:t>: utilize google books results to get reviews/review counts/average reader ratings etc.</a:t>
            </a:r>
          </a:p>
          <a:p>
            <a:pPr algn="l"/>
            <a:r>
              <a:rPr lang="en-US" dirty="0"/>
              <a:t>Step:2 (using Python libraries, </a:t>
            </a:r>
            <a:r>
              <a:rPr lang="en-US" dirty="0" err="1"/>
              <a:t>jupyter</a:t>
            </a:r>
            <a:r>
              <a:rPr lang="en-US" dirty="0"/>
              <a:t> notebook, PostgreSQL,)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Data Cleaning/Transformation: 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remove unwanted fields from API call and append it to get the required fields for analysis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Data Loading: 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store cleaned data to PostgreSQL DB</a:t>
            </a:r>
          </a:p>
          <a:p>
            <a:pPr algn="l"/>
            <a:r>
              <a:rPr lang="en-US" dirty="0"/>
              <a:t>Step:3 (using Python libraries, </a:t>
            </a:r>
            <a:r>
              <a:rPr lang="en-US" dirty="0" err="1"/>
              <a:t>PowerBI</a:t>
            </a:r>
            <a:r>
              <a:rPr lang="en-US" dirty="0"/>
              <a:t>, D3.js, Flask, ML)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Data Analysis: Preliminary analysis of available book data : Best selling books/authors/categorical breakdown of books etc.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/>
              <a:t>Visualisations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Machine Learning: Model to provide recommendation to user based on book searches.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0643-422E-4D8D-80FF-57C55C024BC5}"/>
              </a:ext>
            </a:extLst>
          </p:cNvPr>
          <p:cNvSpPr txBox="1"/>
          <p:nvPr/>
        </p:nvSpPr>
        <p:spPr>
          <a:xfrm>
            <a:off x="9953888" y="6657945"/>
            <a:ext cx="22381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4" tooltip="http://scherlund.blogspot.com/2015/08/top-100-books-to-read-before-leav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16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Bodoni MT</vt:lpstr>
      <vt:lpstr>Century Gothic</vt:lpstr>
      <vt:lpstr>Elephant</vt:lpstr>
      <vt:lpstr>Goudy Old Style</vt:lpstr>
      <vt:lpstr>Wingdings</vt:lpstr>
      <vt:lpstr>Wingdings 2</vt:lpstr>
      <vt:lpstr>SlateVTI</vt:lpstr>
      <vt:lpstr>BrushVTI</vt:lpstr>
      <vt:lpstr>BookShare 2.0</vt:lpstr>
      <vt:lpstr>BookShare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Ruchi Patel</dc:creator>
  <cp:lastModifiedBy>Ruchi Patel</cp:lastModifiedBy>
  <cp:revision>3</cp:revision>
  <dcterms:created xsi:type="dcterms:W3CDTF">2020-03-17T22:45:49Z</dcterms:created>
  <dcterms:modified xsi:type="dcterms:W3CDTF">2020-03-17T23:05:06Z</dcterms:modified>
</cp:coreProperties>
</file>