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00" r:id="rId3"/>
    <p:sldId id="257" r:id="rId4"/>
    <p:sldId id="258" r:id="rId5"/>
    <p:sldId id="261" r:id="rId6"/>
    <p:sldId id="260" r:id="rId7"/>
    <p:sldId id="262" r:id="rId8"/>
    <p:sldId id="263" r:id="rId9"/>
    <p:sldId id="302" r:id="rId10"/>
    <p:sldId id="264" r:id="rId11"/>
    <p:sldId id="259" r:id="rId12"/>
    <p:sldId id="272" r:id="rId13"/>
    <p:sldId id="265" r:id="rId14"/>
    <p:sldId id="266" r:id="rId15"/>
    <p:sldId id="267" r:id="rId16"/>
    <p:sldId id="307" r:id="rId17"/>
    <p:sldId id="308" r:id="rId18"/>
    <p:sldId id="270" r:id="rId19"/>
    <p:sldId id="269" r:id="rId20"/>
    <p:sldId id="268" r:id="rId21"/>
    <p:sldId id="312" r:id="rId22"/>
    <p:sldId id="328" r:id="rId23"/>
    <p:sldId id="329" r:id="rId24"/>
    <p:sldId id="325" r:id="rId25"/>
    <p:sldId id="326" r:id="rId26"/>
    <p:sldId id="310" r:id="rId27"/>
    <p:sldId id="313" r:id="rId28"/>
    <p:sldId id="332" r:id="rId29"/>
    <p:sldId id="331" r:id="rId30"/>
    <p:sldId id="309" r:id="rId31"/>
    <p:sldId id="278" r:id="rId32"/>
    <p:sldId id="284" r:id="rId33"/>
    <p:sldId id="285" r:id="rId34"/>
    <p:sldId id="319" r:id="rId35"/>
    <p:sldId id="324" r:id="rId36"/>
    <p:sldId id="334" r:id="rId37"/>
    <p:sldId id="322" r:id="rId38"/>
    <p:sldId id="320" r:id="rId39"/>
    <p:sldId id="335" r:id="rId40"/>
    <p:sldId id="336" r:id="rId41"/>
    <p:sldId id="337" r:id="rId42"/>
    <p:sldId id="338" r:id="rId43"/>
    <p:sldId id="333" r:id="rId44"/>
    <p:sldId id="342" r:id="rId45"/>
    <p:sldId id="303" r:id="rId46"/>
    <p:sldId id="304" r:id="rId47"/>
    <p:sldId id="305" r:id="rId48"/>
    <p:sldId id="314" r:id="rId49"/>
    <p:sldId id="315" r:id="rId50"/>
    <p:sldId id="316" r:id="rId51"/>
    <p:sldId id="318" r:id="rId52"/>
    <p:sldId id="317" r:id="rId53"/>
    <p:sldId id="339" r:id="rId54"/>
    <p:sldId id="340" r:id="rId55"/>
    <p:sldId id="341" r:id="rId56"/>
    <p:sldId id="343" r:id="rId57"/>
    <p:sldId id="301" r:id="rId58"/>
    <p:sldId id="346" r:id="rId59"/>
    <p:sldId id="344" r:id="rId60"/>
    <p:sldId id="347" r:id="rId61"/>
    <p:sldId id="348" r:id="rId62"/>
    <p:sldId id="349" r:id="rId63"/>
    <p:sldId id="275" r:id="rId64"/>
    <p:sldId id="276" r:id="rId65"/>
    <p:sldId id="345" r:id="rId66"/>
    <p:sldId id="350" r:id="rId67"/>
    <p:sldId id="351" r:id="rId68"/>
    <p:sldId id="287" r:id="rId69"/>
    <p:sldId id="286" r:id="rId70"/>
    <p:sldId id="352" r:id="rId71"/>
    <p:sldId id="271" r:id="rId72"/>
    <p:sldId id="294" r:id="rId73"/>
    <p:sldId id="273" r:id="rId74"/>
    <p:sldId id="353" r:id="rId75"/>
    <p:sldId id="295" r:id="rId76"/>
    <p:sldId id="274" r:id="rId77"/>
    <p:sldId id="288" r:id="rId78"/>
    <p:sldId id="289" r:id="rId79"/>
    <p:sldId id="290" r:id="rId80"/>
    <p:sldId id="291" r:id="rId81"/>
    <p:sldId id="354" r:id="rId82"/>
    <p:sldId id="292" r:id="rId83"/>
    <p:sldId id="293" r:id="rId84"/>
    <p:sldId id="355" r:id="rId85"/>
    <p:sldId id="357" r:id="rId86"/>
    <p:sldId id="358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8" r:id="rId95"/>
    <p:sldId id="369" r:id="rId96"/>
    <p:sldId id="367" r:id="rId97"/>
    <p:sldId id="370" r:id="rId98"/>
    <p:sldId id="371" r:id="rId99"/>
    <p:sldId id="372" r:id="rId100"/>
    <p:sldId id="373" r:id="rId101"/>
    <p:sldId id="374" r:id="rId102"/>
    <p:sldId id="375" r:id="rId103"/>
    <p:sldId id="376" r:id="rId104"/>
    <p:sldId id="377" r:id="rId105"/>
    <p:sldId id="378" r:id="rId106"/>
    <p:sldId id="379" r:id="rId107"/>
    <p:sldId id="382" r:id="rId108"/>
    <p:sldId id="380" r:id="rId109"/>
    <p:sldId id="381" r:id="rId110"/>
    <p:sldId id="383" r:id="rId111"/>
    <p:sldId id="384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79747" autoAdjust="0"/>
  </p:normalViewPr>
  <p:slideViewPr>
    <p:cSldViewPr>
      <p:cViewPr varScale="1">
        <p:scale>
          <a:sx n="58" d="100"/>
          <a:sy n="58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12"/>
    </p:cViewPr>
  </p:sorter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857C4-D3A3-4E1E-B283-9786DF539E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504FE97-648C-45B1-879B-373EA1EF9FFF}">
      <dgm:prSet/>
      <dgm:spPr/>
      <dgm:t>
        <a:bodyPr/>
        <a:lstStyle/>
        <a:p>
          <a:pPr rtl="0"/>
          <a:r>
            <a:rPr lang="en-IN"/>
            <a:t>Visual Studio Code</a:t>
          </a:r>
        </a:p>
      </dgm:t>
    </dgm:pt>
    <dgm:pt modelId="{0F484819-6530-414A-A796-DA638AC1975D}" type="parTrans" cxnId="{6223C434-241D-403B-BD46-4F351CFCF5E2}">
      <dgm:prSet/>
      <dgm:spPr/>
      <dgm:t>
        <a:bodyPr/>
        <a:lstStyle/>
        <a:p>
          <a:endParaRPr lang="en-IN"/>
        </a:p>
      </dgm:t>
    </dgm:pt>
    <dgm:pt modelId="{DF07049E-C9B0-4C93-B356-0CEED9321CF6}" type="sibTrans" cxnId="{6223C434-241D-403B-BD46-4F351CFCF5E2}">
      <dgm:prSet/>
      <dgm:spPr/>
      <dgm:t>
        <a:bodyPr/>
        <a:lstStyle/>
        <a:p>
          <a:endParaRPr lang="en-IN"/>
        </a:p>
      </dgm:t>
    </dgm:pt>
    <dgm:pt modelId="{791AAE80-0741-4AAD-9550-CA973ACC33C4}">
      <dgm:prSet/>
      <dgm:spPr/>
      <dgm:t>
        <a:bodyPr/>
        <a:lstStyle/>
        <a:p>
          <a:pPr rtl="0"/>
          <a:r>
            <a:rPr lang="en-IN"/>
            <a:t>Node (npm)</a:t>
          </a:r>
        </a:p>
      </dgm:t>
    </dgm:pt>
    <dgm:pt modelId="{C4A01C7A-9D34-4DE6-A8EE-407419EBC417}" type="parTrans" cxnId="{D06308F5-512E-4E85-AB2D-1E114C151E8D}">
      <dgm:prSet/>
      <dgm:spPr/>
      <dgm:t>
        <a:bodyPr/>
        <a:lstStyle/>
        <a:p>
          <a:endParaRPr lang="en-IN"/>
        </a:p>
      </dgm:t>
    </dgm:pt>
    <dgm:pt modelId="{74D4B119-35C0-49A2-B6C3-C504A363E402}" type="sibTrans" cxnId="{D06308F5-512E-4E85-AB2D-1E114C151E8D}">
      <dgm:prSet/>
      <dgm:spPr/>
      <dgm:t>
        <a:bodyPr/>
        <a:lstStyle/>
        <a:p>
          <a:endParaRPr lang="en-IN"/>
        </a:p>
      </dgm:t>
    </dgm:pt>
    <dgm:pt modelId="{08B24B58-0B94-4D79-A72B-97AC056F1ECA}">
      <dgm:prSet/>
      <dgm:spPr/>
      <dgm:t>
        <a:bodyPr/>
        <a:lstStyle/>
        <a:p>
          <a:pPr rtl="0"/>
          <a:r>
            <a:rPr lang="en-IN"/>
            <a:t>Angular CLI</a:t>
          </a:r>
        </a:p>
      </dgm:t>
    </dgm:pt>
    <dgm:pt modelId="{82AD59E1-3781-4120-803F-3978EDF58818}" type="parTrans" cxnId="{9303074D-DDB9-4042-82D0-48F62A40A1F0}">
      <dgm:prSet/>
      <dgm:spPr/>
      <dgm:t>
        <a:bodyPr/>
        <a:lstStyle/>
        <a:p>
          <a:endParaRPr lang="en-IN"/>
        </a:p>
      </dgm:t>
    </dgm:pt>
    <dgm:pt modelId="{9B96C697-9C70-41AB-88DB-57986F5EDC58}" type="sibTrans" cxnId="{9303074D-DDB9-4042-82D0-48F62A40A1F0}">
      <dgm:prSet/>
      <dgm:spPr/>
      <dgm:t>
        <a:bodyPr/>
        <a:lstStyle/>
        <a:p>
          <a:endParaRPr lang="en-IN"/>
        </a:p>
      </dgm:t>
    </dgm:pt>
    <dgm:pt modelId="{EBA71652-BA54-47A2-A2AF-D1754E73C105}">
      <dgm:prSet/>
      <dgm:spPr/>
      <dgm:t>
        <a:bodyPr/>
        <a:lstStyle/>
        <a:p>
          <a:pPr rtl="0"/>
          <a:r>
            <a:rPr lang="en-IN" dirty="0"/>
            <a:t>npm install –g @angular/cli@4</a:t>
          </a:r>
        </a:p>
      </dgm:t>
    </dgm:pt>
    <dgm:pt modelId="{C3297082-9AF1-487E-8688-9BA42BDC607C}" type="parTrans" cxnId="{64F97A0E-661F-4CC7-B8FD-364D342B5931}">
      <dgm:prSet/>
      <dgm:spPr/>
      <dgm:t>
        <a:bodyPr/>
        <a:lstStyle/>
        <a:p>
          <a:endParaRPr lang="en-IN"/>
        </a:p>
      </dgm:t>
    </dgm:pt>
    <dgm:pt modelId="{B0ABEB6D-CAC5-430B-ABF3-E29C4ACEB555}" type="sibTrans" cxnId="{64F97A0E-661F-4CC7-B8FD-364D342B5931}">
      <dgm:prSet/>
      <dgm:spPr/>
      <dgm:t>
        <a:bodyPr/>
        <a:lstStyle/>
        <a:p>
          <a:endParaRPr lang="en-IN"/>
        </a:p>
      </dgm:t>
    </dgm:pt>
    <dgm:pt modelId="{592F78E1-E4B6-474A-8AE4-57CF68DA1BFD}">
      <dgm:prSet/>
      <dgm:spPr/>
      <dgm:t>
        <a:bodyPr/>
        <a:lstStyle/>
        <a:p>
          <a:pPr rtl="0"/>
          <a:r>
            <a:rPr lang="en-IN" dirty="0" err="1"/>
            <a:t>ng</a:t>
          </a:r>
          <a:r>
            <a:rPr lang="en-IN" dirty="0"/>
            <a:t>  --version</a:t>
          </a:r>
        </a:p>
      </dgm:t>
    </dgm:pt>
    <dgm:pt modelId="{25C76E85-EB9E-478F-86BB-468E4A79C117}" type="parTrans" cxnId="{6B728131-D0BA-417A-A866-BF3499E5C584}">
      <dgm:prSet/>
      <dgm:spPr/>
      <dgm:t>
        <a:bodyPr/>
        <a:lstStyle/>
        <a:p>
          <a:endParaRPr lang="en-IN"/>
        </a:p>
      </dgm:t>
    </dgm:pt>
    <dgm:pt modelId="{6E38F5BE-EDC4-4314-B055-CB42987C0226}" type="sibTrans" cxnId="{6B728131-D0BA-417A-A866-BF3499E5C584}">
      <dgm:prSet/>
      <dgm:spPr/>
      <dgm:t>
        <a:bodyPr/>
        <a:lstStyle/>
        <a:p>
          <a:endParaRPr lang="en-IN"/>
        </a:p>
      </dgm:t>
    </dgm:pt>
    <dgm:pt modelId="{7C390932-4F9D-48EA-A63E-69AC2DE3B729}" type="pres">
      <dgm:prSet presAssocID="{999857C4-D3A3-4E1E-B283-9786DF539E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C24AB4-F308-40AF-80A6-0FEDAA7A3197}" type="pres">
      <dgm:prSet presAssocID="{5504FE97-648C-45B1-879B-373EA1EF9FF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E43681-22CE-4DAD-A366-1954122B1E39}" type="pres">
      <dgm:prSet presAssocID="{DF07049E-C9B0-4C93-B356-0CEED9321CF6}" presName="spacer" presStyleCnt="0"/>
      <dgm:spPr/>
    </dgm:pt>
    <dgm:pt modelId="{C5F9CD20-5AE8-4F0C-9D51-F5D7F0760524}" type="pres">
      <dgm:prSet presAssocID="{791AAE80-0741-4AAD-9550-CA973ACC33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E7E5F-ADA2-4D83-814C-F62EC9220181}" type="pres">
      <dgm:prSet presAssocID="{74D4B119-35C0-49A2-B6C3-C504A363E402}" presName="spacer" presStyleCnt="0"/>
      <dgm:spPr/>
    </dgm:pt>
    <dgm:pt modelId="{5DC56E33-5680-43D3-9E8F-017A8959DC4F}" type="pres">
      <dgm:prSet presAssocID="{08B24B58-0B94-4D79-A72B-97AC056F1E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6DEB18-F543-4EAF-93B5-1E84561BDC25}" type="pres">
      <dgm:prSet presAssocID="{9B96C697-9C70-41AB-88DB-57986F5EDC58}" presName="spacer" presStyleCnt="0"/>
      <dgm:spPr/>
    </dgm:pt>
    <dgm:pt modelId="{8D679D0B-16D4-4DC0-AC96-9EEDA08D6B58}" type="pres">
      <dgm:prSet presAssocID="{EBA71652-BA54-47A2-A2AF-D1754E73C10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7865CA-4931-4CFA-9A1C-9F56575E3BBC}" type="pres">
      <dgm:prSet presAssocID="{B0ABEB6D-CAC5-430B-ABF3-E29C4ACEB555}" presName="spacer" presStyleCnt="0"/>
      <dgm:spPr/>
    </dgm:pt>
    <dgm:pt modelId="{987558EC-E4FA-4ACB-B77B-AA01B6ADBAE6}" type="pres">
      <dgm:prSet presAssocID="{592F78E1-E4B6-474A-8AE4-57CF68DA1BF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DC1AF65-90E1-4BC4-8416-59CD7A4FC34C}" type="presOf" srcId="{EBA71652-BA54-47A2-A2AF-D1754E73C105}" destId="{8D679D0B-16D4-4DC0-AC96-9EEDA08D6B58}" srcOrd="0" destOrd="0" presId="urn:microsoft.com/office/officeart/2005/8/layout/vList2"/>
    <dgm:cxn modelId="{6223C434-241D-403B-BD46-4F351CFCF5E2}" srcId="{999857C4-D3A3-4E1E-B283-9786DF539EFA}" destId="{5504FE97-648C-45B1-879B-373EA1EF9FFF}" srcOrd="0" destOrd="0" parTransId="{0F484819-6530-414A-A796-DA638AC1975D}" sibTransId="{DF07049E-C9B0-4C93-B356-0CEED9321CF6}"/>
    <dgm:cxn modelId="{64F97A0E-661F-4CC7-B8FD-364D342B5931}" srcId="{999857C4-D3A3-4E1E-B283-9786DF539EFA}" destId="{EBA71652-BA54-47A2-A2AF-D1754E73C105}" srcOrd="3" destOrd="0" parTransId="{C3297082-9AF1-487E-8688-9BA42BDC607C}" sibTransId="{B0ABEB6D-CAC5-430B-ABF3-E29C4ACEB555}"/>
    <dgm:cxn modelId="{ECAD81B3-4161-4C0B-BB2D-B12A96F00C33}" type="presOf" srcId="{999857C4-D3A3-4E1E-B283-9786DF539EFA}" destId="{7C390932-4F9D-48EA-A63E-69AC2DE3B729}" srcOrd="0" destOrd="0" presId="urn:microsoft.com/office/officeart/2005/8/layout/vList2"/>
    <dgm:cxn modelId="{9303074D-DDB9-4042-82D0-48F62A40A1F0}" srcId="{999857C4-D3A3-4E1E-B283-9786DF539EFA}" destId="{08B24B58-0B94-4D79-A72B-97AC056F1ECA}" srcOrd="2" destOrd="0" parTransId="{82AD59E1-3781-4120-803F-3978EDF58818}" sibTransId="{9B96C697-9C70-41AB-88DB-57986F5EDC58}"/>
    <dgm:cxn modelId="{F710A0BE-0D86-4E06-B0A5-E66AEF66A5D4}" type="presOf" srcId="{08B24B58-0B94-4D79-A72B-97AC056F1ECA}" destId="{5DC56E33-5680-43D3-9E8F-017A8959DC4F}" srcOrd="0" destOrd="0" presId="urn:microsoft.com/office/officeart/2005/8/layout/vList2"/>
    <dgm:cxn modelId="{182C07B9-E5A6-4CAC-AA16-8573665A8EEE}" type="presOf" srcId="{5504FE97-648C-45B1-879B-373EA1EF9FFF}" destId="{2BC24AB4-F308-40AF-80A6-0FEDAA7A3197}" srcOrd="0" destOrd="0" presId="urn:microsoft.com/office/officeart/2005/8/layout/vList2"/>
    <dgm:cxn modelId="{1F10B0B2-41E1-4883-99B4-FD69ADC1A94B}" type="presOf" srcId="{791AAE80-0741-4AAD-9550-CA973ACC33C4}" destId="{C5F9CD20-5AE8-4F0C-9D51-F5D7F0760524}" srcOrd="0" destOrd="0" presId="urn:microsoft.com/office/officeart/2005/8/layout/vList2"/>
    <dgm:cxn modelId="{6B728131-D0BA-417A-A866-BF3499E5C584}" srcId="{999857C4-D3A3-4E1E-B283-9786DF539EFA}" destId="{592F78E1-E4B6-474A-8AE4-57CF68DA1BFD}" srcOrd="4" destOrd="0" parTransId="{25C76E85-EB9E-478F-86BB-468E4A79C117}" sibTransId="{6E38F5BE-EDC4-4314-B055-CB42987C0226}"/>
    <dgm:cxn modelId="{D06308F5-512E-4E85-AB2D-1E114C151E8D}" srcId="{999857C4-D3A3-4E1E-B283-9786DF539EFA}" destId="{791AAE80-0741-4AAD-9550-CA973ACC33C4}" srcOrd="1" destOrd="0" parTransId="{C4A01C7A-9D34-4DE6-A8EE-407419EBC417}" sibTransId="{74D4B119-35C0-49A2-B6C3-C504A363E402}"/>
    <dgm:cxn modelId="{0B086C32-2A2A-4DBF-893C-FE19BF1B84EC}" type="presOf" srcId="{592F78E1-E4B6-474A-8AE4-57CF68DA1BFD}" destId="{987558EC-E4FA-4ACB-B77B-AA01B6ADBAE6}" srcOrd="0" destOrd="0" presId="urn:microsoft.com/office/officeart/2005/8/layout/vList2"/>
    <dgm:cxn modelId="{4DE04421-D332-4823-A2FF-9C698F4BD544}" type="presParOf" srcId="{7C390932-4F9D-48EA-A63E-69AC2DE3B729}" destId="{2BC24AB4-F308-40AF-80A6-0FEDAA7A3197}" srcOrd="0" destOrd="0" presId="urn:microsoft.com/office/officeart/2005/8/layout/vList2"/>
    <dgm:cxn modelId="{49D2EDE9-AC0B-4C7A-9789-9680D78AEDA7}" type="presParOf" srcId="{7C390932-4F9D-48EA-A63E-69AC2DE3B729}" destId="{EFE43681-22CE-4DAD-A366-1954122B1E39}" srcOrd="1" destOrd="0" presId="urn:microsoft.com/office/officeart/2005/8/layout/vList2"/>
    <dgm:cxn modelId="{F57E5963-E32D-4FB1-86F9-AD28B62DD25C}" type="presParOf" srcId="{7C390932-4F9D-48EA-A63E-69AC2DE3B729}" destId="{C5F9CD20-5AE8-4F0C-9D51-F5D7F0760524}" srcOrd="2" destOrd="0" presId="urn:microsoft.com/office/officeart/2005/8/layout/vList2"/>
    <dgm:cxn modelId="{0CEAEBB1-6B4B-4420-BF58-6C77D382F36B}" type="presParOf" srcId="{7C390932-4F9D-48EA-A63E-69AC2DE3B729}" destId="{E93E7E5F-ADA2-4D83-814C-F62EC9220181}" srcOrd="3" destOrd="0" presId="urn:microsoft.com/office/officeart/2005/8/layout/vList2"/>
    <dgm:cxn modelId="{2DEB13DA-3F0A-4D7F-864A-3B7B28CE2AB5}" type="presParOf" srcId="{7C390932-4F9D-48EA-A63E-69AC2DE3B729}" destId="{5DC56E33-5680-43D3-9E8F-017A8959DC4F}" srcOrd="4" destOrd="0" presId="urn:microsoft.com/office/officeart/2005/8/layout/vList2"/>
    <dgm:cxn modelId="{BD4D84A1-ED09-4CB2-8E6F-46E974FAE2A6}" type="presParOf" srcId="{7C390932-4F9D-48EA-A63E-69AC2DE3B729}" destId="{226DEB18-F543-4EAF-93B5-1E84561BDC25}" srcOrd="5" destOrd="0" presId="urn:microsoft.com/office/officeart/2005/8/layout/vList2"/>
    <dgm:cxn modelId="{23F44E46-3A9F-482A-B071-9A7D344639A6}" type="presParOf" srcId="{7C390932-4F9D-48EA-A63E-69AC2DE3B729}" destId="{8D679D0B-16D4-4DC0-AC96-9EEDA08D6B58}" srcOrd="6" destOrd="0" presId="urn:microsoft.com/office/officeart/2005/8/layout/vList2"/>
    <dgm:cxn modelId="{438A368E-9D21-4850-B569-FE2903E68FB1}" type="presParOf" srcId="{7C390932-4F9D-48EA-A63E-69AC2DE3B729}" destId="{DD7865CA-4931-4CFA-9A1C-9F56575E3BBC}" srcOrd="7" destOrd="0" presId="urn:microsoft.com/office/officeart/2005/8/layout/vList2"/>
    <dgm:cxn modelId="{FD7917CB-E531-4A47-B096-6D204496E19C}" type="presParOf" srcId="{7C390932-4F9D-48EA-A63E-69AC2DE3B729}" destId="{987558EC-E4FA-4ACB-B77B-AA01B6ADBAE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29CFD0-C1DE-418B-992C-63A11BF39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013422F-9F4B-4328-A9E3-09FD0EBA785F}">
      <dgm:prSet/>
      <dgm:spPr/>
      <dgm:t>
        <a:bodyPr/>
        <a:lstStyle/>
        <a:p>
          <a:pPr rtl="0"/>
          <a:r>
            <a:rPr lang="en-US"/>
            <a:t>&lt;input [value]=“email” (keyup.enter)=“email= $event.target.value; onKeyUp();”/&gt;</a:t>
          </a:r>
          <a:endParaRPr lang="en-IN"/>
        </a:p>
      </dgm:t>
    </dgm:pt>
    <dgm:pt modelId="{B445EA37-FE63-45AE-9771-6715BFDC2101}" type="parTrans" cxnId="{A3AAB3FD-3F58-4843-A4EB-60D687912D9D}">
      <dgm:prSet/>
      <dgm:spPr/>
      <dgm:t>
        <a:bodyPr/>
        <a:lstStyle/>
        <a:p>
          <a:endParaRPr lang="en-IN"/>
        </a:p>
      </dgm:t>
    </dgm:pt>
    <dgm:pt modelId="{C977ED05-329A-41FF-8757-0A64BE30FD63}" type="sibTrans" cxnId="{A3AAB3FD-3F58-4843-A4EB-60D687912D9D}">
      <dgm:prSet/>
      <dgm:spPr/>
      <dgm:t>
        <a:bodyPr/>
        <a:lstStyle/>
        <a:p>
          <a:endParaRPr lang="en-IN"/>
        </a:p>
      </dgm:t>
    </dgm:pt>
    <dgm:pt modelId="{63E4A594-2D10-4E0A-ADD8-09CE2FEDB7FB}">
      <dgm:prSet/>
      <dgm:spPr/>
      <dgm:t>
        <a:bodyPr/>
        <a:lstStyle/>
        <a:p>
          <a:pPr rtl="0"/>
          <a:r>
            <a:rPr lang="en-US"/>
            <a:t>[(ngModel)]=“field”</a:t>
          </a:r>
          <a:endParaRPr lang="en-IN"/>
        </a:p>
      </dgm:t>
    </dgm:pt>
    <dgm:pt modelId="{B32F337A-59A5-4062-BA49-082FEBE49A0D}" type="parTrans" cxnId="{008475AE-811B-4E33-AE2C-25DD6880EFD8}">
      <dgm:prSet/>
      <dgm:spPr/>
      <dgm:t>
        <a:bodyPr/>
        <a:lstStyle/>
        <a:p>
          <a:endParaRPr lang="en-IN"/>
        </a:p>
      </dgm:t>
    </dgm:pt>
    <dgm:pt modelId="{FA2138F1-CA9C-4F23-94A4-59396BC834CE}" type="sibTrans" cxnId="{008475AE-811B-4E33-AE2C-25DD6880EFD8}">
      <dgm:prSet/>
      <dgm:spPr/>
      <dgm:t>
        <a:bodyPr/>
        <a:lstStyle/>
        <a:p>
          <a:endParaRPr lang="en-IN"/>
        </a:p>
      </dgm:t>
    </dgm:pt>
    <dgm:pt modelId="{F1945217-7AC6-4CF5-AA7C-31DE4027AC20}">
      <dgm:prSet/>
      <dgm:spPr/>
      <dgm:t>
        <a:bodyPr/>
        <a:lstStyle/>
        <a:p>
          <a:pPr rtl="0"/>
          <a:r>
            <a:rPr lang="en-US"/>
            <a:t>Needs to be imported : import { FormsModule } from “@angular/forms”;</a:t>
          </a:r>
          <a:endParaRPr lang="en-IN"/>
        </a:p>
      </dgm:t>
    </dgm:pt>
    <dgm:pt modelId="{74EA10C7-4BCD-430D-9E2F-2F3B8AFA22BA}" type="parTrans" cxnId="{FF3D640C-5647-42C3-80A1-E6BEC0C54E0C}">
      <dgm:prSet/>
      <dgm:spPr/>
      <dgm:t>
        <a:bodyPr/>
        <a:lstStyle/>
        <a:p>
          <a:endParaRPr lang="en-IN"/>
        </a:p>
      </dgm:t>
    </dgm:pt>
    <dgm:pt modelId="{413136D5-6361-4AD6-82B2-18BE6620367E}" type="sibTrans" cxnId="{FF3D640C-5647-42C3-80A1-E6BEC0C54E0C}">
      <dgm:prSet/>
      <dgm:spPr/>
      <dgm:t>
        <a:bodyPr/>
        <a:lstStyle/>
        <a:p>
          <a:endParaRPr lang="en-IN"/>
        </a:p>
      </dgm:t>
    </dgm:pt>
    <dgm:pt modelId="{9EE2725B-E89D-4829-B005-ED724A43194A}" type="pres">
      <dgm:prSet presAssocID="{2029CFD0-C1DE-418B-992C-63A11BF39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61F581-D8CA-4C08-A7E5-E91EB1547EDE}" type="pres">
      <dgm:prSet presAssocID="{B013422F-9F4B-4328-A9E3-09FD0EBA78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AD29F4-2BD0-4351-8CC8-E746C101EC65}" type="pres">
      <dgm:prSet presAssocID="{C977ED05-329A-41FF-8757-0A64BE30FD63}" presName="spacer" presStyleCnt="0"/>
      <dgm:spPr/>
    </dgm:pt>
    <dgm:pt modelId="{14673DAA-870A-4FF0-A4FD-BF839BD02009}" type="pres">
      <dgm:prSet presAssocID="{63E4A594-2D10-4E0A-ADD8-09CE2FEDB7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3A5009-44D1-463B-9EF8-6B0F13CA3576}" type="pres">
      <dgm:prSet presAssocID="{FA2138F1-CA9C-4F23-94A4-59396BC834CE}" presName="spacer" presStyleCnt="0"/>
      <dgm:spPr/>
    </dgm:pt>
    <dgm:pt modelId="{14A3F03F-CC8B-4B71-B170-E20AC26B3A05}" type="pres">
      <dgm:prSet presAssocID="{F1945217-7AC6-4CF5-AA7C-31DE4027AC2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B4BE72-6677-4B39-8CA6-375FFCC29AC9}" type="presOf" srcId="{2029CFD0-C1DE-418B-992C-63A11BF39E12}" destId="{9EE2725B-E89D-4829-B005-ED724A43194A}" srcOrd="0" destOrd="0" presId="urn:microsoft.com/office/officeart/2005/8/layout/vList2"/>
    <dgm:cxn modelId="{4C0E2109-FE2A-49EF-9F5A-39831455417C}" type="presOf" srcId="{B013422F-9F4B-4328-A9E3-09FD0EBA785F}" destId="{0D61F581-D8CA-4C08-A7E5-E91EB1547EDE}" srcOrd="0" destOrd="0" presId="urn:microsoft.com/office/officeart/2005/8/layout/vList2"/>
    <dgm:cxn modelId="{50C6D497-3D83-4FFB-B96B-1E34F8D8F0D2}" type="presOf" srcId="{F1945217-7AC6-4CF5-AA7C-31DE4027AC20}" destId="{14A3F03F-CC8B-4B71-B170-E20AC26B3A05}" srcOrd="0" destOrd="0" presId="urn:microsoft.com/office/officeart/2005/8/layout/vList2"/>
    <dgm:cxn modelId="{008475AE-811B-4E33-AE2C-25DD6880EFD8}" srcId="{2029CFD0-C1DE-418B-992C-63A11BF39E12}" destId="{63E4A594-2D10-4E0A-ADD8-09CE2FEDB7FB}" srcOrd="1" destOrd="0" parTransId="{B32F337A-59A5-4062-BA49-082FEBE49A0D}" sibTransId="{FA2138F1-CA9C-4F23-94A4-59396BC834CE}"/>
    <dgm:cxn modelId="{FF3D640C-5647-42C3-80A1-E6BEC0C54E0C}" srcId="{2029CFD0-C1DE-418B-992C-63A11BF39E12}" destId="{F1945217-7AC6-4CF5-AA7C-31DE4027AC20}" srcOrd="2" destOrd="0" parTransId="{74EA10C7-4BCD-430D-9E2F-2F3B8AFA22BA}" sibTransId="{413136D5-6361-4AD6-82B2-18BE6620367E}"/>
    <dgm:cxn modelId="{4DB09258-2E32-4D92-A7A0-07784E111257}" type="presOf" srcId="{63E4A594-2D10-4E0A-ADD8-09CE2FEDB7FB}" destId="{14673DAA-870A-4FF0-A4FD-BF839BD02009}" srcOrd="0" destOrd="0" presId="urn:microsoft.com/office/officeart/2005/8/layout/vList2"/>
    <dgm:cxn modelId="{A3AAB3FD-3F58-4843-A4EB-60D687912D9D}" srcId="{2029CFD0-C1DE-418B-992C-63A11BF39E12}" destId="{B013422F-9F4B-4328-A9E3-09FD0EBA785F}" srcOrd="0" destOrd="0" parTransId="{B445EA37-FE63-45AE-9771-6715BFDC2101}" sibTransId="{C977ED05-329A-41FF-8757-0A64BE30FD63}"/>
    <dgm:cxn modelId="{BB243DF6-1A07-420C-90EF-FE882ED79A2C}" type="presParOf" srcId="{9EE2725B-E89D-4829-B005-ED724A43194A}" destId="{0D61F581-D8CA-4C08-A7E5-E91EB1547EDE}" srcOrd="0" destOrd="0" presId="urn:microsoft.com/office/officeart/2005/8/layout/vList2"/>
    <dgm:cxn modelId="{0F3C14D9-2CD3-4ED2-90FE-5AD287878FC6}" type="presParOf" srcId="{9EE2725B-E89D-4829-B005-ED724A43194A}" destId="{99AD29F4-2BD0-4351-8CC8-E746C101EC65}" srcOrd="1" destOrd="0" presId="urn:microsoft.com/office/officeart/2005/8/layout/vList2"/>
    <dgm:cxn modelId="{FEAB0337-1F7F-4F87-8E07-0B3E2451EFBB}" type="presParOf" srcId="{9EE2725B-E89D-4829-B005-ED724A43194A}" destId="{14673DAA-870A-4FF0-A4FD-BF839BD02009}" srcOrd="2" destOrd="0" presId="urn:microsoft.com/office/officeart/2005/8/layout/vList2"/>
    <dgm:cxn modelId="{6CC45035-BD5A-4340-96C6-106BF3F9EA57}" type="presParOf" srcId="{9EE2725B-E89D-4829-B005-ED724A43194A}" destId="{7D3A5009-44D1-463B-9EF8-6B0F13CA3576}" srcOrd="3" destOrd="0" presId="urn:microsoft.com/office/officeart/2005/8/layout/vList2"/>
    <dgm:cxn modelId="{F96214CE-32DD-4234-9A44-695238E60DA4}" type="presParOf" srcId="{9EE2725B-E89D-4829-B005-ED724A43194A}" destId="{14A3F03F-CC8B-4B71-B170-E20AC26B3A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Routing 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B1D609EC-23E2-41AC-B21F-4160723696CC}" type="presOf" srcId="{5BCE17BF-A276-4815-B681-6C548904A8FD}" destId="{EB4EBC6F-4BFB-4900-8640-AA67A1BA28DC}" srcOrd="0" destOrd="0" presId="urn:microsoft.com/office/officeart/2005/8/layout/vList2"/>
    <dgm:cxn modelId="{CC5D23FB-D64B-4879-9EF2-7FFDCBBC78B5}" type="presOf" srcId="{79562A4A-10FF-403C-A580-1CFE95014151}" destId="{9F4B2583-2957-4A4C-BA86-B6AB3DB47CA4}" srcOrd="0" destOrd="0" presId="urn:microsoft.com/office/officeart/2005/8/layout/vList2"/>
    <dgm:cxn modelId="{B00F400F-7DC5-41B0-905B-CFA5C6C6841F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Forms with UI Validation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EFF55727-2801-492C-920E-5D451E252C38}" type="presOf" srcId="{5BCE17BF-A276-4815-B681-6C548904A8FD}" destId="{EB4EBC6F-4BFB-4900-8640-AA67A1BA28DC}" srcOrd="0" destOrd="0" presId="urn:microsoft.com/office/officeart/2005/8/layout/vList2"/>
    <dgm:cxn modelId="{57EE7865-B4AD-4A73-9662-D61D0B13B158}" type="presOf" srcId="{79562A4A-10FF-403C-A580-1CFE95014151}" destId="{9F4B2583-2957-4A4C-BA86-B6AB3DB47CA4}" srcOrd="0" destOrd="0" presId="urn:microsoft.com/office/officeart/2005/8/layout/vList2"/>
    <dgm:cxn modelId="{380578A2-C4F5-4FBD-9943-976A5078D584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Consuming HTTP Services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F20CC8-2781-4A5B-B395-2E7010156A36}" type="presOf" srcId="{5BCE17BF-A276-4815-B681-6C548904A8FD}" destId="{EB4EBC6F-4BFB-4900-8640-AA67A1BA28DC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15749C80-1365-4285-A688-2D3C8832B96A}" type="presOf" srcId="{79562A4A-10FF-403C-A580-1CFE95014151}" destId="{9F4B2583-2957-4A4C-BA86-B6AB3DB47CA4}" srcOrd="0" destOrd="0" presId="urn:microsoft.com/office/officeart/2005/8/layout/vList2"/>
    <dgm:cxn modelId="{DD2FCCC1-4120-41CE-9809-DBDB54F8A2F5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Services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AAC8F6E4-3BB7-4245-8E89-978DCDC171D8}" type="presOf" srcId="{5BCE17BF-A276-4815-B681-6C548904A8FD}" destId="{EB4EBC6F-4BFB-4900-8640-AA67A1BA28DC}" srcOrd="0" destOrd="0" presId="urn:microsoft.com/office/officeart/2005/8/layout/vList2"/>
    <dgm:cxn modelId="{0FBEBBC1-AD8D-433E-ADD6-6DB767AE0B4C}" type="presOf" srcId="{79562A4A-10FF-403C-A580-1CFE95014151}" destId="{9F4B2583-2957-4A4C-BA86-B6AB3DB47CA4}" srcOrd="0" destOrd="0" presId="urn:microsoft.com/office/officeart/2005/8/layout/vList2"/>
    <dgm:cxn modelId="{FFF96359-CB81-4FA5-A994-BA0B0819F6F8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Error Handling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F20CC8-2781-4A5B-B395-2E7010156A36}" type="presOf" srcId="{5BCE17BF-A276-4815-B681-6C548904A8FD}" destId="{EB4EBC6F-4BFB-4900-8640-AA67A1BA28DC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15749C80-1365-4285-A688-2D3C8832B96A}" type="presOf" srcId="{79562A4A-10FF-403C-A580-1CFE95014151}" destId="{9F4B2583-2957-4A4C-BA86-B6AB3DB47CA4}" srcOrd="0" destOrd="0" presId="urn:microsoft.com/office/officeart/2005/8/layout/vList2"/>
    <dgm:cxn modelId="{DD2FCCC1-4120-41CE-9809-DBDB54F8A2F5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Pipes | Filter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5F20CC8-2781-4A5B-B395-2E7010156A36}" type="presOf" srcId="{5BCE17BF-A276-4815-B681-6C548904A8FD}" destId="{EB4EBC6F-4BFB-4900-8640-AA67A1BA28DC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15749C80-1365-4285-A688-2D3C8832B96A}" type="presOf" srcId="{79562A4A-10FF-403C-A580-1CFE95014151}" destId="{9F4B2583-2957-4A4C-BA86-B6AB3DB47CA4}" srcOrd="0" destOrd="0" presId="urn:microsoft.com/office/officeart/2005/8/layout/vList2"/>
    <dgm:cxn modelId="{DD2FCCC1-4120-41CE-9809-DBDB54F8A2F5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Directives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67EBB6-7C53-45AE-A921-1D797F073C3F}" type="presOf" srcId="{79562A4A-10FF-403C-A580-1CFE95014151}" destId="{9F4B2583-2957-4A4C-BA86-B6AB3DB47CA4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60416101-8D04-45CD-A3C9-910DD1FC175A}" type="presOf" srcId="{5BCE17BF-A276-4815-B681-6C548904A8FD}" destId="{EB4EBC6F-4BFB-4900-8640-AA67A1BA28DC}" srcOrd="0" destOrd="0" presId="urn:microsoft.com/office/officeart/2005/8/layout/vList2"/>
    <dgm:cxn modelId="{51666AE3-7DFD-427F-A540-6CF58A1DE0C0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Building Reusable Components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2CEDD1-F4FE-4FE9-A17D-68AF40526679}" type="presOf" srcId="{79562A4A-10FF-403C-A580-1CFE95014151}" destId="{9F4B2583-2957-4A4C-BA86-B6AB3DB47CA4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5A256D8D-B931-41B5-BD4C-769B6C2BE6F4}" type="presOf" srcId="{5BCE17BF-A276-4815-B681-6C548904A8FD}" destId="{EB4EBC6F-4BFB-4900-8640-AA67A1BA28DC}" srcOrd="0" destOrd="0" presId="urn:microsoft.com/office/officeart/2005/8/layout/vList2"/>
    <dgm:cxn modelId="{D585E046-7FC0-4206-9781-922B2664D100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Unit Testing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2CEDD1-F4FE-4FE9-A17D-68AF40526679}" type="presOf" srcId="{79562A4A-10FF-403C-A580-1CFE95014151}" destId="{9F4B2583-2957-4A4C-BA86-B6AB3DB47CA4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5A256D8D-B931-41B5-BD4C-769B6C2BE6F4}" type="presOf" srcId="{5BCE17BF-A276-4815-B681-6C548904A8FD}" destId="{EB4EBC6F-4BFB-4900-8640-AA67A1BA28DC}" srcOrd="0" destOrd="0" presId="urn:microsoft.com/office/officeart/2005/8/layout/vList2"/>
    <dgm:cxn modelId="{D585E046-7FC0-4206-9781-922B2664D100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D72B8-5CBE-445F-9FB3-8D3D4BF196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1070907-C8E8-4C6E-9826-5E1B1165608C}">
      <dgm:prSet/>
      <dgm:spPr/>
      <dgm:t>
        <a:bodyPr/>
        <a:lstStyle/>
        <a:p>
          <a:pPr rtl="0"/>
          <a:r>
            <a:rPr lang="en-IN"/>
            <a:t>Strong typing</a:t>
          </a:r>
        </a:p>
      </dgm:t>
    </dgm:pt>
    <dgm:pt modelId="{C7799F7D-3D0F-4D3C-A65C-EC2D11B24CF3}" type="parTrans" cxnId="{FD465DFC-5531-4767-8741-E3D3D0BE6A6A}">
      <dgm:prSet/>
      <dgm:spPr/>
      <dgm:t>
        <a:bodyPr/>
        <a:lstStyle/>
        <a:p>
          <a:endParaRPr lang="en-IN"/>
        </a:p>
      </dgm:t>
    </dgm:pt>
    <dgm:pt modelId="{C938C05F-1A43-495D-8D60-C21B8CF37D0F}" type="sibTrans" cxnId="{FD465DFC-5531-4767-8741-E3D3D0BE6A6A}">
      <dgm:prSet/>
      <dgm:spPr/>
      <dgm:t>
        <a:bodyPr/>
        <a:lstStyle/>
        <a:p>
          <a:endParaRPr lang="en-IN"/>
        </a:p>
      </dgm:t>
    </dgm:pt>
    <dgm:pt modelId="{13D739BE-6F0F-4C54-8C18-E7D135BAD8C0}">
      <dgm:prSet/>
      <dgm:spPr/>
      <dgm:t>
        <a:bodyPr/>
        <a:lstStyle/>
        <a:p>
          <a:pPr rtl="0"/>
          <a:r>
            <a:rPr lang="en-IN"/>
            <a:t>Object Oriented Features</a:t>
          </a:r>
        </a:p>
      </dgm:t>
    </dgm:pt>
    <dgm:pt modelId="{E04E98C2-A44E-4883-8DD1-9E8C1EDD9A49}" type="parTrans" cxnId="{22A65065-0F80-461B-9380-FA1E56B03C5C}">
      <dgm:prSet/>
      <dgm:spPr/>
      <dgm:t>
        <a:bodyPr/>
        <a:lstStyle/>
        <a:p>
          <a:endParaRPr lang="en-IN"/>
        </a:p>
      </dgm:t>
    </dgm:pt>
    <dgm:pt modelId="{F45456E7-DF1F-4592-B1DE-1C209D535F15}" type="sibTrans" cxnId="{22A65065-0F80-461B-9380-FA1E56B03C5C}">
      <dgm:prSet/>
      <dgm:spPr/>
      <dgm:t>
        <a:bodyPr/>
        <a:lstStyle/>
        <a:p>
          <a:endParaRPr lang="en-IN"/>
        </a:p>
      </dgm:t>
    </dgm:pt>
    <dgm:pt modelId="{5D8FC07B-3247-411A-8595-7B92A6ECC10E}">
      <dgm:prSet/>
      <dgm:spPr/>
      <dgm:t>
        <a:bodyPr/>
        <a:lstStyle/>
        <a:p>
          <a:pPr rtl="0"/>
          <a:r>
            <a:rPr lang="en-IN"/>
            <a:t>Classes, interfaces, constructor, access modifiers, fields, properties, generics ….</a:t>
          </a:r>
        </a:p>
      </dgm:t>
    </dgm:pt>
    <dgm:pt modelId="{6BF71AFF-99C3-4FB4-BE0C-F07F65FFFEE2}" type="parTrans" cxnId="{9F0AD7F4-B335-45B8-9B35-0B686B135AFC}">
      <dgm:prSet/>
      <dgm:spPr/>
      <dgm:t>
        <a:bodyPr/>
        <a:lstStyle/>
        <a:p>
          <a:endParaRPr lang="en-IN"/>
        </a:p>
      </dgm:t>
    </dgm:pt>
    <dgm:pt modelId="{6A6DC7DA-4C91-4E8C-A26E-439CFB25AC7C}" type="sibTrans" cxnId="{9F0AD7F4-B335-45B8-9B35-0B686B135AFC}">
      <dgm:prSet/>
      <dgm:spPr/>
      <dgm:t>
        <a:bodyPr/>
        <a:lstStyle/>
        <a:p>
          <a:endParaRPr lang="en-IN"/>
        </a:p>
      </dgm:t>
    </dgm:pt>
    <dgm:pt modelId="{DAC15C9E-C0D8-482E-BE1E-2249B887F76B}">
      <dgm:prSet/>
      <dgm:spPr/>
      <dgm:t>
        <a:bodyPr/>
        <a:lstStyle/>
        <a:p>
          <a:pPr rtl="0"/>
          <a:r>
            <a:rPr lang="en-IN"/>
            <a:t>Compile time errors (still not all kings of errors)</a:t>
          </a:r>
        </a:p>
      </dgm:t>
    </dgm:pt>
    <dgm:pt modelId="{33EC32A9-D4FF-48F8-B1C9-6C0CCD09C959}" type="parTrans" cxnId="{88543F0E-4057-4462-A235-226A3A5A2E91}">
      <dgm:prSet/>
      <dgm:spPr/>
      <dgm:t>
        <a:bodyPr/>
        <a:lstStyle/>
        <a:p>
          <a:endParaRPr lang="en-IN"/>
        </a:p>
      </dgm:t>
    </dgm:pt>
    <dgm:pt modelId="{12AE85CF-A416-4125-AD3F-266F799872A2}" type="sibTrans" cxnId="{88543F0E-4057-4462-A235-226A3A5A2E91}">
      <dgm:prSet/>
      <dgm:spPr/>
      <dgm:t>
        <a:bodyPr/>
        <a:lstStyle/>
        <a:p>
          <a:endParaRPr lang="en-IN"/>
        </a:p>
      </dgm:t>
    </dgm:pt>
    <dgm:pt modelId="{CF1C41E6-D3AA-48E9-B6DF-DB6855C64D4C}">
      <dgm:prSet/>
      <dgm:spPr/>
      <dgm:t>
        <a:bodyPr/>
        <a:lstStyle/>
        <a:p>
          <a:pPr rtl="0"/>
          <a:r>
            <a:rPr lang="en-IN"/>
            <a:t>Intellisense </a:t>
          </a:r>
        </a:p>
      </dgm:t>
    </dgm:pt>
    <dgm:pt modelId="{70624656-A67B-45D3-BFA8-A4EA3EC7E03A}" type="parTrans" cxnId="{095192A1-587A-44DE-A29B-92D5B55924D3}">
      <dgm:prSet/>
      <dgm:spPr/>
      <dgm:t>
        <a:bodyPr/>
        <a:lstStyle/>
        <a:p>
          <a:endParaRPr lang="en-IN"/>
        </a:p>
      </dgm:t>
    </dgm:pt>
    <dgm:pt modelId="{4F845CAB-4BEF-4C85-8B49-F175AFFC7248}" type="sibTrans" cxnId="{095192A1-587A-44DE-A29B-92D5B55924D3}">
      <dgm:prSet/>
      <dgm:spPr/>
      <dgm:t>
        <a:bodyPr/>
        <a:lstStyle/>
        <a:p>
          <a:endParaRPr lang="en-IN"/>
        </a:p>
      </dgm:t>
    </dgm:pt>
    <dgm:pt modelId="{07C88606-465F-4DFB-9FFC-EEE5FAECCA0E}" type="pres">
      <dgm:prSet presAssocID="{3B7D72B8-5CBE-445F-9FB3-8D3D4BF196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E5DA06-1B2A-4AE5-A086-33B066905439}" type="pres">
      <dgm:prSet presAssocID="{91070907-C8E8-4C6E-9826-5E1B116560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90301C-C5EF-46A9-A69F-ED36893C3435}" type="pres">
      <dgm:prSet presAssocID="{C938C05F-1A43-495D-8D60-C21B8CF37D0F}" presName="spacer" presStyleCnt="0"/>
      <dgm:spPr/>
    </dgm:pt>
    <dgm:pt modelId="{F76369FA-AF2B-4508-8FCD-28E667F3AAC5}" type="pres">
      <dgm:prSet presAssocID="{13D739BE-6F0F-4C54-8C18-E7D135BAD8C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F434F5-BD3F-44C1-95CA-F1EEC6C0E864}" type="pres">
      <dgm:prSet presAssocID="{13D739BE-6F0F-4C54-8C18-E7D135BAD8C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55242F-DF38-4428-8831-6849DB505D42}" type="pres">
      <dgm:prSet presAssocID="{DAC15C9E-C0D8-482E-BE1E-2249B887F7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EF64B0-D739-4513-BB8B-3B2A2511BBCE}" type="pres">
      <dgm:prSet presAssocID="{12AE85CF-A416-4125-AD3F-266F799872A2}" presName="spacer" presStyleCnt="0"/>
      <dgm:spPr/>
    </dgm:pt>
    <dgm:pt modelId="{5D75547A-B8BE-4266-A54C-AEF88AE1D371}" type="pres">
      <dgm:prSet presAssocID="{CF1C41E6-D3AA-48E9-B6DF-DB6855C64D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0AD7F4-B335-45B8-9B35-0B686B135AFC}" srcId="{13D739BE-6F0F-4C54-8C18-E7D135BAD8C0}" destId="{5D8FC07B-3247-411A-8595-7B92A6ECC10E}" srcOrd="0" destOrd="0" parTransId="{6BF71AFF-99C3-4FB4-BE0C-F07F65FFFEE2}" sibTransId="{6A6DC7DA-4C91-4E8C-A26E-439CFB25AC7C}"/>
    <dgm:cxn modelId="{9A0A2FAD-A804-4CCA-B29F-AB27AB1C6CF3}" type="presOf" srcId="{5D8FC07B-3247-411A-8595-7B92A6ECC10E}" destId="{40F434F5-BD3F-44C1-95CA-F1EEC6C0E864}" srcOrd="0" destOrd="0" presId="urn:microsoft.com/office/officeart/2005/8/layout/vList2"/>
    <dgm:cxn modelId="{3DBA0036-0951-472A-A900-C19F34F931D1}" type="presOf" srcId="{13D739BE-6F0F-4C54-8C18-E7D135BAD8C0}" destId="{F76369FA-AF2B-4508-8FCD-28E667F3AAC5}" srcOrd="0" destOrd="0" presId="urn:microsoft.com/office/officeart/2005/8/layout/vList2"/>
    <dgm:cxn modelId="{F115507A-9BA8-4108-9DE7-E302BFAC130C}" type="presOf" srcId="{DAC15C9E-C0D8-482E-BE1E-2249B887F76B}" destId="{2955242F-DF38-4428-8831-6849DB505D42}" srcOrd="0" destOrd="0" presId="urn:microsoft.com/office/officeart/2005/8/layout/vList2"/>
    <dgm:cxn modelId="{22A65065-0F80-461B-9380-FA1E56B03C5C}" srcId="{3B7D72B8-5CBE-445F-9FB3-8D3D4BF196AC}" destId="{13D739BE-6F0F-4C54-8C18-E7D135BAD8C0}" srcOrd="1" destOrd="0" parTransId="{E04E98C2-A44E-4883-8DD1-9E8C1EDD9A49}" sibTransId="{F45456E7-DF1F-4592-B1DE-1C209D535F15}"/>
    <dgm:cxn modelId="{63965305-9989-4C72-A18A-1B30109D29E6}" type="presOf" srcId="{3B7D72B8-5CBE-445F-9FB3-8D3D4BF196AC}" destId="{07C88606-465F-4DFB-9FFC-EEE5FAECCA0E}" srcOrd="0" destOrd="0" presId="urn:microsoft.com/office/officeart/2005/8/layout/vList2"/>
    <dgm:cxn modelId="{095192A1-587A-44DE-A29B-92D5B55924D3}" srcId="{3B7D72B8-5CBE-445F-9FB3-8D3D4BF196AC}" destId="{CF1C41E6-D3AA-48E9-B6DF-DB6855C64D4C}" srcOrd="3" destOrd="0" parTransId="{70624656-A67B-45D3-BFA8-A4EA3EC7E03A}" sibTransId="{4F845CAB-4BEF-4C85-8B49-F175AFFC7248}"/>
    <dgm:cxn modelId="{44592F91-554F-4F09-8ADE-02FE4FD218C7}" type="presOf" srcId="{91070907-C8E8-4C6E-9826-5E1B1165608C}" destId="{59E5DA06-1B2A-4AE5-A086-33B066905439}" srcOrd="0" destOrd="0" presId="urn:microsoft.com/office/officeart/2005/8/layout/vList2"/>
    <dgm:cxn modelId="{A308290F-A20D-4A6C-987D-A1FB20630F0F}" type="presOf" srcId="{CF1C41E6-D3AA-48E9-B6DF-DB6855C64D4C}" destId="{5D75547A-B8BE-4266-A54C-AEF88AE1D371}" srcOrd="0" destOrd="0" presId="urn:microsoft.com/office/officeart/2005/8/layout/vList2"/>
    <dgm:cxn modelId="{88543F0E-4057-4462-A235-226A3A5A2E91}" srcId="{3B7D72B8-5CBE-445F-9FB3-8D3D4BF196AC}" destId="{DAC15C9E-C0D8-482E-BE1E-2249B887F76B}" srcOrd="2" destOrd="0" parTransId="{33EC32A9-D4FF-48F8-B1C9-6C0CCD09C959}" sibTransId="{12AE85CF-A416-4125-AD3F-266F799872A2}"/>
    <dgm:cxn modelId="{FD465DFC-5531-4767-8741-E3D3D0BE6A6A}" srcId="{3B7D72B8-5CBE-445F-9FB3-8D3D4BF196AC}" destId="{91070907-C8E8-4C6E-9826-5E1B1165608C}" srcOrd="0" destOrd="0" parTransId="{C7799F7D-3D0F-4D3C-A65C-EC2D11B24CF3}" sibTransId="{C938C05F-1A43-495D-8D60-C21B8CF37D0F}"/>
    <dgm:cxn modelId="{D8608312-A49B-4392-ABCF-A2BBD5EC9F00}" type="presParOf" srcId="{07C88606-465F-4DFB-9FFC-EEE5FAECCA0E}" destId="{59E5DA06-1B2A-4AE5-A086-33B066905439}" srcOrd="0" destOrd="0" presId="urn:microsoft.com/office/officeart/2005/8/layout/vList2"/>
    <dgm:cxn modelId="{6BBA6FE1-CEC1-47ED-B598-CD5B96123B7A}" type="presParOf" srcId="{07C88606-465F-4DFB-9FFC-EEE5FAECCA0E}" destId="{0190301C-C5EF-46A9-A69F-ED36893C3435}" srcOrd="1" destOrd="0" presId="urn:microsoft.com/office/officeart/2005/8/layout/vList2"/>
    <dgm:cxn modelId="{2DCF75CB-2346-4542-9A29-658538BB4611}" type="presParOf" srcId="{07C88606-465F-4DFB-9FFC-EEE5FAECCA0E}" destId="{F76369FA-AF2B-4508-8FCD-28E667F3AAC5}" srcOrd="2" destOrd="0" presId="urn:microsoft.com/office/officeart/2005/8/layout/vList2"/>
    <dgm:cxn modelId="{88226AC5-F079-4B49-8554-7DA7BAE3936A}" type="presParOf" srcId="{07C88606-465F-4DFB-9FFC-EEE5FAECCA0E}" destId="{40F434F5-BD3F-44C1-95CA-F1EEC6C0E864}" srcOrd="3" destOrd="0" presId="urn:microsoft.com/office/officeart/2005/8/layout/vList2"/>
    <dgm:cxn modelId="{11A06227-56A8-40D1-881F-ED2203910090}" type="presParOf" srcId="{07C88606-465F-4DFB-9FFC-EEE5FAECCA0E}" destId="{2955242F-DF38-4428-8831-6849DB505D42}" srcOrd="4" destOrd="0" presId="urn:microsoft.com/office/officeart/2005/8/layout/vList2"/>
    <dgm:cxn modelId="{A05772C9-6CEB-44A3-A206-4A537A1AA136}" type="presParOf" srcId="{07C88606-465F-4DFB-9FFC-EEE5FAECCA0E}" destId="{06EF64B0-D739-4513-BB8B-3B2A2511BBCE}" srcOrd="5" destOrd="0" presId="urn:microsoft.com/office/officeart/2005/8/layout/vList2"/>
    <dgm:cxn modelId="{33907937-B6CD-436B-BB3A-AB82DAB5F759}" type="presParOf" srcId="{07C88606-465F-4DFB-9FFC-EEE5FAECCA0E}" destId="{5D75547A-B8BE-4266-A54C-AEF88AE1D3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 smtClean="0"/>
            <a:t>Deployment</a:t>
          </a:r>
          <a:endParaRPr lang="en-IN" dirty="0"/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E492F7F4-20AA-4796-9EA8-139715B21CEA}" type="presOf" srcId="{5BCE17BF-A276-4815-B681-6C548904A8FD}" destId="{EB4EBC6F-4BFB-4900-8640-AA67A1BA28DC}" srcOrd="0" destOrd="0" presId="urn:microsoft.com/office/officeart/2005/8/layout/vList2"/>
    <dgm:cxn modelId="{1C6ADE8F-133A-428F-85C6-FEF22A1654B6}" type="presOf" srcId="{79562A4A-10FF-403C-A580-1CFE95014151}" destId="{9F4B2583-2957-4A4C-BA86-B6AB3DB47CA4}" srcOrd="0" destOrd="0" presId="urn:microsoft.com/office/officeart/2005/8/layout/vList2"/>
    <dgm:cxn modelId="{FD50F7FB-91F8-479F-A178-A1B0A9A2BD27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 smtClean="0"/>
            <a:t>Animation</a:t>
          </a:r>
          <a:endParaRPr lang="en-IN" dirty="0"/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B89574-EA6F-45D1-80D6-08D6435DA6EB}" type="presOf" srcId="{79562A4A-10FF-403C-A580-1CFE95014151}" destId="{9F4B2583-2957-4A4C-BA86-B6AB3DB47CA4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C6AC7239-68CE-4F60-AEA0-D315D84AF7E8}" type="presOf" srcId="{5BCE17BF-A276-4815-B681-6C548904A8FD}" destId="{EB4EBC6F-4BFB-4900-8640-AA67A1BA28DC}" srcOrd="0" destOrd="0" presId="urn:microsoft.com/office/officeart/2005/8/layout/vList2"/>
    <dgm:cxn modelId="{756CE47E-4104-47AC-8313-904DFDB3AD71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 smtClean="0"/>
            <a:t>Material Design</a:t>
          </a:r>
          <a:endParaRPr lang="en-IN" dirty="0"/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89F904E2-2E48-4FA3-865F-B1C5F133A991}" type="presOf" srcId="{79562A4A-10FF-403C-A580-1CFE95014151}" destId="{9F4B2583-2957-4A4C-BA86-B6AB3DB47CA4}" srcOrd="0" destOrd="0" presId="urn:microsoft.com/office/officeart/2005/8/layout/vList2"/>
    <dgm:cxn modelId="{EA78C825-8485-4574-BE8C-F49C7A71B316}" type="presOf" srcId="{5BCE17BF-A276-4815-B681-6C548904A8FD}" destId="{EB4EBC6F-4BFB-4900-8640-AA67A1BA28DC}" srcOrd="0" destOrd="0" presId="urn:microsoft.com/office/officeart/2005/8/layout/vList2"/>
    <dgm:cxn modelId="{E7CF6A1E-101B-42FF-95B4-EB3C132C8D84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82E74-7945-44BE-957D-3E13B5E675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4A47B2-2152-42E8-967E-84185BD8F180}">
      <dgm:prSet/>
      <dgm:spPr/>
      <dgm:t>
        <a:bodyPr/>
        <a:lstStyle/>
        <a:p>
          <a:pPr rtl="0"/>
          <a:r>
            <a:rPr lang="en-IN"/>
            <a:t>number</a:t>
          </a:r>
        </a:p>
      </dgm:t>
    </dgm:pt>
    <dgm:pt modelId="{5DD227D9-1224-43BB-9C00-D8C039B6742F}" type="parTrans" cxnId="{27C793E2-3CE4-4499-B2E4-568CABFB8A5E}">
      <dgm:prSet/>
      <dgm:spPr/>
      <dgm:t>
        <a:bodyPr/>
        <a:lstStyle/>
        <a:p>
          <a:endParaRPr lang="en-IN"/>
        </a:p>
      </dgm:t>
    </dgm:pt>
    <dgm:pt modelId="{34172DBA-8641-42FC-BF1D-9839F4B8C4F2}" type="sibTrans" cxnId="{27C793E2-3CE4-4499-B2E4-568CABFB8A5E}">
      <dgm:prSet/>
      <dgm:spPr/>
      <dgm:t>
        <a:bodyPr/>
        <a:lstStyle/>
        <a:p>
          <a:endParaRPr lang="en-IN"/>
        </a:p>
      </dgm:t>
    </dgm:pt>
    <dgm:pt modelId="{01DD8C9F-3C08-4A93-9C37-E8937AE86689}">
      <dgm:prSet/>
      <dgm:spPr/>
      <dgm:t>
        <a:bodyPr/>
        <a:lstStyle/>
        <a:p>
          <a:pPr rtl="0"/>
          <a:r>
            <a:rPr lang="en-IN"/>
            <a:t>boolean</a:t>
          </a:r>
        </a:p>
      </dgm:t>
    </dgm:pt>
    <dgm:pt modelId="{EB18AC8D-354F-4521-8E92-C4F7F652CEB5}" type="parTrans" cxnId="{0E9E7D76-F925-4705-B9BC-CDDA8ED8253A}">
      <dgm:prSet/>
      <dgm:spPr/>
      <dgm:t>
        <a:bodyPr/>
        <a:lstStyle/>
        <a:p>
          <a:endParaRPr lang="en-IN"/>
        </a:p>
      </dgm:t>
    </dgm:pt>
    <dgm:pt modelId="{C45ACB1D-A268-4895-A278-60666A81A870}" type="sibTrans" cxnId="{0E9E7D76-F925-4705-B9BC-CDDA8ED8253A}">
      <dgm:prSet/>
      <dgm:spPr/>
      <dgm:t>
        <a:bodyPr/>
        <a:lstStyle/>
        <a:p>
          <a:endParaRPr lang="en-IN"/>
        </a:p>
      </dgm:t>
    </dgm:pt>
    <dgm:pt modelId="{852A8D6F-1CF5-40A2-ADE6-7C1D7A5F4ED0}">
      <dgm:prSet/>
      <dgm:spPr/>
      <dgm:t>
        <a:bodyPr/>
        <a:lstStyle/>
        <a:p>
          <a:pPr rtl="0"/>
          <a:r>
            <a:rPr lang="en-IN"/>
            <a:t>string</a:t>
          </a:r>
        </a:p>
      </dgm:t>
    </dgm:pt>
    <dgm:pt modelId="{E65BFF6F-2E33-4A6C-937F-0062B2C91C09}" type="parTrans" cxnId="{08489FAE-2090-4B51-BABA-AE4D73713563}">
      <dgm:prSet/>
      <dgm:spPr/>
      <dgm:t>
        <a:bodyPr/>
        <a:lstStyle/>
        <a:p>
          <a:endParaRPr lang="en-IN"/>
        </a:p>
      </dgm:t>
    </dgm:pt>
    <dgm:pt modelId="{BD73D79B-6EAD-42AD-9A3A-15303CC882B0}" type="sibTrans" cxnId="{08489FAE-2090-4B51-BABA-AE4D73713563}">
      <dgm:prSet/>
      <dgm:spPr/>
      <dgm:t>
        <a:bodyPr/>
        <a:lstStyle/>
        <a:p>
          <a:endParaRPr lang="en-IN"/>
        </a:p>
      </dgm:t>
    </dgm:pt>
    <dgm:pt modelId="{224DD00B-D562-41C2-AA99-E3F1445BBF73}">
      <dgm:prSet/>
      <dgm:spPr/>
      <dgm:t>
        <a:bodyPr/>
        <a:lstStyle/>
        <a:p>
          <a:pPr rtl="0"/>
          <a:r>
            <a:rPr lang="en-IN"/>
            <a:t>any</a:t>
          </a:r>
        </a:p>
      </dgm:t>
    </dgm:pt>
    <dgm:pt modelId="{8C96471B-E0E2-4145-B3F8-FCF19ABF7F84}" type="parTrans" cxnId="{B7340F61-7C88-40B8-9646-4AC423AADF3D}">
      <dgm:prSet/>
      <dgm:spPr/>
      <dgm:t>
        <a:bodyPr/>
        <a:lstStyle/>
        <a:p>
          <a:endParaRPr lang="en-IN"/>
        </a:p>
      </dgm:t>
    </dgm:pt>
    <dgm:pt modelId="{ECEF8688-62E7-4FD8-9B19-94698351D79C}" type="sibTrans" cxnId="{B7340F61-7C88-40B8-9646-4AC423AADF3D}">
      <dgm:prSet/>
      <dgm:spPr/>
      <dgm:t>
        <a:bodyPr/>
        <a:lstStyle/>
        <a:p>
          <a:endParaRPr lang="en-IN"/>
        </a:p>
      </dgm:t>
    </dgm:pt>
    <dgm:pt modelId="{2A32B956-BFF6-4E6D-99AF-6EAE1EA16D78}">
      <dgm:prSet/>
      <dgm:spPr/>
      <dgm:t>
        <a:bodyPr/>
        <a:lstStyle/>
        <a:p>
          <a:pPr rtl="0"/>
          <a:r>
            <a:rPr lang="en-IN"/>
            <a:t>number[]</a:t>
          </a:r>
        </a:p>
      </dgm:t>
    </dgm:pt>
    <dgm:pt modelId="{92A94348-0B07-4267-BFF3-8BC387D9377B}" type="parTrans" cxnId="{79F1C817-EC7E-4613-A123-45A407F0E7E8}">
      <dgm:prSet/>
      <dgm:spPr/>
      <dgm:t>
        <a:bodyPr/>
        <a:lstStyle/>
        <a:p>
          <a:endParaRPr lang="en-IN"/>
        </a:p>
      </dgm:t>
    </dgm:pt>
    <dgm:pt modelId="{9046C3CC-378B-4D41-A542-41C194CAB964}" type="sibTrans" cxnId="{79F1C817-EC7E-4613-A123-45A407F0E7E8}">
      <dgm:prSet/>
      <dgm:spPr/>
      <dgm:t>
        <a:bodyPr/>
        <a:lstStyle/>
        <a:p>
          <a:endParaRPr lang="en-IN"/>
        </a:p>
      </dgm:t>
    </dgm:pt>
    <dgm:pt modelId="{18EFD199-303D-4977-9700-F71617DDBB84}">
      <dgm:prSet/>
      <dgm:spPr/>
      <dgm:t>
        <a:bodyPr/>
        <a:lstStyle/>
        <a:p>
          <a:pPr rtl="0"/>
          <a:r>
            <a:rPr lang="en-IN"/>
            <a:t>any[]</a:t>
          </a:r>
        </a:p>
      </dgm:t>
    </dgm:pt>
    <dgm:pt modelId="{7308621D-FC93-4C63-B9F1-3718E170E60E}" type="parTrans" cxnId="{520BEF9F-3645-42B6-9C3B-CE71BA4CD7F2}">
      <dgm:prSet/>
      <dgm:spPr/>
      <dgm:t>
        <a:bodyPr/>
        <a:lstStyle/>
        <a:p>
          <a:endParaRPr lang="en-IN"/>
        </a:p>
      </dgm:t>
    </dgm:pt>
    <dgm:pt modelId="{00BE647F-A26F-47FE-B6AE-BD4817CB943E}" type="sibTrans" cxnId="{520BEF9F-3645-42B6-9C3B-CE71BA4CD7F2}">
      <dgm:prSet/>
      <dgm:spPr/>
      <dgm:t>
        <a:bodyPr/>
        <a:lstStyle/>
        <a:p>
          <a:endParaRPr lang="en-IN"/>
        </a:p>
      </dgm:t>
    </dgm:pt>
    <dgm:pt modelId="{E74AB416-5545-4670-A100-11EFACAD835F}">
      <dgm:prSet/>
      <dgm:spPr/>
      <dgm:t>
        <a:bodyPr/>
        <a:lstStyle/>
        <a:p>
          <a:pPr rtl="0"/>
          <a:r>
            <a:rPr lang="en-IN"/>
            <a:t>enum Color {   }</a:t>
          </a:r>
        </a:p>
      </dgm:t>
    </dgm:pt>
    <dgm:pt modelId="{05434B5B-84CB-4ECF-8F24-669A86A86572}" type="parTrans" cxnId="{C6615CE7-D358-4F07-A91E-6FA6FED130C2}">
      <dgm:prSet/>
      <dgm:spPr/>
      <dgm:t>
        <a:bodyPr/>
        <a:lstStyle/>
        <a:p>
          <a:endParaRPr lang="en-IN"/>
        </a:p>
      </dgm:t>
    </dgm:pt>
    <dgm:pt modelId="{3650A5E4-514B-453B-A833-1659C1DFA653}" type="sibTrans" cxnId="{C6615CE7-D358-4F07-A91E-6FA6FED130C2}">
      <dgm:prSet/>
      <dgm:spPr/>
      <dgm:t>
        <a:bodyPr/>
        <a:lstStyle/>
        <a:p>
          <a:endParaRPr lang="en-IN"/>
        </a:p>
      </dgm:t>
    </dgm:pt>
    <dgm:pt modelId="{B580FE77-BFAB-4AF1-B850-449C0DD9DC8C}" type="pres">
      <dgm:prSet presAssocID="{3CA82E74-7945-44BE-957D-3E13B5E675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840D62-4A3B-4CFE-A012-CFE84871C632}" type="pres">
      <dgm:prSet presAssocID="{734A47B2-2152-42E8-967E-84185BD8F18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D896E0-596B-46F3-9F39-87A386F9787C}" type="pres">
      <dgm:prSet presAssocID="{34172DBA-8641-42FC-BF1D-9839F4B8C4F2}" presName="spacer" presStyleCnt="0"/>
      <dgm:spPr/>
    </dgm:pt>
    <dgm:pt modelId="{5728DBF6-5F4F-4E56-BA26-B9A44CC0F494}" type="pres">
      <dgm:prSet presAssocID="{01DD8C9F-3C08-4A93-9C37-E8937AE8668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EDE9E5-CBBD-46A1-B962-F0FB5F9DB1C5}" type="pres">
      <dgm:prSet presAssocID="{C45ACB1D-A268-4895-A278-60666A81A870}" presName="spacer" presStyleCnt="0"/>
      <dgm:spPr/>
    </dgm:pt>
    <dgm:pt modelId="{457FF89B-B88A-4C8D-8D17-F4FE3692FE3D}" type="pres">
      <dgm:prSet presAssocID="{852A8D6F-1CF5-40A2-ADE6-7C1D7A5F4ED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1B3D34-E0E6-4F5E-9725-8C58A36AAD13}" type="pres">
      <dgm:prSet presAssocID="{BD73D79B-6EAD-42AD-9A3A-15303CC882B0}" presName="spacer" presStyleCnt="0"/>
      <dgm:spPr/>
    </dgm:pt>
    <dgm:pt modelId="{3B12136B-612B-4864-9A9F-F3762A5E0DC2}" type="pres">
      <dgm:prSet presAssocID="{224DD00B-D562-41C2-AA99-E3F1445BBF7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7622B-6000-48EE-9F67-1FD083D99C91}" type="pres">
      <dgm:prSet presAssocID="{ECEF8688-62E7-4FD8-9B19-94698351D79C}" presName="spacer" presStyleCnt="0"/>
      <dgm:spPr/>
    </dgm:pt>
    <dgm:pt modelId="{2D36BF83-8A9F-4CEC-95D5-389B1FA7927A}" type="pres">
      <dgm:prSet presAssocID="{2A32B956-BFF6-4E6D-99AF-6EAE1EA16D7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662B0-77BB-4FCF-8FBF-FA0898D834D6}" type="pres">
      <dgm:prSet presAssocID="{9046C3CC-378B-4D41-A542-41C194CAB964}" presName="spacer" presStyleCnt="0"/>
      <dgm:spPr/>
    </dgm:pt>
    <dgm:pt modelId="{930AE37C-2A1E-4545-BECF-1B088F16790D}" type="pres">
      <dgm:prSet presAssocID="{18EFD199-303D-4977-9700-F71617DDBB8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986161-0695-42E0-AA3C-531BE6192753}" type="pres">
      <dgm:prSet presAssocID="{00BE647F-A26F-47FE-B6AE-BD4817CB943E}" presName="spacer" presStyleCnt="0"/>
      <dgm:spPr/>
    </dgm:pt>
    <dgm:pt modelId="{016D42F0-4C05-4C9B-9540-C89FF16589F1}" type="pres">
      <dgm:prSet presAssocID="{E74AB416-5545-4670-A100-11EFACAD835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9E7D76-F925-4705-B9BC-CDDA8ED8253A}" srcId="{3CA82E74-7945-44BE-957D-3E13B5E675CF}" destId="{01DD8C9F-3C08-4A93-9C37-E8937AE86689}" srcOrd="1" destOrd="0" parTransId="{EB18AC8D-354F-4521-8E92-C4F7F652CEB5}" sibTransId="{C45ACB1D-A268-4895-A278-60666A81A870}"/>
    <dgm:cxn modelId="{7EC70637-EE26-453E-B334-7AB58A33781A}" type="presOf" srcId="{734A47B2-2152-42E8-967E-84185BD8F180}" destId="{36840D62-4A3B-4CFE-A012-CFE84871C632}" srcOrd="0" destOrd="0" presId="urn:microsoft.com/office/officeart/2005/8/layout/vList2"/>
    <dgm:cxn modelId="{79F1C817-EC7E-4613-A123-45A407F0E7E8}" srcId="{3CA82E74-7945-44BE-957D-3E13B5E675CF}" destId="{2A32B956-BFF6-4E6D-99AF-6EAE1EA16D78}" srcOrd="4" destOrd="0" parTransId="{92A94348-0B07-4267-BFF3-8BC387D9377B}" sibTransId="{9046C3CC-378B-4D41-A542-41C194CAB964}"/>
    <dgm:cxn modelId="{DBEEAA9E-8351-4D95-BF80-CDD250D1C5C4}" type="presOf" srcId="{224DD00B-D562-41C2-AA99-E3F1445BBF73}" destId="{3B12136B-612B-4864-9A9F-F3762A5E0DC2}" srcOrd="0" destOrd="0" presId="urn:microsoft.com/office/officeart/2005/8/layout/vList2"/>
    <dgm:cxn modelId="{C6615CE7-D358-4F07-A91E-6FA6FED130C2}" srcId="{3CA82E74-7945-44BE-957D-3E13B5E675CF}" destId="{E74AB416-5545-4670-A100-11EFACAD835F}" srcOrd="6" destOrd="0" parTransId="{05434B5B-84CB-4ECF-8F24-669A86A86572}" sibTransId="{3650A5E4-514B-453B-A833-1659C1DFA653}"/>
    <dgm:cxn modelId="{520BEF9F-3645-42B6-9C3B-CE71BA4CD7F2}" srcId="{3CA82E74-7945-44BE-957D-3E13B5E675CF}" destId="{18EFD199-303D-4977-9700-F71617DDBB84}" srcOrd="5" destOrd="0" parTransId="{7308621D-FC93-4C63-B9F1-3718E170E60E}" sibTransId="{00BE647F-A26F-47FE-B6AE-BD4817CB943E}"/>
    <dgm:cxn modelId="{B7340F61-7C88-40B8-9646-4AC423AADF3D}" srcId="{3CA82E74-7945-44BE-957D-3E13B5E675CF}" destId="{224DD00B-D562-41C2-AA99-E3F1445BBF73}" srcOrd="3" destOrd="0" parTransId="{8C96471B-E0E2-4145-B3F8-FCF19ABF7F84}" sibTransId="{ECEF8688-62E7-4FD8-9B19-94698351D79C}"/>
    <dgm:cxn modelId="{6ADE1214-1283-48E2-A74A-48B8B88F5C05}" type="presOf" srcId="{852A8D6F-1CF5-40A2-ADE6-7C1D7A5F4ED0}" destId="{457FF89B-B88A-4C8D-8D17-F4FE3692FE3D}" srcOrd="0" destOrd="0" presId="urn:microsoft.com/office/officeart/2005/8/layout/vList2"/>
    <dgm:cxn modelId="{45E349F4-131D-404B-B545-A6323E53A283}" type="presOf" srcId="{2A32B956-BFF6-4E6D-99AF-6EAE1EA16D78}" destId="{2D36BF83-8A9F-4CEC-95D5-389B1FA7927A}" srcOrd="0" destOrd="0" presId="urn:microsoft.com/office/officeart/2005/8/layout/vList2"/>
    <dgm:cxn modelId="{3A38DCC1-CCB3-446F-B483-601E3F5614CA}" type="presOf" srcId="{18EFD199-303D-4977-9700-F71617DDBB84}" destId="{930AE37C-2A1E-4545-BECF-1B088F16790D}" srcOrd="0" destOrd="0" presId="urn:microsoft.com/office/officeart/2005/8/layout/vList2"/>
    <dgm:cxn modelId="{27C793E2-3CE4-4499-B2E4-568CABFB8A5E}" srcId="{3CA82E74-7945-44BE-957D-3E13B5E675CF}" destId="{734A47B2-2152-42E8-967E-84185BD8F180}" srcOrd="0" destOrd="0" parTransId="{5DD227D9-1224-43BB-9C00-D8C039B6742F}" sibTransId="{34172DBA-8641-42FC-BF1D-9839F4B8C4F2}"/>
    <dgm:cxn modelId="{E00CA4FC-96CD-437A-B2EC-3E940B4865F6}" type="presOf" srcId="{01DD8C9F-3C08-4A93-9C37-E8937AE86689}" destId="{5728DBF6-5F4F-4E56-BA26-B9A44CC0F494}" srcOrd="0" destOrd="0" presId="urn:microsoft.com/office/officeart/2005/8/layout/vList2"/>
    <dgm:cxn modelId="{05CE22B2-C311-42DF-85DE-80A4A7E5BB03}" type="presOf" srcId="{3CA82E74-7945-44BE-957D-3E13B5E675CF}" destId="{B580FE77-BFAB-4AF1-B850-449C0DD9DC8C}" srcOrd="0" destOrd="0" presId="urn:microsoft.com/office/officeart/2005/8/layout/vList2"/>
    <dgm:cxn modelId="{08489FAE-2090-4B51-BABA-AE4D73713563}" srcId="{3CA82E74-7945-44BE-957D-3E13B5E675CF}" destId="{852A8D6F-1CF5-40A2-ADE6-7C1D7A5F4ED0}" srcOrd="2" destOrd="0" parTransId="{E65BFF6F-2E33-4A6C-937F-0062B2C91C09}" sibTransId="{BD73D79B-6EAD-42AD-9A3A-15303CC882B0}"/>
    <dgm:cxn modelId="{66C43BBC-3FCB-4CB7-9DB8-CDE8B9C0CD5E}" type="presOf" srcId="{E74AB416-5545-4670-A100-11EFACAD835F}" destId="{016D42F0-4C05-4C9B-9540-C89FF16589F1}" srcOrd="0" destOrd="0" presId="urn:microsoft.com/office/officeart/2005/8/layout/vList2"/>
    <dgm:cxn modelId="{4FE0AB43-0C63-47B5-953A-8A7FA846D27E}" type="presParOf" srcId="{B580FE77-BFAB-4AF1-B850-449C0DD9DC8C}" destId="{36840D62-4A3B-4CFE-A012-CFE84871C632}" srcOrd="0" destOrd="0" presId="urn:microsoft.com/office/officeart/2005/8/layout/vList2"/>
    <dgm:cxn modelId="{C2AD88A3-735B-41A9-B6BA-3CD6CE37E932}" type="presParOf" srcId="{B580FE77-BFAB-4AF1-B850-449C0DD9DC8C}" destId="{8CD896E0-596B-46F3-9F39-87A386F9787C}" srcOrd="1" destOrd="0" presId="urn:microsoft.com/office/officeart/2005/8/layout/vList2"/>
    <dgm:cxn modelId="{7E32D09F-09FA-419E-ADD3-EB6B3771927B}" type="presParOf" srcId="{B580FE77-BFAB-4AF1-B850-449C0DD9DC8C}" destId="{5728DBF6-5F4F-4E56-BA26-B9A44CC0F494}" srcOrd="2" destOrd="0" presId="urn:microsoft.com/office/officeart/2005/8/layout/vList2"/>
    <dgm:cxn modelId="{E27231F5-7D2B-46A3-9F0A-0F7EA54F5965}" type="presParOf" srcId="{B580FE77-BFAB-4AF1-B850-449C0DD9DC8C}" destId="{32EDE9E5-CBBD-46A1-B962-F0FB5F9DB1C5}" srcOrd="3" destOrd="0" presId="urn:microsoft.com/office/officeart/2005/8/layout/vList2"/>
    <dgm:cxn modelId="{548E63C9-6BCA-457C-B7C9-580F06C017EB}" type="presParOf" srcId="{B580FE77-BFAB-4AF1-B850-449C0DD9DC8C}" destId="{457FF89B-B88A-4C8D-8D17-F4FE3692FE3D}" srcOrd="4" destOrd="0" presId="urn:microsoft.com/office/officeart/2005/8/layout/vList2"/>
    <dgm:cxn modelId="{81AB0357-F13D-424D-B7E4-F9674063819A}" type="presParOf" srcId="{B580FE77-BFAB-4AF1-B850-449C0DD9DC8C}" destId="{3C1B3D34-E0E6-4F5E-9725-8C58A36AAD13}" srcOrd="5" destOrd="0" presId="urn:microsoft.com/office/officeart/2005/8/layout/vList2"/>
    <dgm:cxn modelId="{E1BA0F6B-D591-4BE8-AF62-ABDA6B72CD4A}" type="presParOf" srcId="{B580FE77-BFAB-4AF1-B850-449C0DD9DC8C}" destId="{3B12136B-612B-4864-9A9F-F3762A5E0DC2}" srcOrd="6" destOrd="0" presId="urn:microsoft.com/office/officeart/2005/8/layout/vList2"/>
    <dgm:cxn modelId="{CDDE8A4D-B294-4A18-9F15-91DE8F16E243}" type="presParOf" srcId="{B580FE77-BFAB-4AF1-B850-449C0DD9DC8C}" destId="{2487622B-6000-48EE-9F67-1FD083D99C91}" srcOrd="7" destOrd="0" presId="urn:microsoft.com/office/officeart/2005/8/layout/vList2"/>
    <dgm:cxn modelId="{ACD1E280-F516-4080-A068-5C49E7EE532E}" type="presParOf" srcId="{B580FE77-BFAB-4AF1-B850-449C0DD9DC8C}" destId="{2D36BF83-8A9F-4CEC-95D5-389B1FA7927A}" srcOrd="8" destOrd="0" presId="urn:microsoft.com/office/officeart/2005/8/layout/vList2"/>
    <dgm:cxn modelId="{32CAB12F-73C9-49D5-BB82-80ECCAEC9E6D}" type="presParOf" srcId="{B580FE77-BFAB-4AF1-B850-449C0DD9DC8C}" destId="{85C662B0-77BB-4FCF-8FBF-FA0898D834D6}" srcOrd="9" destOrd="0" presId="urn:microsoft.com/office/officeart/2005/8/layout/vList2"/>
    <dgm:cxn modelId="{59F2A98A-9703-4666-87A8-6E6DBFD9480F}" type="presParOf" srcId="{B580FE77-BFAB-4AF1-B850-449C0DD9DC8C}" destId="{930AE37C-2A1E-4545-BECF-1B088F16790D}" srcOrd="10" destOrd="0" presId="urn:microsoft.com/office/officeart/2005/8/layout/vList2"/>
    <dgm:cxn modelId="{9FE94AAB-4CD3-499F-A31F-71E551D8633C}" type="presParOf" srcId="{B580FE77-BFAB-4AF1-B850-449C0DD9DC8C}" destId="{35986161-0695-42E0-AA3C-531BE6192753}" srcOrd="11" destOrd="0" presId="urn:microsoft.com/office/officeart/2005/8/layout/vList2"/>
    <dgm:cxn modelId="{638F4F84-9550-443F-BD83-AA86766100A6}" type="presParOf" srcId="{B580FE77-BFAB-4AF1-B850-449C0DD9DC8C}" destId="{016D42F0-4C05-4C9B-9540-C89FF16589F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3173A1-F1B8-40B5-B869-21051D9708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38C8B0-3A11-4B83-9386-461ED20EB181}">
      <dgm:prSet/>
      <dgm:spPr/>
      <dgm:t>
        <a:bodyPr/>
        <a:lstStyle/>
        <a:p>
          <a:pPr rtl="0"/>
          <a:r>
            <a:rPr lang="en-IN" dirty="0"/>
            <a:t>component</a:t>
          </a:r>
        </a:p>
      </dgm:t>
    </dgm:pt>
    <dgm:pt modelId="{25547115-CBFF-461D-9F5B-65527FB3BD0D}" type="parTrans" cxnId="{8FCF59B4-8EDE-40E1-A0B3-EADD547F55E9}">
      <dgm:prSet/>
      <dgm:spPr/>
      <dgm:t>
        <a:bodyPr/>
        <a:lstStyle/>
        <a:p>
          <a:endParaRPr lang="en-IN"/>
        </a:p>
      </dgm:t>
    </dgm:pt>
    <dgm:pt modelId="{D6991C3D-4457-4099-A8ED-F044D6BA5BE8}" type="sibTrans" cxnId="{8FCF59B4-8EDE-40E1-A0B3-EADD547F55E9}">
      <dgm:prSet/>
      <dgm:spPr/>
      <dgm:t>
        <a:bodyPr/>
        <a:lstStyle/>
        <a:p>
          <a:endParaRPr lang="en-IN"/>
        </a:p>
      </dgm:t>
    </dgm:pt>
    <dgm:pt modelId="{E1974FD4-01DB-4915-8819-7CCC84F5E105}">
      <dgm:prSet/>
      <dgm:spPr/>
      <dgm:t>
        <a:bodyPr/>
        <a:lstStyle/>
        <a:p>
          <a:pPr rtl="0"/>
          <a:r>
            <a:rPr lang="en-IN" dirty="0"/>
            <a:t>Templates</a:t>
          </a:r>
        </a:p>
      </dgm:t>
    </dgm:pt>
    <dgm:pt modelId="{A72D5903-60E9-4B3B-9721-332402AD92EE}" type="parTrans" cxnId="{5FF49881-02D4-4F3C-8BDA-11F12A52F15B}">
      <dgm:prSet/>
      <dgm:spPr/>
      <dgm:t>
        <a:bodyPr/>
        <a:lstStyle/>
        <a:p>
          <a:endParaRPr lang="en-IN"/>
        </a:p>
      </dgm:t>
    </dgm:pt>
    <dgm:pt modelId="{F77B9937-3C11-45CC-910C-32964EFF70CE}" type="sibTrans" cxnId="{5FF49881-02D4-4F3C-8BDA-11F12A52F15B}">
      <dgm:prSet/>
      <dgm:spPr/>
      <dgm:t>
        <a:bodyPr/>
        <a:lstStyle/>
        <a:p>
          <a:endParaRPr lang="en-IN"/>
        </a:p>
      </dgm:t>
    </dgm:pt>
    <dgm:pt modelId="{09E22088-E9CD-44B7-B70D-0845CCE7093A}">
      <dgm:prSet/>
      <dgm:spPr/>
      <dgm:t>
        <a:bodyPr/>
        <a:lstStyle/>
        <a:p>
          <a:pPr rtl="0"/>
          <a:r>
            <a:rPr lang="en-IN" dirty="0"/>
            <a:t>Directives</a:t>
          </a:r>
        </a:p>
      </dgm:t>
    </dgm:pt>
    <dgm:pt modelId="{2B79F1F5-38C9-446C-8EF7-AE4401CEE451}" type="parTrans" cxnId="{3A97DA4B-564D-4FB8-BB90-046E1AD1A3C6}">
      <dgm:prSet/>
      <dgm:spPr/>
      <dgm:t>
        <a:bodyPr/>
        <a:lstStyle/>
        <a:p>
          <a:endParaRPr lang="en-IN"/>
        </a:p>
      </dgm:t>
    </dgm:pt>
    <dgm:pt modelId="{B404FA03-95E4-42ED-920D-5C1D36209546}" type="sibTrans" cxnId="{3A97DA4B-564D-4FB8-BB90-046E1AD1A3C6}">
      <dgm:prSet/>
      <dgm:spPr/>
      <dgm:t>
        <a:bodyPr/>
        <a:lstStyle/>
        <a:p>
          <a:endParaRPr lang="en-IN"/>
        </a:p>
      </dgm:t>
    </dgm:pt>
    <dgm:pt modelId="{E5860168-5994-4655-900F-09546E7B5616}">
      <dgm:prSet/>
      <dgm:spPr/>
      <dgm:t>
        <a:bodyPr/>
        <a:lstStyle/>
        <a:p>
          <a:pPr rtl="0"/>
          <a:r>
            <a:rPr lang="en-IN" dirty="0"/>
            <a:t>Services</a:t>
          </a:r>
        </a:p>
      </dgm:t>
    </dgm:pt>
    <dgm:pt modelId="{E43F14F2-F849-47D8-9537-162BB926B9EE}" type="parTrans" cxnId="{9CDD602B-FEC9-4AFE-8D47-0173D0FE4469}">
      <dgm:prSet/>
      <dgm:spPr/>
      <dgm:t>
        <a:bodyPr/>
        <a:lstStyle/>
        <a:p>
          <a:endParaRPr lang="en-IN"/>
        </a:p>
      </dgm:t>
    </dgm:pt>
    <dgm:pt modelId="{D84E42E4-51B5-4F22-A124-5DABDD166DAC}" type="sibTrans" cxnId="{9CDD602B-FEC9-4AFE-8D47-0173D0FE4469}">
      <dgm:prSet/>
      <dgm:spPr/>
      <dgm:t>
        <a:bodyPr/>
        <a:lstStyle/>
        <a:p>
          <a:endParaRPr lang="en-IN"/>
        </a:p>
      </dgm:t>
    </dgm:pt>
    <dgm:pt modelId="{638AE951-D861-43BE-A058-FDEA35B15EEC}" type="pres">
      <dgm:prSet presAssocID="{A03173A1-F1B8-40B5-B869-21051D9708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5FCA849-63DB-42BD-A28C-9E16019E859F}" type="pres">
      <dgm:prSet presAssocID="{F638C8B0-3A11-4B83-9386-461ED20EB181}" presName="linNode" presStyleCnt="0"/>
      <dgm:spPr/>
    </dgm:pt>
    <dgm:pt modelId="{B8E00897-870E-4296-8F7C-0C5C89267A8B}" type="pres">
      <dgm:prSet presAssocID="{F638C8B0-3A11-4B83-9386-461ED20EB181}" presName="parentText" presStyleLbl="node1" presStyleIdx="0" presStyleCnt="4" custScaleX="21388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0EDA89-2A07-4E5E-91AF-ADDFB1DD44D7}" type="pres">
      <dgm:prSet presAssocID="{D6991C3D-4457-4099-A8ED-F044D6BA5BE8}" presName="sp" presStyleCnt="0"/>
      <dgm:spPr/>
    </dgm:pt>
    <dgm:pt modelId="{A241B657-0150-4119-AF60-6987DFDF55C1}" type="pres">
      <dgm:prSet presAssocID="{E1974FD4-01DB-4915-8819-7CCC84F5E105}" presName="linNode" presStyleCnt="0"/>
      <dgm:spPr/>
    </dgm:pt>
    <dgm:pt modelId="{32E0D00E-B331-478D-99AF-59A3A9FD71B2}" type="pres">
      <dgm:prSet presAssocID="{E1974FD4-01DB-4915-8819-7CCC84F5E105}" presName="parentText" presStyleLbl="node1" presStyleIdx="1" presStyleCnt="4" custScaleX="21388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536807-9069-4676-B280-BBCCA4104395}" type="pres">
      <dgm:prSet presAssocID="{F77B9937-3C11-45CC-910C-32964EFF70CE}" presName="sp" presStyleCnt="0"/>
      <dgm:spPr/>
    </dgm:pt>
    <dgm:pt modelId="{B2563040-20AC-4BFA-A940-33AF2C52DB23}" type="pres">
      <dgm:prSet presAssocID="{09E22088-E9CD-44B7-B70D-0845CCE7093A}" presName="linNode" presStyleCnt="0"/>
      <dgm:spPr/>
    </dgm:pt>
    <dgm:pt modelId="{1151DC95-F74D-4C12-B96C-B584588DC174}" type="pres">
      <dgm:prSet presAssocID="{09E22088-E9CD-44B7-B70D-0845CCE7093A}" presName="parentText" presStyleLbl="node1" presStyleIdx="2" presStyleCnt="4" custScaleX="21388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973452-B26B-45C4-86A7-91DE580CDBDB}" type="pres">
      <dgm:prSet presAssocID="{B404FA03-95E4-42ED-920D-5C1D36209546}" presName="sp" presStyleCnt="0"/>
      <dgm:spPr/>
    </dgm:pt>
    <dgm:pt modelId="{9DAC8ADC-B5E7-48B6-A3BA-C3E7F1C34950}" type="pres">
      <dgm:prSet presAssocID="{E5860168-5994-4655-900F-09546E7B5616}" presName="linNode" presStyleCnt="0"/>
      <dgm:spPr/>
    </dgm:pt>
    <dgm:pt modelId="{45DA4C21-24A8-49B6-836A-199CFE0019F4}" type="pres">
      <dgm:prSet presAssocID="{E5860168-5994-4655-900F-09546E7B5616}" presName="parentText" presStyleLbl="node1" presStyleIdx="3" presStyleCnt="4" custScaleX="21388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DD602B-FEC9-4AFE-8D47-0173D0FE4469}" srcId="{A03173A1-F1B8-40B5-B869-21051D97084A}" destId="{E5860168-5994-4655-900F-09546E7B5616}" srcOrd="3" destOrd="0" parTransId="{E43F14F2-F849-47D8-9537-162BB926B9EE}" sibTransId="{D84E42E4-51B5-4F22-A124-5DABDD166DAC}"/>
    <dgm:cxn modelId="{114AD38C-142F-4FD5-91DE-30D432A83D93}" type="presOf" srcId="{E5860168-5994-4655-900F-09546E7B5616}" destId="{45DA4C21-24A8-49B6-836A-199CFE0019F4}" srcOrd="0" destOrd="0" presId="urn:microsoft.com/office/officeart/2005/8/layout/vList5"/>
    <dgm:cxn modelId="{CBB8022A-4A98-4656-B7EA-1DE235B802EC}" type="presOf" srcId="{E1974FD4-01DB-4915-8819-7CCC84F5E105}" destId="{32E0D00E-B331-478D-99AF-59A3A9FD71B2}" srcOrd="0" destOrd="0" presId="urn:microsoft.com/office/officeart/2005/8/layout/vList5"/>
    <dgm:cxn modelId="{925E0D0D-CAF5-4BC2-932E-FCEBAC0722A2}" type="presOf" srcId="{A03173A1-F1B8-40B5-B869-21051D97084A}" destId="{638AE951-D861-43BE-A058-FDEA35B15EEC}" srcOrd="0" destOrd="0" presId="urn:microsoft.com/office/officeart/2005/8/layout/vList5"/>
    <dgm:cxn modelId="{8DDBDFA6-F38B-4E38-A13A-0F4FA63450D2}" type="presOf" srcId="{F638C8B0-3A11-4B83-9386-461ED20EB181}" destId="{B8E00897-870E-4296-8F7C-0C5C89267A8B}" srcOrd="0" destOrd="0" presId="urn:microsoft.com/office/officeart/2005/8/layout/vList5"/>
    <dgm:cxn modelId="{8FCF59B4-8EDE-40E1-A0B3-EADD547F55E9}" srcId="{A03173A1-F1B8-40B5-B869-21051D97084A}" destId="{F638C8B0-3A11-4B83-9386-461ED20EB181}" srcOrd="0" destOrd="0" parTransId="{25547115-CBFF-461D-9F5B-65527FB3BD0D}" sibTransId="{D6991C3D-4457-4099-A8ED-F044D6BA5BE8}"/>
    <dgm:cxn modelId="{B209710E-CDC7-4A63-AF44-2D21CE5F2669}" type="presOf" srcId="{09E22088-E9CD-44B7-B70D-0845CCE7093A}" destId="{1151DC95-F74D-4C12-B96C-B584588DC174}" srcOrd="0" destOrd="0" presId="urn:microsoft.com/office/officeart/2005/8/layout/vList5"/>
    <dgm:cxn modelId="{3A97DA4B-564D-4FB8-BB90-046E1AD1A3C6}" srcId="{A03173A1-F1B8-40B5-B869-21051D97084A}" destId="{09E22088-E9CD-44B7-B70D-0845CCE7093A}" srcOrd="2" destOrd="0" parTransId="{2B79F1F5-38C9-446C-8EF7-AE4401CEE451}" sibTransId="{B404FA03-95E4-42ED-920D-5C1D36209546}"/>
    <dgm:cxn modelId="{5FF49881-02D4-4F3C-8BDA-11F12A52F15B}" srcId="{A03173A1-F1B8-40B5-B869-21051D97084A}" destId="{E1974FD4-01DB-4915-8819-7CCC84F5E105}" srcOrd="1" destOrd="0" parTransId="{A72D5903-60E9-4B3B-9721-332402AD92EE}" sibTransId="{F77B9937-3C11-45CC-910C-32964EFF70CE}"/>
    <dgm:cxn modelId="{4604A007-44F4-47ED-BAF0-8B0116E0CEB4}" type="presParOf" srcId="{638AE951-D861-43BE-A058-FDEA35B15EEC}" destId="{35FCA849-63DB-42BD-A28C-9E16019E859F}" srcOrd="0" destOrd="0" presId="urn:microsoft.com/office/officeart/2005/8/layout/vList5"/>
    <dgm:cxn modelId="{22C71A84-2A1F-405E-982E-4D5F419585E7}" type="presParOf" srcId="{35FCA849-63DB-42BD-A28C-9E16019E859F}" destId="{B8E00897-870E-4296-8F7C-0C5C89267A8B}" srcOrd="0" destOrd="0" presId="urn:microsoft.com/office/officeart/2005/8/layout/vList5"/>
    <dgm:cxn modelId="{397D547B-BD1A-424C-B0E3-A4D558190C04}" type="presParOf" srcId="{638AE951-D861-43BE-A058-FDEA35B15EEC}" destId="{A70EDA89-2A07-4E5E-91AF-ADDFB1DD44D7}" srcOrd="1" destOrd="0" presId="urn:microsoft.com/office/officeart/2005/8/layout/vList5"/>
    <dgm:cxn modelId="{2F99E1E7-CCC8-47D2-A0B3-247B8C89891B}" type="presParOf" srcId="{638AE951-D861-43BE-A058-FDEA35B15EEC}" destId="{A241B657-0150-4119-AF60-6987DFDF55C1}" srcOrd="2" destOrd="0" presId="urn:microsoft.com/office/officeart/2005/8/layout/vList5"/>
    <dgm:cxn modelId="{0381A736-7A47-42D9-8EB1-748BFA3AE90A}" type="presParOf" srcId="{A241B657-0150-4119-AF60-6987DFDF55C1}" destId="{32E0D00E-B331-478D-99AF-59A3A9FD71B2}" srcOrd="0" destOrd="0" presId="urn:microsoft.com/office/officeart/2005/8/layout/vList5"/>
    <dgm:cxn modelId="{66069FD1-49C1-4957-883D-1CA20D8F7B0C}" type="presParOf" srcId="{638AE951-D861-43BE-A058-FDEA35B15EEC}" destId="{1F536807-9069-4676-B280-BBCCA4104395}" srcOrd="3" destOrd="0" presId="urn:microsoft.com/office/officeart/2005/8/layout/vList5"/>
    <dgm:cxn modelId="{4BDBE48D-5D21-4CCD-916E-D99C790C05D5}" type="presParOf" srcId="{638AE951-D861-43BE-A058-FDEA35B15EEC}" destId="{B2563040-20AC-4BFA-A940-33AF2C52DB23}" srcOrd="4" destOrd="0" presId="urn:microsoft.com/office/officeart/2005/8/layout/vList5"/>
    <dgm:cxn modelId="{D55401C8-A690-4FC9-9D1C-271F1EF499CD}" type="presParOf" srcId="{B2563040-20AC-4BFA-A940-33AF2C52DB23}" destId="{1151DC95-F74D-4C12-B96C-B584588DC174}" srcOrd="0" destOrd="0" presId="urn:microsoft.com/office/officeart/2005/8/layout/vList5"/>
    <dgm:cxn modelId="{471650ED-C0D5-479A-B4BE-ADE1E6B85B1A}" type="presParOf" srcId="{638AE951-D861-43BE-A058-FDEA35B15EEC}" destId="{61973452-B26B-45C4-86A7-91DE580CDBDB}" srcOrd="5" destOrd="0" presId="urn:microsoft.com/office/officeart/2005/8/layout/vList5"/>
    <dgm:cxn modelId="{279F4F60-3EE6-4613-BDE0-77F905CE9C34}" type="presParOf" srcId="{638AE951-D861-43BE-A058-FDEA35B15EEC}" destId="{9DAC8ADC-B5E7-48B6-A3BA-C3E7F1C34950}" srcOrd="6" destOrd="0" presId="urn:microsoft.com/office/officeart/2005/8/layout/vList5"/>
    <dgm:cxn modelId="{F77FF25F-B78F-4CE7-94A2-426037D0501B}" type="presParOf" srcId="{9DAC8ADC-B5E7-48B6-A3BA-C3E7F1C34950}" destId="{45DA4C21-24A8-49B6-836A-199CFE0019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4D1C5-566F-456E-B8E9-3FF5016F57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CF08BE5-922D-4845-9026-D3987A41A168}">
      <dgm:prSet/>
      <dgm:spPr/>
      <dgm:t>
        <a:bodyPr/>
        <a:lstStyle/>
        <a:p>
          <a:pPr rtl="0"/>
          <a:r>
            <a:rPr lang="en-IN"/>
            <a:t>ng new &lt;ApplicationName&gt;</a:t>
          </a:r>
        </a:p>
      </dgm:t>
    </dgm:pt>
    <dgm:pt modelId="{678C85E7-3966-4E87-A010-FCB635DFD867}" type="parTrans" cxnId="{F7ED7C8B-3317-4F28-889C-6D888557EB69}">
      <dgm:prSet/>
      <dgm:spPr/>
      <dgm:t>
        <a:bodyPr/>
        <a:lstStyle/>
        <a:p>
          <a:endParaRPr lang="en-IN"/>
        </a:p>
      </dgm:t>
    </dgm:pt>
    <dgm:pt modelId="{7ECC1FC0-1D85-4178-8B4F-E8AA1F9C8675}" type="sibTrans" cxnId="{F7ED7C8B-3317-4F28-889C-6D888557EB69}">
      <dgm:prSet/>
      <dgm:spPr/>
      <dgm:t>
        <a:bodyPr/>
        <a:lstStyle/>
        <a:p>
          <a:endParaRPr lang="en-IN"/>
        </a:p>
      </dgm:t>
    </dgm:pt>
    <dgm:pt modelId="{704FA2AA-2CCE-4C6A-99B4-D2167E3BE4CC}">
      <dgm:prSet/>
      <dgm:spPr/>
      <dgm:t>
        <a:bodyPr/>
        <a:lstStyle/>
        <a:p>
          <a:pPr rtl="0"/>
          <a:r>
            <a:rPr lang="en-IN"/>
            <a:t>ng serve</a:t>
          </a:r>
        </a:p>
      </dgm:t>
    </dgm:pt>
    <dgm:pt modelId="{6CEDC5EB-CF48-4A2E-96B2-69221C1ABE90}" type="parTrans" cxnId="{0A6F422B-D093-4043-84AA-183ADF58C007}">
      <dgm:prSet/>
      <dgm:spPr/>
      <dgm:t>
        <a:bodyPr/>
        <a:lstStyle/>
        <a:p>
          <a:endParaRPr lang="en-IN"/>
        </a:p>
      </dgm:t>
    </dgm:pt>
    <dgm:pt modelId="{3D665219-3161-4189-8DB3-939D7DEE211F}" type="sibTrans" cxnId="{0A6F422B-D093-4043-84AA-183ADF58C007}">
      <dgm:prSet/>
      <dgm:spPr/>
      <dgm:t>
        <a:bodyPr/>
        <a:lstStyle/>
        <a:p>
          <a:endParaRPr lang="en-IN"/>
        </a:p>
      </dgm:t>
    </dgm:pt>
    <dgm:pt modelId="{5B345FF1-62B9-4AEB-AC25-B3D3043FA699}">
      <dgm:prSet/>
      <dgm:spPr/>
      <dgm:t>
        <a:bodyPr/>
        <a:lstStyle/>
        <a:p>
          <a:pPr rtl="0"/>
          <a:r>
            <a:rPr lang="en-IN"/>
            <a:t>Project Structure</a:t>
          </a:r>
        </a:p>
      </dgm:t>
    </dgm:pt>
    <dgm:pt modelId="{C345C26E-695D-47B2-BB20-78FE21DCEAB8}" type="parTrans" cxnId="{F570C6C0-C28E-4D35-9A6A-9479ED015113}">
      <dgm:prSet/>
      <dgm:spPr/>
      <dgm:t>
        <a:bodyPr/>
        <a:lstStyle/>
        <a:p>
          <a:endParaRPr lang="en-IN"/>
        </a:p>
      </dgm:t>
    </dgm:pt>
    <dgm:pt modelId="{B2DA3925-1F45-40BD-A7B7-AB1AA29107CB}" type="sibTrans" cxnId="{F570C6C0-C28E-4D35-9A6A-9479ED015113}">
      <dgm:prSet/>
      <dgm:spPr/>
      <dgm:t>
        <a:bodyPr/>
        <a:lstStyle/>
        <a:p>
          <a:endParaRPr lang="en-IN"/>
        </a:p>
      </dgm:t>
    </dgm:pt>
    <dgm:pt modelId="{26AC7E45-9C75-4171-A091-5D61AA2D50B1}">
      <dgm:prSet/>
      <dgm:spPr/>
      <dgm:t>
        <a:bodyPr/>
        <a:lstStyle/>
        <a:p>
          <a:pPr rtl="0"/>
          <a:r>
            <a:rPr lang="en-IN" dirty="0"/>
            <a:t>E2E Unit Testing</a:t>
          </a:r>
        </a:p>
      </dgm:t>
    </dgm:pt>
    <dgm:pt modelId="{844D89D6-5113-4C3B-8587-99A5413E5436}" type="parTrans" cxnId="{4AF7396B-8333-4874-A30D-ECF3CC06C4A9}">
      <dgm:prSet/>
      <dgm:spPr/>
      <dgm:t>
        <a:bodyPr/>
        <a:lstStyle/>
        <a:p>
          <a:endParaRPr lang="en-IN"/>
        </a:p>
      </dgm:t>
    </dgm:pt>
    <dgm:pt modelId="{A3133094-5516-4B2A-882C-08600719C74D}" type="sibTrans" cxnId="{4AF7396B-8333-4874-A30D-ECF3CC06C4A9}">
      <dgm:prSet/>
      <dgm:spPr/>
      <dgm:t>
        <a:bodyPr/>
        <a:lstStyle/>
        <a:p>
          <a:endParaRPr lang="en-IN"/>
        </a:p>
      </dgm:t>
    </dgm:pt>
    <dgm:pt modelId="{D2F8F12E-951F-4C7E-8045-00EBB024849E}">
      <dgm:prSet/>
      <dgm:spPr/>
      <dgm:t>
        <a:bodyPr/>
        <a:lstStyle/>
        <a:p>
          <a:pPr rtl="0"/>
          <a:r>
            <a:rPr lang="en-IN"/>
            <a:t>node_modules</a:t>
          </a:r>
        </a:p>
      </dgm:t>
    </dgm:pt>
    <dgm:pt modelId="{285B7F44-290E-410A-995D-20E5A028BEB4}" type="parTrans" cxnId="{0AF65683-9066-4FF1-891E-F33CFADA8201}">
      <dgm:prSet/>
      <dgm:spPr/>
      <dgm:t>
        <a:bodyPr/>
        <a:lstStyle/>
        <a:p>
          <a:endParaRPr lang="en-IN"/>
        </a:p>
      </dgm:t>
    </dgm:pt>
    <dgm:pt modelId="{23E13CEB-9B83-4632-A685-F0D217C58C08}" type="sibTrans" cxnId="{0AF65683-9066-4FF1-891E-F33CFADA8201}">
      <dgm:prSet/>
      <dgm:spPr/>
      <dgm:t>
        <a:bodyPr/>
        <a:lstStyle/>
        <a:p>
          <a:endParaRPr lang="en-IN"/>
        </a:p>
      </dgm:t>
    </dgm:pt>
    <dgm:pt modelId="{1FA54ADC-EB36-41B1-9CB5-12B4FCC42A4A}">
      <dgm:prSet/>
      <dgm:spPr/>
      <dgm:t>
        <a:bodyPr/>
        <a:lstStyle/>
        <a:p>
          <a:pPr rtl="0"/>
          <a:r>
            <a:rPr lang="en-IN"/>
            <a:t>src </a:t>
          </a:r>
        </a:p>
      </dgm:t>
    </dgm:pt>
    <dgm:pt modelId="{133EDD73-43E4-49B1-85B9-57D1F994D024}" type="parTrans" cxnId="{1DC14FE0-4B66-43E0-9B68-F61580A3BF8E}">
      <dgm:prSet/>
      <dgm:spPr/>
      <dgm:t>
        <a:bodyPr/>
        <a:lstStyle/>
        <a:p>
          <a:endParaRPr lang="en-IN"/>
        </a:p>
      </dgm:t>
    </dgm:pt>
    <dgm:pt modelId="{80FCD944-0B08-4539-A93C-C9721C1E1A0E}" type="sibTrans" cxnId="{1DC14FE0-4B66-43E0-9B68-F61580A3BF8E}">
      <dgm:prSet/>
      <dgm:spPr/>
      <dgm:t>
        <a:bodyPr/>
        <a:lstStyle/>
        <a:p>
          <a:endParaRPr lang="en-IN"/>
        </a:p>
      </dgm:t>
    </dgm:pt>
    <dgm:pt modelId="{3891EA02-75F8-4EF8-B07B-6B9C1578BBDB}">
      <dgm:prSet/>
      <dgm:spPr/>
      <dgm:t>
        <a:bodyPr/>
        <a:lstStyle/>
        <a:p>
          <a:pPr rtl="0"/>
          <a:r>
            <a:rPr lang="en-IN"/>
            <a:t>package.json | angular.cli.json | karma.conf.js | tsconfig.json</a:t>
          </a:r>
        </a:p>
      </dgm:t>
    </dgm:pt>
    <dgm:pt modelId="{F611F034-BA1E-48CD-847E-ACC27CF37934}" type="parTrans" cxnId="{2D56C513-B6E1-44D0-9871-70AFA9E49B91}">
      <dgm:prSet/>
      <dgm:spPr/>
      <dgm:t>
        <a:bodyPr/>
        <a:lstStyle/>
        <a:p>
          <a:endParaRPr lang="en-IN"/>
        </a:p>
      </dgm:t>
    </dgm:pt>
    <dgm:pt modelId="{FEDB02DC-0414-47BD-975A-B078A128145F}" type="sibTrans" cxnId="{2D56C513-B6E1-44D0-9871-70AFA9E49B91}">
      <dgm:prSet/>
      <dgm:spPr/>
      <dgm:t>
        <a:bodyPr/>
        <a:lstStyle/>
        <a:p>
          <a:endParaRPr lang="en-IN"/>
        </a:p>
      </dgm:t>
    </dgm:pt>
    <dgm:pt modelId="{608AE4A4-6B26-4EC5-8FB6-99266BE79C6B}" type="pres">
      <dgm:prSet presAssocID="{3B84D1C5-566F-456E-B8E9-3FF5016F57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41F37F-950B-4CF7-95AD-F24BF0C76547}" type="pres">
      <dgm:prSet presAssocID="{ECF08BE5-922D-4845-9026-D3987A41A1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70360B-11EC-40CD-B2DA-A3FEE93BC2A6}" type="pres">
      <dgm:prSet presAssocID="{7ECC1FC0-1D85-4178-8B4F-E8AA1F9C8675}" presName="sibTrans" presStyleCnt="0"/>
      <dgm:spPr/>
    </dgm:pt>
    <dgm:pt modelId="{6D131760-9100-4FCA-82B4-A04D189E41E2}" type="pres">
      <dgm:prSet presAssocID="{704FA2AA-2CCE-4C6A-99B4-D2167E3BE4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FC914B-2017-458D-85E1-02F8BEC58F09}" type="pres">
      <dgm:prSet presAssocID="{3D665219-3161-4189-8DB3-939D7DEE211F}" presName="sibTrans" presStyleCnt="0"/>
      <dgm:spPr/>
    </dgm:pt>
    <dgm:pt modelId="{62ED14B3-80F4-4743-BE10-E1EFBC1AAC81}" type="pres">
      <dgm:prSet presAssocID="{5B345FF1-62B9-4AEB-AC25-B3D3043FA6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70C6C0-C28E-4D35-9A6A-9479ED015113}" srcId="{3B84D1C5-566F-456E-B8E9-3FF5016F5759}" destId="{5B345FF1-62B9-4AEB-AC25-B3D3043FA699}" srcOrd="2" destOrd="0" parTransId="{C345C26E-695D-47B2-BB20-78FE21DCEAB8}" sibTransId="{B2DA3925-1F45-40BD-A7B7-AB1AA29107CB}"/>
    <dgm:cxn modelId="{F7ED7C8B-3317-4F28-889C-6D888557EB69}" srcId="{3B84D1C5-566F-456E-B8E9-3FF5016F5759}" destId="{ECF08BE5-922D-4845-9026-D3987A41A168}" srcOrd="0" destOrd="0" parTransId="{678C85E7-3966-4E87-A010-FCB635DFD867}" sibTransId="{7ECC1FC0-1D85-4178-8B4F-E8AA1F9C8675}"/>
    <dgm:cxn modelId="{95A10BC1-3265-4F4E-8EC5-F9201BA0EA67}" type="presOf" srcId="{3891EA02-75F8-4EF8-B07B-6B9C1578BBDB}" destId="{62ED14B3-80F4-4743-BE10-E1EFBC1AAC81}" srcOrd="0" destOrd="4" presId="urn:microsoft.com/office/officeart/2005/8/layout/default"/>
    <dgm:cxn modelId="{323824E1-9E9C-41BF-B8B9-7DBE63E1717B}" type="presOf" srcId="{3B84D1C5-566F-456E-B8E9-3FF5016F5759}" destId="{608AE4A4-6B26-4EC5-8FB6-99266BE79C6B}" srcOrd="0" destOrd="0" presId="urn:microsoft.com/office/officeart/2005/8/layout/default"/>
    <dgm:cxn modelId="{01498ED2-49DC-47EC-BB3C-29912CCAFBE6}" type="presOf" srcId="{1FA54ADC-EB36-41B1-9CB5-12B4FCC42A4A}" destId="{62ED14B3-80F4-4743-BE10-E1EFBC1AAC81}" srcOrd="0" destOrd="3" presId="urn:microsoft.com/office/officeart/2005/8/layout/default"/>
    <dgm:cxn modelId="{35CA5F96-0F19-4212-82E4-C060819FAFEE}" type="presOf" srcId="{26AC7E45-9C75-4171-A091-5D61AA2D50B1}" destId="{62ED14B3-80F4-4743-BE10-E1EFBC1AAC81}" srcOrd="0" destOrd="1" presId="urn:microsoft.com/office/officeart/2005/8/layout/default"/>
    <dgm:cxn modelId="{1DC14FE0-4B66-43E0-9B68-F61580A3BF8E}" srcId="{5B345FF1-62B9-4AEB-AC25-B3D3043FA699}" destId="{1FA54ADC-EB36-41B1-9CB5-12B4FCC42A4A}" srcOrd="2" destOrd="0" parTransId="{133EDD73-43E4-49B1-85B9-57D1F994D024}" sibTransId="{80FCD944-0B08-4539-A93C-C9721C1E1A0E}"/>
    <dgm:cxn modelId="{E205799A-AA6A-4B79-8CEB-6233430B3A29}" type="presOf" srcId="{ECF08BE5-922D-4845-9026-D3987A41A168}" destId="{CF41F37F-950B-4CF7-95AD-F24BF0C76547}" srcOrd="0" destOrd="0" presId="urn:microsoft.com/office/officeart/2005/8/layout/default"/>
    <dgm:cxn modelId="{0AF65683-9066-4FF1-891E-F33CFADA8201}" srcId="{5B345FF1-62B9-4AEB-AC25-B3D3043FA699}" destId="{D2F8F12E-951F-4C7E-8045-00EBB024849E}" srcOrd="1" destOrd="0" parTransId="{285B7F44-290E-410A-995D-20E5A028BEB4}" sibTransId="{23E13CEB-9B83-4632-A685-F0D217C58C08}"/>
    <dgm:cxn modelId="{0A6F422B-D093-4043-84AA-183ADF58C007}" srcId="{3B84D1C5-566F-456E-B8E9-3FF5016F5759}" destId="{704FA2AA-2CCE-4C6A-99B4-D2167E3BE4CC}" srcOrd="1" destOrd="0" parTransId="{6CEDC5EB-CF48-4A2E-96B2-69221C1ABE90}" sibTransId="{3D665219-3161-4189-8DB3-939D7DEE211F}"/>
    <dgm:cxn modelId="{EB1B5C7B-5F19-461B-AEB6-26AD5410EC07}" type="presOf" srcId="{5B345FF1-62B9-4AEB-AC25-B3D3043FA699}" destId="{62ED14B3-80F4-4743-BE10-E1EFBC1AAC81}" srcOrd="0" destOrd="0" presId="urn:microsoft.com/office/officeart/2005/8/layout/default"/>
    <dgm:cxn modelId="{4AF7396B-8333-4874-A30D-ECF3CC06C4A9}" srcId="{5B345FF1-62B9-4AEB-AC25-B3D3043FA699}" destId="{26AC7E45-9C75-4171-A091-5D61AA2D50B1}" srcOrd="0" destOrd="0" parTransId="{844D89D6-5113-4C3B-8587-99A5413E5436}" sibTransId="{A3133094-5516-4B2A-882C-08600719C74D}"/>
    <dgm:cxn modelId="{2D56C513-B6E1-44D0-9871-70AFA9E49B91}" srcId="{5B345FF1-62B9-4AEB-AC25-B3D3043FA699}" destId="{3891EA02-75F8-4EF8-B07B-6B9C1578BBDB}" srcOrd="3" destOrd="0" parTransId="{F611F034-BA1E-48CD-847E-ACC27CF37934}" sibTransId="{FEDB02DC-0414-47BD-975A-B078A128145F}"/>
    <dgm:cxn modelId="{F280330D-52DF-4E22-AF75-5A0239A8AA5C}" type="presOf" srcId="{704FA2AA-2CCE-4C6A-99B4-D2167E3BE4CC}" destId="{6D131760-9100-4FCA-82B4-A04D189E41E2}" srcOrd="0" destOrd="0" presId="urn:microsoft.com/office/officeart/2005/8/layout/default"/>
    <dgm:cxn modelId="{B699356B-C7DC-4278-A0E9-2F7EAC1D80DA}" type="presOf" srcId="{D2F8F12E-951F-4C7E-8045-00EBB024849E}" destId="{62ED14B3-80F4-4743-BE10-E1EFBC1AAC81}" srcOrd="0" destOrd="2" presId="urn:microsoft.com/office/officeart/2005/8/layout/default"/>
    <dgm:cxn modelId="{38B5FFC1-663E-444D-AA00-A606A898E836}" type="presParOf" srcId="{608AE4A4-6B26-4EC5-8FB6-99266BE79C6B}" destId="{CF41F37F-950B-4CF7-95AD-F24BF0C76547}" srcOrd="0" destOrd="0" presId="urn:microsoft.com/office/officeart/2005/8/layout/default"/>
    <dgm:cxn modelId="{890ACA1B-57B2-4F4E-BF51-BB14364F7231}" type="presParOf" srcId="{608AE4A4-6B26-4EC5-8FB6-99266BE79C6B}" destId="{9470360B-11EC-40CD-B2DA-A3FEE93BC2A6}" srcOrd="1" destOrd="0" presId="urn:microsoft.com/office/officeart/2005/8/layout/default"/>
    <dgm:cxn modelId="{E255D11E-14D9-4B0C-8A7F-4F46BF541C97}" type="presParOf" srcId="{608AE4A4-6B26-4EC5-8FB6-99266BE79C6B}" destId="{6D131760-9100-4FCA-82B4-A04D189E41E2}" srcOrd="2" destOrd="0" presId="urn:microsoft.com/office/officeart/2005/8/layout/default"/>
    <dgm:cxn modelId="{149D036E-0C7D-460B-9A8E-4B11E14AF8F4}" type="presParOf" srcId="{608AE4A4-6B26-4EC5-8FB6-99266BE79C6B}" destId="{35FC914B-2017-458D-85E1-02F8BEC58F09}" srcOrd="3" destOrd="0" presId="urn:microsoft.com/office/officeart/2005/8/layout/default"/>
    <dgm:cxn modelId="{C127F750-EC4A-4ABD-9E17-284DD045D1D6}" type="presParOf" srcId="{608AE4A4-6B26-4EC5-8FB6-99266BE79C6B}" destId="{62ED14B3-80F4-4743-BE10-E1EFBC1AAC8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C287A5-82E8-4490-A6EB-9C8245DA6F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5E30FA-3B35-49DD-BD1B-6AAA4D0FF5C6}">
      <dgm:prSet/>
      <dgm:spPr/>
      <dgm:t>
        <a:bodyPr/>
        <a:lstStyle/>
        <a:p>
          <a:pPr algn="ctr" rtl="0"/>
          <a:r>
            <a:rPr lang="en-IN" dirty="0"/>
            <a:t>Component</a:t>
          </a:r>
        </a:p>
      </dgm:t>
    </dgm:pt>
    <dgm:pt modelId="{A86A5543-8428-4901-963C-B1F4EBDEC383}" type="parTrans" cxnId="{2D26123A-E85B-465F-A463-F09A26ACD65B}">
      <dgm:prSet/>
      <dgm:spPr/>
      <dgm:t>
        <a:bodyPr/>
        <a:lstStyle/>
        <a:p>
          <a:endParaRPr lang="en-IN"/>
        </a:p>
      </dgm:t>
    </dgm:pt>
    <dgm:pt modelId="{5F14AFC0-7FEF-4C10-BF66-708248DA8E38}" type="sibTrans" cxnId="{2D26123A-E85B-465F-A463-F09A26ACD65B}">
      <dgm:prSet/>
      <dgm:spPr/>
      <dgm:t>
        <a:bodyPr/>
        <a:lstStyle/>
        <a:p>
          <a:endParaRPr lang="en-IN"/>
        </a:p>
      </dgm:t>
    </dgm:pt>
    <dgm:pt modelId="{02FCAD36-5761-471C-B628-8FE894480EEF}" type="pres">
      <dgm:prSet presAssocID="{4FC287A5-82E8-4490-A6EB-9C8245DA6F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C197D8-D71F-4023-888E-7AF6D1C0A5E3}" type="pres">
      <dgm:prSet presAssocID="{635E30FA-3B35-49DD-BD1B-6AAA4D0FF5C6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EE9FA7-E9FF-41A4-A323-F75FD2D2CA3A}" type="presOf" srcId="{4FC287A5-82E8-4490-A6EB-9C8245DA6F47}" destId="{02FCAD36-5761-471C-B628-8FE894480EEF}" srcOrd="0" destOrd="0" presId="urn:microsoft.com/office/officeart/2005/8/layout/vList2"/>
    <dgm:cxn modelId="{93B8124A-3DD3-4441-89E9-82F1915E34AB}" type="presOf" srcId="{635E30FA-3B35-49DD-BD1B-6AAA4D0FF5C6}" destId="{89C197D8-D71F-4023-888E-7AF6D1C0A5E3}" srcOrd="0" destOrd="0" presId="urn:microsoft.com/office/officeart/2005/8/layout/vList2"/>
    <dgm:cxn modelId="{2D26123A-E85B-465F-A463-F09A26ACD65B}" srcId="{4FC287A5-82E8-4490-A6EB-9C8245DA6F47}" destId="{635E30FA-3B35-49DD-BD1B-6AAA4D0FF5C6}" srcOrd="0" destOrd="0" parTransId="{A86A5543-8428-4901-963C-B1F4EBDEC383}" sibTransId="{5F14AFC0-7FEF-4C10-BF66-708248DA8E38}"/>
    <dgm:cxn modelId="{856C7913-4FA4-4E33-8E4E-B796459F725F}" type="presParOf" srcId="{02FCAD36-5761-471C-B628-8FE894480EEF}" destId="{89C197D8-D71F-4023-888E-7AF6D1C0A5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BEB69B-3794-4F1D-B6F9-94A8A64DE5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807EF35-50DF-4CF2-B84E-B7C100C0219F}">
      <dgm:prSet/>
      <dgm:spPr/>
      <dgm:t>
        <a:bodyPr/>
        <a:lstStyle/>
        <a:p>
          <a:pPr rtl="0"/>
          <a:r>
            <a:rPr lang="en-IN"/>
            <a:t>Create a component</a:t>
          </a:r>
        </a:p>
      </dgm:t>
    </dgm:pt>
    <dgm:pt modelId="{01597A03-0DF9-4EE9-8C3A-E2BF6561E9E5}" type="parTrans" cxnId="{8CF2BD0B-CF41-4223-A3DE-F0389027F181}">
      <dgm:prSet/>
      <dgm:spPr/>
      <dgm:t>
        <a:bodyPr/>
        <a:lstStyle/>
        <a:p>
          <a:endParaRPr lang="en-IN"/>
        </a:p>
      </dgm:t>
    </dgm:pt>
    <dgm:pt modelId="{60820C43-52AD-439E-B31B-BE79A7729B8C}" type="sibTrans" cxnId="{8CF2BD0B-CF41-4223-A3DE-F0389027F181}">
      <dgm:prSet/>
      <dgm:spPr/>
      <dgm:t>
        <a:bodyPr/>
        <a:lstStyle/>
        <a:p>
          <a:endParaRPr lang="en-IN"/>
        </a:p>
      </dgm:t>
    </dgm:pt>
    <dgm:pt modelId="{69E843AA-60CA-4A32-B817-AC43B28A12A0}">
      <dgm:prSet/>
      <dgm:spPr/>
      <dgm:t>
        <a:bodyPr/>
        <a:lstStyle/>
        <a:p>
          <a:pPr rtl="0"/>
          <a:r>
            <a:rPr lang="en-IN"/>
            <a:t>Register it in a module</a:t>
          </a:r>
        </a:p>
      </dgm:t>
    </dgm:pt>
    <dgm:pt modelId="{9F159166-523F-4A89-8F54-B303D10E54EF}" type="parTrans" cxnId="{B2FB38C2-8375-43BC-BAE9-ABF64D6DBF69}">
      <dgm:prSet/>
      <dgm:spPr/>
      <dgm:t>
        <a:bodyPr/>
        <a:lstStyle/>
        <a:p>
          <a:endParaRPr lang="en-IN"/>
        </a:p>
      </dgm:t>
    </dgm:pt>
    <dgm:pt modelId="{21DCC3B6-E5E5-4FCF-BC49-A5D9CBA6F27F}" type="sibTrans" cxnId="{B2FB38C2-8375-43BC-BAE9-ABF64D6DBF69}">
      <dgm:prSet/>
      <dgm:spPr/>
      <dgm:t>
        <a:bodyPr/>
        <a:lstStyle/>
        <a:p>
          <a:endParaRPr lang="en-IN"/>
        </a:p>
      </dgm:t>
    </dgm:pt>
    <dgm:pt modelId="{67D1141A-342A-4907-A757-D74C6B3C1987}">
      <dgm:prSet/>
      <dgm:spPr/>
      <dgm:t>
        <a:bodyPr/>
        <a:lstStyle/>
        <a:p>
          <a:pPr rtl="0"/>
          <a:r>
            <a:rPr lang="en-IN"/>
            <a:t>Add an element in HTML markup</a:t>
          </a:r>
        </a:p>
      </dgm:t>
    </dgm:pt>
    <dgm:pt modelId="{918E5CAF-8029-4315-BB66-D30EFB7DBE86}" type="parTrans" cxnId="{8491FD03-2E3D-4976-9555-662CE33EA78E}">
      <dgm:prSet/>
      <dgm:spPr/>
      <dgm:t>
        <a:bodyPr/>
        <a:lstStyle/>
        <a:p>
          <a:endParaRPr lang="en-IN"/>
        </a:p>
      </dgm:t>
    </dgm:pt>
    <dgm:pt modelId="{8DAEA9C6-7354-436B-B1D8-A05846293DF3}" type="sibTrans" cxnId="{8491FD03-2E3D-4976-9555-662CE33EA78E}">
      <dgm:prSet/>
      <dgm:spPr/>
      <dgm:t>
        <a:bodyPr/>
        <a:lstStyle/>
        <a:p>
          <a:endParaRPr lang="en-IN"/>
        </a:p>
      </dgm:t>
    </dgm:pt>
    <dgm:pt modelId="{2D188371-2E25-4946-81CC-4606A439BAB2}">
      <dgm:prSet/>
      <dgm:spPr/>
      <dgm:t>
        <a:bodyPr/>
        <a:lstStyle/>
        <a:p>
          <a:pPr rtl="0"/>
          <a:r>
            <a:rPr lang="en-IN"/>
            <a:t>Naming convention :    user-creation.component.ts</a:t>
          </a:r>
        </a:p>
      </dgm:t>
    </dgm:pt>
    <dgm:pt modelId="{CEAC6A61-5F5A-43A9-AEAE-466D6F83BA5C}" type="parTrans" cxnId="{7DA7D188-6BFA-434D-9B12-DB61415BFFC5}">
      <dgm:prSet/>
      <dgm:spPr/>
      <dgm:t>
        <a:bodyPr/>
        <a:lstStyle/>
        <a:p>
          <a:endParaRPr lang="en-IN"/>
        </a:p>
      </dgm:t>
    </dgm:pt>
    <dgm:pt modelId="{AA35BEDB-F945-4581-9FD1-C827C32D2C08}" type="sibTrans" cxnId="{7DA7D188-6BFA-434D-9B12-DB61415BFFC5}">
      <dgm:prSet/>
      <dgm:spPr/>
      <dgm:t>
        <a:bodyPr/>
        <a:lstStyle/>
        <a:p>
          <a:endParaRPr lang="en-IN"/>
        </a:p>
      </dgm:t>
    </dgm:pt>
    <dgm:pt modelId="{34601874-218E-407D-98A1-882F77D23F79}">
      <dgm:prSet/>
      <dgm:spPr/>
      <dgm:t>
        <a:bodyPr/>
        <a:lstStyle/>
        <a:p>
          <a:pPr rtl="0"/>
          <a:r>
            <a:rPr lang="en-IN"/>
            <a:t>ng g c &lt;Name Of the Component&gt;</a:t>
          </a:r>
        </a:p>
      </dgm:t>
    </dgm:pt>
    <dgm:pt modelId="{DC2939C3-8A43-4D45-A7FF-D45A9E2FC6F6}" type="parTrans" cxnId="{0A8F1335-55B1-4ABB-B235-770B2B97D418}">
      <dgm:prSet/>
      <dgm:spPr/>
      <dgm:t>
        <a:bodyPr/>
        <a:lstStyle/>
        <a:p>
          <a:endParaRPr lang="en-IN"/>
        </a:p>
      </dgm:t>
    </dgm:pt>
    <dgm:pt modelId="{CE01B0FA-2F1C-4345-9161-250EC2B7B3F1}" type="sibTrans" cxnId="{0A8F1335-55B1-4ABB-B235-770B2B97D418}">
      <dgm:prSet/>
      <dgm:spPr/>
      <dgm:t>
        <a:bodyPr/>
        <a:lstStyle/>
        <a:p>
          <a:endParaRPr lang="en-IN"/>
        </a:p>
      </dgm:t>
    </dgm:pt>
    <dgm:pt modelId="{9984F5FC-8DA0-4E74-B612-E7E5C16A58BC}" type="pres">
      <dgm:prSet presAssocID="{96BEB69B-3794-4F1D-B6F9-94A8A64DE5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F75272-3CCB-47BF-AA93-4F76E7683AB7}" type="pres">
      <dgm:prSet presAssocID="{3807EF35-50DF-4CF2-B84E-B7C100C021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391B67-F634-4E4E-A800-F699810C36A0}" type="pres">
      <dgm:prSet presAssocID="{60820C43-52AD-439E-B31B-BE79A7729B8C}" presName="spacer" presStyleCnt="0"/>
      <dgm:spPr/>
    </dgm:pt>
    <dgm:pt modelId="{0C12AF1A-0C47-40B7-848D-9B2766AD5910}" type="pres">
      <dgm:prSet presAssocID="{69E843AA-60CA-4A32-B817-AC43B28A12A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011C1E-FE51-4048-BA77-E900B4833894}" type="pres">
      <dgm:prSet presAssocID="{21DCC3B6-E5E5-4FCF-BC49-A5D9CBA6F27F}" presName="spacer" presStyleCnt="0"/>
      <dgm:spPr/>
    </dgm:pt>
    <dgm:pt modelId="{859F8943-19BB-4C41-A711-63266A975070}" type="pres">
      <dgm:prSet presAssocID="{67D1141A-342A-4907-A757-D74C6B3C198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E5F360-4FD7-4EBB-8FC3-30F6FA9EA660}" type="pres">
      <dgm:prSet presAssocID="{8DAEA9C6-7354-436B-B1D8-A05846293DF3}" presName="spacer" presStyleCnt="0"/>
      <dgm:spPr/>
    </dgm:pt>
    <dgm:pt modelId="{96D172B3-8E19-4D5B-8B99-8FF6BB1204BC}" type="pres">
      <dgm:prSet presAssocID="{2D188371-2E25-4946-81CC-4606A439BA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57AD2-5888-436F-955E-FD84F68A3D66}" type="pres">
      <dgm:prSet presAssocID="{AA35BEDB-F945-4581-9FD1-C827C32D2C08}" presName="spacer" presStyleCnt="0"/>
      <dgm:spPr/>
    </dgm:pt>
    <dgm:pt modelId="{B1B30C29-A651-496C-8436-DA8F28971F44}" type="pres">
      <dgm:prSet presAssocID="{34601874-218E-407D-98A1-882F77D23F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FB38C2-8375-43BC-BAE9-ABF64D6DBF69}" srcId="{96BEB69B-3794-4F1D-B6F9-94A8A64DE574}" destId="{69E843AA-60CA-4A32-B817-AC43B28A12A0}" srcOrd="1" destOrd="0" parTransId="{9F159166-523F-4A89-8F54-B303D10E54EF}" sibTransId="{21DCC3B6-E5E5-4FCF-BC49-A5D9CBA6F27F}"/>
    <dgm:cxn modelId="{9B100142-526D-4CA7-815B-172966897114}" type="presOf" srcId="{67D1141A-342A-4907-A757-D74C6B3C1987}" destId="{859F8943-19BB-4C41-A711-63266A975070}" srcOrd="0" destOrd="0" presId="urn:microsoft.com/office/officeart/2005/8/layout/vList2"/>
    <dgm:cxn modelId="{8491FD03-2E3D-4976-9555-662CE33EA78E}" srcId="{96BEB69B-3794-4F1D-B6F9-94A8A64DE574}" destId="{67D1141A-342A-4907-A757-D74C6B3C1987}" srcOrd="2" destOrd="0" parTransId="{918E5CAF-8029-4315-BB66-D30EFB7DBE86}" sibTransId="{8DAEA9C6-7354-436B-B1D8-A05846293DF3}"/>
    <dgm:cxn modelId="{A5310DD9-989D-4C15-B9BB-8C78070FEEF9}" type="presOf" srcId="{96BEB69B-3794-4F1D-B6F9-94A8A64DE574}" destId="{9984F5FC-8DA0-4E74-B612-E7E5C16A58BC}" srcOrd="0" destOrd="0" presId="urn:microsoft.com/office/officeart/2005/8/layout/vList2"/>
    <dgm:cxn modelId="{8961F108-B2DB-4456-99E2-3A6509B3B3E8}" type="presOf" srcId="{34601874-218E-407D-98A1-882F77D23F79}" destId="{B1B30C29-A651-496C-8436-DA8F28971F44}" srcOrd="0" destOrd="0" presId="urn:microsoft.com/office/officeart/2005/8/layout/vList2"/>
    <dgm:cxn modelId="{D9DE2D3D-3AF0-491B-802D-B7C0DF79E875}" type="presOf" srcId="{3807EF35-50DF-4CF2-B84E-B7C100C0219F}" destId="{7EF75272-3CCB-47BF-AA93-4F76E7683AB7}" srcOrd="0" destOrd="0" presId="urn:microsoft.com/office/officeart/2005/8/layout/vList2"/>
    <dgm:cxn modelId="{71A1B0D5-DA37-4C68-8F92-FDD32E320C9B}" type="presOf" srcId="{69E843AA-60CA-4A32-B817-AC43B28A12A0}" destId="{0C12AF1A-0C47-40B7-848D-9B2766AD5910}" srcOrd="0" destOrd="0" presId="urn:microsoft.com/office/officeart/2005/8/layout/vList2"/>
    <dgm:cxn modelId="{7DA7D188-6BFA-434D-9B12-DB61415BFFC5}" srcId="{96BEB69B-3794-4F1D-B6F9-94A8A64DE574}" destId="{2D188371-2E25-4946-81CC-4606A439BAB2}" srcOrd="3" destOrd="0" parTransId="{CEAC6A61-5F5A-43A9-AEAE-466D6F83BA5C}" sibTransId="{AA35BEDB-F945-4581-9FD1-C827C32D2C08}"/>
    <dgm:cxn modelId="{0A8F1335-55B1-4ABB-B235-770B2B97D418}" srcId="{96BEB69B-3794-4F1D-B6F9-94A8A64DE574}" destId="{34601874-218E-407D-98A1-882F77D23F79}" srcOrd="4" destOrd="0" parTransId="{DC2939C3-8A43-4D45-A7FF-D45A9E2FC6F6}" sibTransId="{CE01B0FA-2F1C-4345-9161-250EC2B7B3F1}"/>
    <dgm:cxn modelId="{7E271D2B-441B-402A-9D1D-ED145DE6C932}" type="presOf" srcId="{2D188371-2E25-4946-81CC-4606A439BAB2}" destId="{96D172B3-8E19-4D5B-8B99-8FF6BB1204BC}" srcOrd="0" destOrd="0" presId="urn:microsoft.com/office/officeart/2005/8/layout/vList2"/>
    <dgm:cxn modelId="{8CF2BD0B-CF41-4223-A3DE-F0389027F181}" srcId="{96BEB69B-3794-4F1D-B6F9-94A8A64DE574}" destId="{3807EF35-50DF-4CF2-B84E-B7C100C0219F}" srcOrd="0" destOrd="0" parTransId="{01597A03-0DF9-4EE9-8C3A-E2BF6561E9E5}" sibTransId="{60820C43-52AD-439E-B31B-BE79A7729B8C}"/>
    <dgm:cxn modelId="{A1F53523-9362-4935-B1D9-AA7B29482255}" type="presParOf" srcId="{9984F5FC-8DA0-4E74-B612-E7E5C16A58BC}" destId="{7EF75272-3CCB-47BF-AA93-4F76E7683AB7}" srcOrd="0" destOrd="0" presId="urn:microsoft.com/office/officeart/2005/8/layout/vList2"/>
    <dgm:cxn modelId="{397E5363-6474-4C36-A5BF-95E6715C83AE}" type="presParOf" srcId="{9984F5FC-8DA0-4E74-B612-E7E5C16A58BC}" destId="{A3391B67-F634-4E4E-A800-F699810C36A0}" srcOrd="1" destOrd="0" presId="urn:microsoft.com/office/officeart/2005/8/layout/vList2"/>
    <dgm:cxn modelId="{02E61D1B-CE8E-40B5-95F9-98444827F64E}" type="presParOf" srcId="{9984F5FC-8DA0-4E74-B612-E7E5C16A58BC}" destId="{0C12AF1A-0C47-40B7-848D-9B2766AD5910}" srcOrd="2" destOrd="0" presId="urn:microsoft.com/office/officeart/2005/8/layout/vList2"/>
    <dgm:cxn modelId="{DF3A5B57-AA9D-4EF9-9BF3-B22B8A5D4CE3}" type="presParOf" srcId="{9984F5FC-8DA0-4E74-B612-E7E5C16A58BC}" destId="{D1011C1E-FE51-4048-BA77-E900B4833894}" srcOrd="3" destOrd="0" presId="urn:microsoft.com/office/officeart/2005/8/layout/vList2"/>
    <dgm:cxn modelId="{DC842C7E-5A74-4D80-AA25-D797457D9B6F}" type="presParOf" srcId="{9984F5FC-8DA0-4E74-B612-E7E5C16A58BC}" destId="{859F8943-19BB-4C41-A711-63266A975070}" srcOrd="4" destOrd="0" presId="urn:microsoft.com/office/officeart/2005/8/layout/vList2"/>
    <dgm:cxn modelId="{3C414B97-DE8A-4C69-829B-048B1F018DF6}" type="presParOf" srcId="{9984F5FC-8DA0-4E74-B612-E7E5C16A58BC}" destId="{1DE5F360-4FD7-4EBB-8FC3-30F6FA9EA660}" srcOrd="5" destOrd="0" presId="urn:microsoft.com/office/officeart/2005/8/layout/vList2"/>
    <dgm:cxn modelId="{8EF6D3C6-C70B-41E7-A4E3-70E831A4E2AA}" type="presParOf" srcId="{9984F5FC-8DA0-4E74-B612-E7E5C16A58BC}" destId="{96D172B3-8E19-4D5B-8B99-8FF6BB1204BC}" srcOrd="6" destOrd="0" presId="urn:microsoft.com/office/officeart/2005/8/layout/vList2"/>
    <dgm:cxn modelId="{FFAFCD3C-B846-4B6C-BFD0-CBB3C9612A92}" type="presParOf" srcId="{9984F5FC-8DA0-4E74-B612-E7E5C16A58BC}" destId="{A3557AD2-5888-436F-955E-FD84F68A3D66}" srcOrd="7" destOrd="0" presId="urn:microsoft.com/office/officeart/2005/8/layout/vList2"/>
    <dgm:cxn modelId="{7624B6B8-6242-4C7E-AC94-7EBD506851A4}" type="presParOf" srcId="{9984F5FC-8DA0-4E74-B612-E7E5C16A58BC}" destId="{B1B30C29-A651-496C-8436-DA8F28971F4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Data Binding with Inbuilt Directives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D39B2203-A034-4B66-822A-3447E21AE71D}" type="presOf" srcId="{5BCE17BF-A276-4815-B681-6C548904A8FD}" destId="{EB4EBC6F-4BFB-4900-8640-AA67A1BA28DC}" srcOrd="0" destOrd="0" presId="urn:microsoft.com/office/officeart/2005/8/layout/vList2"/>
    <dgm:cxn modelId="{98028946-7FAA-432F-B20A-2C2F2B6F51C7}" type="presOf" srcId="{79562A4A-10FF-403C-A580-1CFE95014151}" destId="{9F4B2583-2957-4A4C-BA86-B6AB3DB47CA4}" srcOrd="0" destOrd="0" presId="urn:microsoft.com/office/officeart/2005/8/layout/vList2"/>
    <dgm:cxn modelId="{C2F87D2A-7C1B-4546-A4A3-B555628E1A14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CE17BF-A276-4815-B681-6C548904A8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562A4A-10FF-403C-A580-1CFE95014151}">
      <dgm:prSet/>
      <dgm:spPr/>
      <dgm:t>
        <a:bodyPr/>
        <a:lstStyle/>
        <a:p>
          <a:pPr algn="ctr" rtl="0"/>
          <a:r>
            <a:rPr lang="en-IN" dirty="0"/>
            <a:t>Displaying Data and Handling Events</a:t>
          </a:r>
        </a:p>
      </dgm:t>
    </dgm:pt>
    <dgm:pt modelId="{28691BAA-35E8-4806-B8AC-DEA635115609}" type="parTrans" cxnId="{7BC5CFE7-0C7D-463B-921B-A3742C1B8743}">
      <dgm:prSet/>
      <dgm:spPr/>
      <dgm:t>
        <a:bodyPr/>
        <a:lstStyle/>
        <a:p>
          <a:endParaRPr lang="en-IN"/>
        </a:p>
      </dgm:t>
    </dgm:pt>
    <dgm:pt modelId="{9FA3217E-F162-43D0-919B-128221D883F9}" type="sibTrans" cxnId="{7BC5CFE7-0C7D-463B-921B-A3742C1B8743}">
      <dgm:prSet/>
      <dgm:spPr/>
      <dgm:t>
        <a:bodyPr/>
        <a:lstStyle/>
        <a:p>
          <a:endParaRPr lang="en-IN"/>
        </a:p>
      </dgm:t>
    </dgm:pt>
    <dgm:pt modelId="{EB4EBC6F-4BFB-4900-8640-AA67A1BA28DC}" type="pres">
      <dgm:prSet presAssocID="{5BCE17BF-A276-4815-B681-6C548904A8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4B2583-2957-4A4C-BA86-B6AB3DB47CA4}" type="pres">
      <dgm:prSet presAssocID="{79562A4A-10FF-403C-A580-1CFE95014151}" presName="parentText" presStyleLbl="node1" presStyleIdx="0" presStyleCnt="1" custScaleY="290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4F39C3-6E42-4A61-9E26-7F7B67A900E9}" type="presOf" srcId="{5BCE17BF-A276-4815-B681-6C548904A8FD}" destId="{EB4EBC6F-4BFB-4900-8640-AA67A1BA28DC}" srcOrd="0" destOrd="0" presId="urn:microsoft.com/office/officeart/2005/8/layout/vList2"/>
    <dgm:cxn modelId="{7BC5CFE7-0C7D-463B-921B-A3742C1B8743}" srcId="{5BCE17BF-A276-4815-B681-6C548904A8FD}" destId="{79562A4A-10FF-403C-A580-1CFE95014151}" srcOrd="0" destOrd="0" parTransId="{28691BAA-35E8-4806-B8AC-DEA635115609}" sibTransId="{9FA3217E-F162-43D0-919B-128221D883F9}"/>
    <dgm:cxn modelId="{D6CF28E6-E7EA-4F61-97E9-3FACD0343F5E}" type="presOf" srcId="{79562A4A-10FF-403C-A580-1CFE95014151}" destId="{9F4B2583-2957-4A4C-BA86-B6AB3DB47CA4}" srcOrd="0" destOrd="0" presId="urn:microsoft.com/office/officeart/2005/8/layout/vList2"/>
    <dgm:cxn modelId="{0AE87732-6D2B-4E96-9E2D-51AB25574BE4}" type="presParOf" srcId="{EB4EBC6F-4BFB-4900-8640-AA67A1BA28DC}" destId="{9F4B2583-2957-4A4C-BA86-B6AB3DB47C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24AB4-F308-40AF-80A6-0FEDAA7A3197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Visual Studio Code</a:t>
          </a:r>
        </a:p>
      </dsp:txBody>
      <dsp:txXfrm>
        <a:off x="39809" y="68225"/>
        <a:ext cx="8149982" cy="735872"/>
      </dsp:txXfrm>
    </dsp:sp>
    <dsp:sp modelId="{C5F9CD20-5AE8-4F0C-9D51-F5D7F0760524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Node (npm)</a:t>
          </a:r>
        </a:p>
      </dsp:txBody>
      <dsp:txXfrm>
        <a:off x="39809" y="981635"/>
        <a:ext cx="8149982" cy="735872"/>
      </dsp:txXfrm>
    </dsp:sp>
    <dsp:sp modelId="{5DC56E33-5680-43D3-9E8F-017A8959DC4F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Angular CLI</a:t>
          </a:r>
        </a:p>
      </dsp:txBody>
      <dsp:txXfrm>
        <a:off x="39809" y="1895045"/>
        <a:ext cx="8149982" cy="735872"/>
      </dsp:txXfrm>
    </dsp:sp>
    <dsp:sp modelId="{8D679D0B-16D4-4DC0-AC96-9EEDA08D6B58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npm install –g @angular/cli@4</a:t>
          </a:r>
        </a:p>
      </dsp:txBody>
      <dsp:txXfrm>
        <a:off x="39809" y="2808455"/>
        <a:ext cx="8149982" cy="735872"/>
      </dsp:txXfrm>
    </dsp:sp>
    <dsp:sp modelId="{987558EC-E4FA-4ACB-B77B-AA01B6ADBAE6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err="1"/>
            <a:t>ng</a:t>
          </a:r>
          <a:r>
            <a:rPr lang="en-IN" sz="3400" kern="1200" dirty="0"/>
            <a:t>  --version</a:t>
          </a:r>
        </a:p>
      </dsp:txBody>
      <dsp:txXfrm>
        <a:off x="39809" y="3721865"/>
        <a:ext cx="8149982" cy="735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F581-D8CA-4C08-A7E5-E91EB1547EDE}">
      <dsp:nvSpPr>
        <dsp:cNvPr id="0" name=""/>
        <dsp:cNvSpPr/>
      </dsp:nvSpPr>
      <dsp:spPr>
        <a:xfrm>
          <a:off x="0" y="19883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&lt;input [value]=“email” (keyup.enter)=“email= $event.target.value; onKeyUp();”/&gt;</a:t>
          </a:r>
          <a:endParaRPr lang="en-IN" sz="3300" kern="1200"/>
        </a:p>
      </dsp:txBody>
      <dsp:txXfrm>
        <a:off x="64083" y="262914"/>
        <a:ext cx="8101434" cy="1184574"/>
      </dsp:txXfrm>
    </dsp:sp>
    <dsp:sp modelId="{14673DAA-870A-4FF0-A4FD-BF839BD02009}">
      <dsp:nvSpPr>
        <dsp:cNvPr id="0" name=""/>
        <dsp:cNvSpPr/>
      </dsp:nvSpPr>
      <dsp:spPr>
        <a:xfrm>
          <a:off x="0" y="160661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[(ngModel)]=“field”</a:t>
          </a:r>
          <a:endParaRPr lang="en-IN" sz="3300" kern="1200"/>
        </a:p>
      </dsp:txBody>
      <dsp:txXfrm>
        <a:off x="64083" y="1670694"/>
        <a:ext cx="8101434" cy="1184574"/>
      </dsp:txXfrm>
    </dsp:sp>
    <dsp:sp modelId="{14A3F03F-CC8B-4B71-B170-E20AC26B3A05}">
      <dsp:nvSpPr>
        <dsp:cNvPr id="0" name=""/>
        <dsp:cNvSpPr/>
      </dsp:nvSpPr>
      <dsp:spPr>
        <a:xfrm>
          <a:off x="0" y="3014391"/>
          <a:ext cx="8229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Needs to be imported : import { FormsModule } from “@angular/forms”;</a:t>
          </a:r>
          <a:endParaRPr lang="en-IN" sz="3300" kern="1200"/>
        </a:p>
      </dsp:txBody>
      <dsp:txXfrm>
        <a:off x="64083" y="3078474"/>
        <a:ext cx="8101434" cy="11845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Routing </a:t>
          </a:r>
        </a:p>
      </dsp:txBody>
      <dsp:txXfrm>
        <a:off x="220939" y="220941"/>
        <a:ext cx="7787722" cy="40840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08892"/>
          <a:ext cx="8229600" cy="4108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900" kern="1200" dirty="0"/>
            <a:t>Forms with UI Validation</a:t>
          </a:r>
        </a:p>
      </dsp:txBody>
      <dsp:txXfrm>
        <a:off x="200545" y="409437"/>
        <a:ext cx="7828510" cy="37070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78522"/>
          <a:ext cx="8229600" cy="39689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kern="1200" dirty="0"/>
            <a:t>Consuming HTTP Services</a:t>
          </a:r>
        </a:p>
      </dsp:txBody>
      <dsp:txXfrm>
        <a:off x="193747" y="472269"/>
        <a:ext cx="7842106" cy="35814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Services</a:t>
          </a:r>
        </a:p>
      </dsp:txBody>
      <dsp:txXfrm>
        <a:off x="220939" y="220941"/>
        <a:ext cx="7787722" cy="40840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Error Handling</a:t>
          </a:r>
        </a:p>
      </dsp:txBody>
      <dsp:txXfrm>
        <a:off x="220939" y="220941"/>
        <a:ext cx="7787722" cy="40840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Pipes | Filter</a:t>
          </a:r>
        </a:p>
      </dsp:txBody>
      <dsp:txXfrm>
        <a:off x="220939" y="220941"/>
        <a:ext cx="7787722" cy="40840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Directives</a:t>
          </a:r>
        </a:p>
      </dsp:txBody>
      <dsp:txXfrm>
        <a:off x="220939" y="220941"/>
        <a:ext cx="7787722" cy="40840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591858"/>
          <a:ext cx="8229600" cy="3342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/>
            <a:t>Building Reusable Components</a:t>
          </a:r>
        </a:p>
      </dsp:txBody>
      <dsp:txXfrm>
        <a:off x="163155" y="755013"/>
        <a:ext cx="7903290" cy="30159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Unit Testing</a:t>
          </a:r>
        </a:p>
      </dsp:txBody>
      <dsp:txXfrm>
        <a:off x="220939" y="220941"/>
        <a:ext cx="7787722" cy="408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DA06-1B2A-4AE5-A086-33B066905439}">
      <dsp:nvSpPr>
        <dsp:cNvPr id="0" name=""/>
        <dsp:cNvSpPr/>
      </dsp:nvSpPr>
      <dsp:spPr>
        <a:xfrm>
          <a:off x="0" y="23834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/>
            <a:t>Strong typing</a:t>
          </a:r>
        </a:p>
      </dsp:txBody>
      <dsp:txXfrm>
        <a:off x="37467" y="275808"/>
        <a:ext cx="8154666" cy="692586"/>
      </dsp:txXfrm>
    </dsp:sp>
    <dsp:sp modelId="{F76369FA-AF2B-4508-8FCD-28E667F3AAC5}">
      <dsp:nvSpPr>
        <dsp:cNvPr id="0" name=""/>
        <dsp:cNvSpPr/>
      </dsp:nvSpPr>
      <dsp:spPr>
        <a:xfrm>
          <a:off x="0" y="109802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/>
            <a:t>Object Oriented Features</a:t>
          </a:r>
        </a:p>
      </dsp:txBody>
      <dsp:txXfrm>
        <a:off x="37467" y="1135488"/>
        <a:ext cx="8154666" cy="692586"/>
      </dsp:txXfrm>
    </dsp:sp>
    <dsp:sp modelId="{40F434F5-BD3F-44C1-95CA-F1EEC6C0E864}">
      <dsp:nvSpPr>
        <dsp:cNvPr id="0" name=""/>
        <dsp:cNvSpPr/>
      </dsp:nvSpPr>
      <dsp:spPr>
        <a:xfrm>
          <a:off x="0" y="1865541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500" kern="1200"/>
            <a:t>Classes, interfaces, constructor, access modifiers, fields, properties, generics ….</a:t>
          </a:r>
        </a:p>
      </dsp:txBody>
      <dsp:txXfrm>
        <a:off x="0" y="1865541"/>
        <a:ext cx="8229600" cy="794880"/>
      </dsp:txXfrm>
    </dsp:sp>
    <dsp:sp modelId="{2955242F-DF38-4428-8831-6849DB505D42}">
      <dsp:nvSpPr>
        <dsp:cNvPr id="0" name=""/>
        <dsp:cNvSpPr/>
      </dsp:nvSpPr>
      <dsp:spPr>
        <a:xfrm>
          <a:off x="0" y="266042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/>
            <a:t>Compile time errors (still not all kings of errors)</a:t>
          </a:r>
        </a:p>
      </dsp:txBody>
      <dsp:txXfrm>
        <a:off x="37467" y="2697888"/>
        <a:ext cx="8154666" cy="692586"/>
      </dsp:txXfrm>
    </dsp:sp>
    <dsp:sp modelId="{5D75547A-B8BE-4266-A54C-AEF88AE1D371}">
      <dsp:nvSpPr>
        <dsp:cNvPr id="0" name=""/>
        <dsp:cNvSpPr/>
      </dsp:nvSpPr>
      <dsp:spPr>
        <a:xfrm>
          <a:off x="0" y="352010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/>
            <a:t>Intellisense </a:t>
          </a:r>
        </a:p>
      </dsp:txBody>
      <dsp:txXfrm>
        <a:off x="37467" y="3557568"/>
        <a:ext cx="8154666" cy="69258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Deployment</a:t>
          </a:r>
          <a:endParaRPr lang="en-IN" sz="6500" kern="1200" dirty="0"/>
        </a:p>
      </dsp:txBody>
      <dsp:txXfrm>
        <a:off x="220939" y="220941"/>
        <a:ext cx="7787722" cy="40840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Animation</a:t>
          </a:r>
          <a:endParaRPr lang="en-IN" sz="6500" kern="1200" dirty="0"/>
        </a:p>
      </dsp:txBody>
      <dsp:txXfrm>
        <a:off x="220939" y="220941"/>
        <a:ext cx="7787722" cy="40840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Material Design</a:t>
          </a:r>
          <a:endParaRPr lang="en-IN" sz="6500" kern="1200" dirty="0"/>
        </a:p>
      </dsp:txBody>
      <dsp:txXfrm>
        <a:off x="220939" y="220941"/>
        <a:ext cx="7787722" cy="4084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0D62-4A3B-4CFE-A012-CFE84871C632}">
      <dsp:nvSpPr>
        <dsp:cNvPr id="0" name=""/>
        <dsp:cNvSpPr/>
      </dsp:nvSpPr>
      <dsp:spPr>
        <a:xfrm>
          <a:off x="0" y="408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number</a:t>
          </a:r>
        </a:p>
      </dsp:txBody>
      <dsp:txXfrm>
        <a:off x="28100" y="68981"/>
        <a:ext cx="8173400" cy="519439"/>
      </dsp:txXfrm>
    </dsp:sp>
    <dsp:sp modelId="{5728DBF6-5F4F-4E56-BA26-B9A44CC0F494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boolean</a:t>
          </a:r>
        </a:p>
      </dsp:txBody>
      <dsp:txXfrm>
        <a:off x="28100" y="713741"/>
        <a:ext cx="8173400" cy="519439"/>
      </dsp:txXfrm>
    </dsp:sp>
    <dsp:sp modelId="{457FF89B-B88A-4C8D-8D17-F4FE3692FE3D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string</a:t>
          </a:r>
        </a:p>
      </dsp:txBody>
      <dsp:txXfrm>
        <a:off x="28100" y="1358501"/>
        <a:ext cx="8173400" cy="519439"/>
      </dsp:txXfrm>
    </dsp:sp>
    <dsp:sp modelId="{3B12136B-612B-4864-9A9F-F3762A5E0DC2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any</a:t>
          </a:r>
        </a:p>
      </dsp:txBody>
      <dsp:txXfrm>
        <a:off x="28100" y="2003261"/>
        <a:ext cx="8173400" cy="519439"/>
      </dsp:txXfrm>
    </dsp:sp>
    <dsp:sp modelId="{2D36BF83-8A9F-4CEC-95D5-389B1FA7927A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number[]</a:t>
          </a:r>
        </a:p>
      </dsp:txBody>
      <dsp:txXfrm>
        <a:off x="28100" y="2648021"/>
        <a:ext cx="8173400" cy="519439"/>
      </dsp:txXfrm>
    </dsp:sp>
    <dsp:sp modelId="{930AE37C-2A1E-4545-BECF-1B088F16790D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any[]</a:t>
          </a:r>
        </a:p>
      </dsp:txBody>
      <dsp:txXfrm>
        <a:off x="28100" y="3292781"/>
        <a:ext cx="8173400" cy="519439"/>
      </dsp:txXfrm>
    </dsp:sp>
    <dsp:sp modelId="{016D42F0-4C05-4C9B-9540-C89FF16589F1}">
      <dsp:nvSpPr>
        <dsp:cNvPr id="0" name=""/>
        <dsp:cNvSpPr/>
      </dsp:nvSpPr>
      <dsp:spPr>
        <a:xfrm>
          <a:off x="0" y="39094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/>
            <a:t>enum Color {   }</a:t>
          </a:r>
        </a:p>
      </dsp:txBody>
      <dsp:txXfrm>
        <a:off x="28100" y="3937541"/>
        <a:ext cx="81734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00897-870E-4296-8F7C-0C5C89267A8B}">
      <dsp:nvSpPr>
        <dsp:cNvPr id="0" name=""/>
        <dsp:cNvSpPr/>
      </dsp:nvSpPr>
      <dsp:spPr>
        <a:xfrm>
          <a:off x="946446" y="2265"/>
          <a:ext cx="633670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 dirty="0"/>
            <a:t>component</a:t>
          </a:r>
        </a:p>
      </dsp:txBody>
      <dsp:txXfrm>
        <a:off x="999631" y="55450"/>
        <a:ext cx="6230336" cy="983131"/>
      </dsp:txXfrm>
    </dsp:sp>
    <dsp:sp modelId="{32E0D00E-B331-478D-99AF-59A3A9FD71B2}">
      <dsp:nvSpPr>
        <dsp:cNvPr id="0" name=""/>
        <dsp:cNvSpPr/>
      </dsp:nvSpPr>
      <dsp:spPr>
        <a:xfrm>
          <a:off x="946446" y="1146242"/>
          <a:ext cx="633670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200" kern="1200" dirty="0"/>
            <a:t>Templates</a:t>
          </a:r>
        </a:p>
      </dsp:txBody>
      <dsp:txXfrm>
        <a:off x="999631" y="1199427"/>
        <a:ext cx="6230336" cy="983131"/>
      </dsp:txXfrm>
    </dsp:sp>
    <dsp:sp modelId="{1151DC95-F74D-4C12-B96C-B584588DC174}">
      <dsp:nvSpPr>
        <dsp:cNvPr id="0" name=""/>
        <dsp:cNvSpPr/>
      </dsp:nvSpPr>
      <dsp:spPr>
        <a:xfrm>
          <a:off x="946446" y="2290219"/>
          <a:ext cx="633670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200" kern="1200" dirty="0"/>
            <a:t>Directives</a:t>
          </a:r>
        </a:p>
      </dsp:txBody>
      <dsp:txXfrm>
        <a:off x="999631" y="2343404"/>
        <a:ext cx="6230336" cy="983131"/>
      </dsp:txXfrm>
    </dsp:sp>
    <dsp:sp modelId="{45DA4C21-24A8-49B6-836A-199CFE0019F4}">
      <dsp:nvSpPr>
        <dsp:cNvPr id="0" name=""/>
        <dsp:cNvSpPr/>
      </dsp:nvSpPr>
      <dsp:spPr>
        <a:xfrm>
          <a:off x="946446" y="3434195"/>
          <a:ext cx="633670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200" kern="1200" dirty="0"/>
            <a:t>Services</a:t>
          </a:r>
        </a:p>
      </dsp:txBody>
      <dsp:txXfrm>
        <a:off x="999631" y="3487380"/>
        <a:ext cx="6230336" cy="98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1F37F-950B-4CF7-95AD-F24BF0C76547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ng new &lt;ApplicationName&gt;</a:t>
          </a:r>
        </a:p>
      </dsp:txBody>
      <dsp:txXfrm>
        <a:off x="460905" y="1047"/>
        <a:ext cx="3479899" cy="2087939"/>
      </dsp:txXfrm>
    </dsp:sp>
    <dsp:sp modelId="{6D131760-9100-4FCA-82B4-A04D189E41E2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ng serve</a:t>
          </a:r>
        </a:p>
      </dsp:txBody>
      <dsp:txXfrm>
        <a:off x="4288794" y="1047"/>
        <a:ext cx="3479899" cy="2087939"/>
      </dsp:txXfrm>
    </dsp:sp>
    <dsp:sp modelId="{62ED14B3-80F4-4743-BE10-E1EFBC1AAC81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Project Structure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/>
            <a:t>E2E Unit Testing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/>
            <a:t>node_modules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/>
            <a:t>src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/>
            <a:t>package.json | angular.cli.json | karma.conf.js | tsconfig.json</a:t>
          </a:r>
        </a:p>
      </dsp:txBody>
      <dsp:txXfrm>
        <a:off x="2374850" y="2436976"/>
        <a:ext cx="3479899" cy="2087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197D8-D71F-4023-888E-7AF6D1C0A5E3}">
      <dsp:nvSpPr>
        <dsp:cNvPr id="0" name=""/>
        <dsp:cNvSpPr/>
      </dsp:nvSpPr>
      <dsp:spPr>
        <a:xfrm>
          <a:off x="0" y="2"/>
          <a:ext cx="8229600" cy="4525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Component</a:t>
          </a:r>
        </a:p>
      </dsp:txBody>
      <dsp:txXfrm>
        <a:off x="220939" y="220941"/>
        <a:ext cx="7787722" cy="4084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75272-3CCB-47BF-AA93-4F76E7683AB7}">
      <dsp:nvSpPr>
        <dsp:cNvPr id="0" name=""/>
        <dsp:cNvSpPr/>
      </dsp:nvSpPr>
      <dsp:spPr>
        <a:xfrm>
          <a:off x="0" y="29130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/>
            <a:t>Create a component</a:t>
          </a:r>
        </a:p>
      </dsp:txBody>
      <dsp:txXfrm>
        <a:off x="35125" y="326431"/>
        <a:ext cx="8159350" cy="649299"/>
      </dsp:txXfrm>
    </dsp:sp>
    <dsp:sp modelId="{0C12AF1A-0C47-40B7-848D-9B2766AD5910}">
      <dsp:nvSpPr>
        <dsp:cNvPr id="0" name=""/>
        <dsp:cNvSpPr/>
      </dsp:nvSpPr>
      <dsp:spPr>
        <a:xfrm>
          <a:off x="0" y="109725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/>
            <a:t>Register it in a module</a:t>
          </a:r>
        </a:p>
      </dsp:txBody>
      <dsp:txXfrm>
        <a:off x="35125" y="1132381"/>
        <a:ext cx="8159350" cy="649299"/>
      </dsp:txXfrm>
    </dsp:sp>
    <dsp:sp modelId="{859F8943-19BB-4C41-A711-63266A975070}">
      <dsp:nvSpPr>
        <dsp:cNvPr id="0" name=""/>
        <dsp:cNvSpPr/>
      </dsp:nvSpPr>
      <dsp:spPr>
        <a:xfrm>
          <a:off x="0" y="190320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/>
            <a:t>Add an element in HTML markup</a:t>
          </a:r>
        </a:p>
      </dsp:txBody>
      <dsp:txXfrm>
        <a:off x="35125" y="1938331"/>
        <a:ext cx="8159350" cy="649299"/>
      </dsp:txXfrm>
    </dsp:sp>
    <dsp:sp modelId="{96D172B3-8E19-4D5B-8B99-8FF6BB1204BC}">
      <dsp:nvSpPr>
        <dsp:cNvPr id="0" name=""/>
        <dsp:cNvSpPr/>
      </dsp:nvSpPr>
      <dsp:spPr>
        <a:xfrm>
          <a:off x="0" y="270915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/>
            <a:t>Naming convention :    user-creation.component.ts</a:t>
          </a:r>
        </a:p>
      </dsp:txBody>
      <dsp:txXfrm>
        <a:off x="35125" y="2744281"/>
        <a:ext cx="8159350" cy="649299"/>
      </dsp:txXfrm>
    </dsp:sp>
    <dsp:sp modelId="{B1B30C29-A651-496C-8436-DA8F28971F44}">
      <dsp:nvSpPr>
        <dsp:cNvPr id="0" name=""/>
        <dsp:cNvSpPr/>
      </dsp:nvSpPr>
      <dsp:spPr>
        <a:xfrm>
          <a:off x="0" y="351510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/>
            <a:t>ng g c &lt;Name Of the Component&gt;</a:t>
          </a:r>
        </a:p>
      </dsp:txBody>
      <dsp:txXfrm>
        <a:off x="35125" y="3550231"/>
        <a:ext cx="8159350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800748"/>
          <a:ext cx="8229600" cy="2924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/>
            <a:t>Data Binding with Inbuilt Directives</a:t>
          </a:r>
        </a:p>
      </dsp:txBody>
      <dsp:txXfrm>
        <a:off x="142761" y="943509"/>
        <a:ext cx="7944078" cy="2638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2583-2957-4A4C-BA86-B6AB3DB47CA4}">
      <dsp:nvSpPr>
        <dsp:cNvPr id="0" name=""/>
        <dsp:cNvSpPr/>
      </dsp:nvSpPr>
      <dsp:spPr>
        <a:xfrm>
          <a:off x="0" y="835563"/>
          <a:ext cx="8229600" cy="2854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/>
            <a:t>Displaying Data and Handling Events</a:t>
          </a:r>
        </a:p>
      </dsp:txBody>
      <dsp:txXfrm>
        <a:off x="139362" y="974925"/>
        <a:ext cx="7950876" cy="2576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C1C59-2F2D-4CE2-93B4-2032CDFB16A0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2C98F-4CEF-4ADC-A2DF-6A55333DC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io/api/core/IterableChangeRecord#trackById" TargetMode="External"/><Relationship Id="rId5" Type="http://schemas.openxmlformats.org/officeDocument/2006/relationships/hyperlink" Target="https://angular.io/api/common/NgForOfContext#odd" TargetMode="External"/><Relationship Id="rId4" Type="http://schemas.openxmlformats.org/officeDocument/2006/relationships/hyperlink" Target="https://angular.io/api/common/NgForO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 { Component</a:t>
            </a:r>
            <a:r>
              <a:rPr lang="en-IN" baseline="0" dirty="0"/>
              <a:t> } from “@angular/core”;</a:t>
            </a:r>
          </a:p>
          <a:p>
            <a:r>
              <a:rPr lang="en-IN" dirty="0"/>
              <a:t>Template Variable</a:t>
            </a:r>
          </a:p>
          <a:p>
            <a:r>
              <a:rPr lang="en-IN" dirty="0"/>
              <a:t>$</a:t>
            </a:r>
            <a:r>
              <a:rPr lang="en-IN" dirty="0" err="1"/>
              <a:t>event.target.value</a:t>
            </a:r>
            <a:endParaRPr lang="en-IN" dirty="0"/>
          </a:p>
          <a:p>
            <a:endParaRPr lang="en-IN" dirty="0"/>
          </a:p>
          <a:p>
            <a:r>
              <a:rPr lang="en-IN" dirty="0"/>
              <a:t>#email =&gt; </a:t>
            </a:r>
            <a:r>
              <a:rPr lang="en-IN" dirty="0" err="1"/>
              <a:t>email.value</a:t>
            </a:r>
            <a:endParaRPr lang="en-IN" dirty="0"/>
          </a:p>
          <a:p>
            <a:r>
              <a:rPr lang="en-IN" dirty="0"/>
              <a:t>[value]=“email”   ------ one way binding Component to View</a:t>
            </a:r>
          </a:p>
          <a:p>
            <a:r>
              <a:rPr lang="en-IN" dirty="0"/>
              <a:t>[value]=“email”   ------ (change)=“email = $</a:t>
            </a:r>
            <a:r>
              <a:rPr lang="en-IN" dirty="0" err="1"/>
              <a:t>event.target.value</a:t>
            </a:r>
            <a:r>
              <a:rPr lang="en-IN" dirty="0"/>
              <a:t>; </a:t>
            </a:r>
            <a:r>
              <a:rPr lang="en-IN" dirty="0" err="1"/>
              <a:t>onKeyup</a:t>
            </a:r>
            <a:r>
              <a:rPr lang="en-IN" dirty="0"/>
              <a:t>()”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3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'@angular/router';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combineLatest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/observable/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combineLatest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err="1"/>
              <a:t>RouterModule.forRoot</a:t>
            </a:r>
            <a:r>
              <a:rPr lang="en-IN" dirty="0"/>
              <a:t>()</a:t>
            </a:r>
          </a:p>
          <a:p>
            <a:r>
              <a:rPr lang="en-IN" dirty="0"/>
              <a:t>None</a:t>
            </a:r>
            <a:r>
              <a:rPr lang="en-IN" baseline="0" dirty="0"/>
              <a:t> of the route should start with the leading /</a:t>
            </a:r>
          </a:p>
          <a:p>
            <a:endParaRPr lang="en-IN" dirty="0"/>
          </a:p>
          <a:p>
            <a:r>
              <a:rPr lang="en-IN" dirty="0" err="1"/>
              <a:t>routerLink</a:t>
            </a:r>
            <a:r>
              <a:rPr lang="en-IN" dirty="0"/>
              <a:t>="/posts"</a:t>
            </a:r>
          </a:p>
          <a:p>
            <a:r>
              <a:rPr lang="en-IN" dirty="0"/>
              <a:t>[</a:t>
            </a:r>
            <a:r>
              <a:rPr lang="en-IN" dirty="0" err="1"/>
              <a:t>routerLink</a:t>
            </a:r>
            <a:r>
              <a:rPr lang="en-IN" dirty="0"/>
              <a:t>]="['/followers/',p.id]"</a:t>
            </a:r>
          </a:p>
          <a:p>
            <a:r>
              <a:rPr lang="en-IN" dirty="0" err="1"/>
              <a:t>routerLinkActive</a:t>
            </a:r>
            <a:r>
              <a:rPr lang="en-IN" dirty="0"/>
              <a:t> =“classes </a:t>
            </a:r>
            <a:r>
              <a:rPr lang="en-IN" dirty="0" err="1"/>
              <a:t>seperated</a:t>
            </a:r>
            <a:r>
              <a:rPr lang="en-IN" dirty="0"/>
              <a:t> by space”</a:t>
            </a:r>
          </a:p>
          <a:p>
            <a:r>
              <a:rPr lang="en-IN" dirty="0"/>
              <a:t>[</a:t>
            </a:r>
            <a:r>
              <a:rPr lang="en-IN" dirty="0" err="1"/>
              <a:t>queryParams</a:t>
            </a:r>
            <a:r>
              <a:rPr lang="en-IN" dirty="0"/>
              <a:t>]="{page : p.id, order: '</a:t>
            </a:r>
            <a:r>
              <a:rPr lang="en-IN" dirty="0" err="1"/>
              <a:t>asc</a:t>
            </a:r>
            <a:r>
              <a:rPr lang="en-IN" dirty="0"/>
              <a:t>'}"</a:t>
            </a:r>
          </a:p>
          <a:p>
            <a:r>
              <a:rPr lang="en-IN" dirty="0"/>
              <a:t>constructor(private route : </a:t>
            </a:r>
            <a:r>
              <a:rPr lang="en-IN" dirty="0" err="1"/>
              <a:t>ActivatedRoute</a:t>
            </a:r>
            <a:r>
              <a:rPr lang="en-IN" dirty="0"/>
              <a:t>) { }</a:t>
            </a:r>
          </a:p>
          <a:p>
            <a:endParaRPr lang="en-IN" dirty="0"/>
          </a:p>
          <a:p>
            <a:r>
              <a:rPr lang="en-IN" dirty="0" err="1"/>
              <a:t>this.route.paramMap.subscribe</a:t>
            </a:r>
            <a:r>
              <a:rPr lang="en-IN" dirty="0"/>
              <a:t>(</a:t>
            </a:r>
            <a:r>
              <a:rPr lang="en-IN" dirty="0" err="1"/>
              <a:t>params</a:t>
            </a:r>
            <a:r>
              <a:rPr lang="en-IN" dirty="0"/>
              <a:t> =&gt; {</a:t>
            </a:r>
          </a:p>
          <a:p>
            <a:pPr marL="0" indent="0">
              <a:buNone/>
            </a:pPr>
            <a:r>
              <a:rPr lang="en-IN" dirty="0"/>
              <a:t>	let id = +</a:t>
            </a:r>
            <a:r>
              <a:rPr lang="en-IN" dirty="0" err="1"/>
              <a:t>params.get</a:t>
            </a:r>
            <a:r>
              <a:rPr lang="en-IN" dirty="0"/>
              <a:t>("id");</a:t>
            </a:r>
          </a:p>
          <a:p>
            <a:pPr marL="0" indent="0">
              <a:buNone/>
            </a:pPr>
            <a:r>
              <a:rPr lang="en-IN" dirty="0"/>
              <a:t>	console.log(id);</a:t>
            </a:r>
          </a:p>
          <a:p>
            <a:pPr marL="0" indent="0">
              <a:buNone/>
            </a:pPr>
            <a:r>
              <a:rPr lang="en-IN" dirty="0"/>
              <a:t>     });</a:t>
            </a:r>
          </a:p>
          <a:p>
            <a:endParaRPr lang="en-IN" dirty="0"/>
          </a:p>
          <a:p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3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Module contains bunch of services,</a:t>
            </a:r>
            <a:r>
              <a:rPr lang="en-IN" baseline="0" dirty="0"/>
              <a:t> reusable components </a:t>
            </a:r>
            <a:r>
              <a:rPr lang="en-IN" baseline="0"/>
              <a:t>and directives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1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7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S7 L75</a:t>
            </a:r>
            <a:r>
              <a:rPr lang="en-US" baseline="0" dirty="0"/>
              <a:t> T 0:37 &amp; 0:45 &amp; 1:58 &amp; 3:15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91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custom validations</a:t>
            </a:r>
          </a:p>
          <a:p>
            <a:r>
              <a:rPr lang="en-US" dirty="0"/>
              <a:t>Implement asynchronous validation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61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Template driven forms only requires </a:t>
            </a:r>
            <a:r>
              <a:rPr lang="en-IN" dirty="0" err="1"/>
              <a:t>ngModel</a:t>
            </a:r>
            <a:r>
              <a:rPr lang="en-IN" dirty="0"/>
              <a:t> and name to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8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9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{</a:t>
            </a:r>
            <a:r>
              <a:rPr lang="en-US" baseline="0" dirty="0"/>
              <a:t> Injectable } from ‘@angular/core’;</a:t>
            </a:r>
          </a:p>
          <a:p>
            <a:endParaRPr lang="en-US" baseline="0" dirty="0"/>
          </a:p>
          <a:p>
            <a:r>
              <a:rPr lang="en-US" baseline="0" dirty="0"/>
              <a:t>@Injectable();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Handling </a:t>
            </a:r>
            <a:r>
              <a:rPr lang="en-IN" dirty="0" err="1"/>
              <a:t>unexpecred</a:t>
            </a:r>
            <a:r>
              <a:rPr lang="en-IN" dirty="0"/>
              <a:t> errors: </a:t>
            </a:r>
          </a:p>
          <a:p>
            <a:r>
              <a:rPr lang="en-IN" dirty="0"/>
              <a:t>	Error </a:t>
            </a:r>
            <a:r>
              <a:rPr lang="en-IN" dirty="0" err="1"/>
              <a:t>callback</a:t>
            </a:r>
            <a:r>
              <a:rPr lang="en-IN" dirty="0"/>
              <a:t> function in subscribe method as a second parameter</a:t>
            </a:r>
          </a:p>
          <a:p>
            <a:r>
              <a:rPr lang="en-IN" dirty="0"/>
              <a:t>Handling expected error Throwing application specific errors</a:t>
            </a:r>
          </a:p>
          <a:p>
            <a:r>
              <a:rPr lang="en-IN" dirty="0"/>
              <a:t>	service will raise application specific error</a:t>
            </a:r>
          </a:p>
          <a:p>
            <a:r>
              <a:rPr lang="en-IN" dirty="0"/>
              <a:t>	components subscribe method’s error will be dealt with </a:t>
            </a:r>
            <a:r>
              <a:rPr lang="en-IN" dirty="0" err="1"/>
              <a:t>AppError</a:t>
            </a:r>
            <a:endParaRPr lang="en-IN" dirty="0"/>
          </a:p>
          <a:p>
            <a:r>
              <a:rPr lang="en-IN" dirty="0"/>
              <a:t>	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throwError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import {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catchError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/operators';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84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Service  pipe-&gt; </a:t>
            </a:r>
            <a:r>
              <a:rPr lang="en-IN" dirty="0" err="1"/>
              <a:t>catchError</a:t>
            </a:r>
            <a:r>
              <a:rPr lang="en-IN" dirty="0"/>
              <a:t> -&gt; </a:t>
            </a:r>
            <a:r>
              <a:rPr lang="en-IN" dirty="0" err="1"/>
              <a:t>throwError</a:t>
            </a:r>
            <a:r>
              <a:rPr lang="en-IN" dirty="0"/>
              <a:t> with error </a:t>
            </a:r>
            <a:r>
              <a:rPr lang="en-IN" dirty="0" err="1"/>
              <a:t>obj</a:t>
            </a:r>
            <a:r>
              <a:rPr lang="en-IN" dirty="0"/>
              <a:t> or app specific error-&gt; </a:t>
            </a:r>
          </a:p>
          <a:p>
            <a:r>
              <a:rPr lang="en-IN" dirty="0"/>
              <a:t>Component-&gt; check type of error else throw err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2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Clean and loosely coupled structure</a:t>
            </a:r>
          </a:p>
          <a:p>
            <a:r>
              <a:rPr lang="en-IN" dirty="0"/>
              <a:t>Easy to maintain</a:t>
            </a:r>
          </a:p>
          <a:p>
            <a:pPr marL="171450" indent="-171450">
              <a:buFontTx/>
              <a:buChar char="-"/>
            </a:pPr>
            <a:r>
              <a:rPr lang="en-IN" dirty="0"/>
              <a:t>Can develop reusable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 developer</a:t>
            </a:r>
            <a:r>
              <a:rPr lang="en-IN" baseline="0" dirty="0"/>
              <a:t> have more control over the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590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4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37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 section 6 lecture 62 T 1:23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2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-template [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ngIf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]="hero"&gt; &lt;div class="name"&gt;{{hero.name}}&lt;/div&gt; &lt;/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-template&gt;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*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ngFor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hero of heroes; let i=index; let 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odd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odd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trackBy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trackById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[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class.odd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odd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({{i}}) {{hero.name}} &lt;/div&gt;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ElementRef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HostListener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('focus')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onFocus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//console.log("got the focus");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value:string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this.el.nativeElement.value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this.el.nativeElement.value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="123";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72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S6 L66 T 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favorite</a:t>
            </a:r>
            <a:r>
              <a:rPr lang="en-IN" dirty="0"/>
              <a:t> [</a:t>
            </a:r>
            <a:r>
              <a:rPr lang="en-IN" dirty="0" err="1"/>
              <a:t>isFavorite</a:t>
            </a:r>
            <a:r>
              <a:rPr lang="en-IN" dirty="0"/>
              <a:t>]=“expression”&gt; &lt;/</a:t>
            </a:r>
            <a:r>
              <a:rPr lang="en-IN" dirty="0" err="1"/>
              <a:t>favorite</a:t>
            </a:r>
            <a:r>
              <a:rPr lang="en-IN" dirty="0"/>
              <a:t>&gt; ---- cant be used</a:t>
            </a:r>
          </a:p>
          <a:p>
            <a:r>
              <a:rPr lang="en-IN" dirty="0"/>
              <a:t>&lt;ng-content select=“.</a:t>
            </a:r>
            <a:r>
              <a:rPr lang="en-IN" dirty="0" err="1"/>
              <a:t>myclass</a:t>
            </a:r>
            <a:r>
              <a:rPr lang="en-IN" dirty="0"/>
              <a:t>”&gt;&lt;/ng-content&gt;</a:t>
            </a:r>
          </a:p>
          <a:p>
            <a:r>
              <a:rPr lang="en-IN" dirty="0"/>
              <a:t>&lt;bootstrap-panel&gt;</a:t>
            </a:r>
          </a:p>
          <a:p>
            <a:r>
              <a:rPr lang="en-IN" dirty="0"/>
              <a:t>	&lt;div class=“</a:t>
            </a:r>
            <a:r>
              <a:rPr lang="en-IN" dirty="0" err="1"/>
              <a:t>myclass</a:t>
            </a:r>
            <a:r>
              <a:rPr lang="en-IN" dirty="0"/>
              <a:t>”&gt;some</a:t>
            </a:r>
            <a:r>
              <a:rPr lang="en-IN" baseline="0" dirty="0"/>
              <a:t> heading</a:t>
            </a:r>
            <a:r>
              <a:rPr lang="en-IN" dirty="0"/>
              <a:t>&lt;/div&gt;</a:t>
            </a:r>
          </a:p>
          <a:p>
            <a:r>
              <a:rPr lang="en-IN" dirty="0"/>
              <a:t>&lt;/bootstrap-panel&gt;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74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{ Input</a:t>
            </a:r>
            <a:r>
              <a:rPr lang="en-IN" baseline="0" dirty="0"/>
              <a:t> } from “@angular/core”;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3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</a:t>
            </a:r>
            <a:r>
              <a:rPr lang="en-US" baseline="0" dirty="0" err="1"/>
              <a:t>.createShadowRoot</a:t>
            </a:r>
            <a:r>
              <a:rPr lang="en-US" baseline="0" dirty="0"/>
              <a:t>();</a:t>
            </a:r>
          </a:p>
          <a:p>
            <a:r>
              <a:rPr lang="en-US" baseline="0" dirty="0" err="1"/>
              <a:t>root.innerHTML</a:t>
            </a:r>
            <a:r>
              <a:rPr lang="en-US" baseline="0" dirty="0"/>
              <a:t> =“”;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70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Bugs and errors can be caught before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02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we forgot to write the binding to the function then until we run we can’t get to know </a:t>
            </a:r>
            <a:r>
              <a:rPr lang="en-IN" dirty="0" err="1"/>
              <a:t>thouth</a:t>
            </a:r>
            <a:r>
              <a:rPr lang="en-IN" dirty="0"/>
              <a:t> </a:t>
            </a:r>
          </a:p>
          <a:p>
            <a:r>
              <a:rPr lang="en-IN" dirty="0"/>
              <a:t>We have unit tested successfully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5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npm</a:t>
            </a:r>
            <a:r>
              <a:rPr lang="en-IN" baseline="0" dirty="0"/>
              <a:t> install –g typescript</a:t>
            </a:r>
            <a:endParaRPr lang="en-IN" dirty="0"/>
          </a:p>
          <a:p>
            <a:r>
              <a:rPr lang="en-IN" dirty="0" err="1"/>
              <a:t>tsc</a:t>
            </a:r>
            <a:r>
              <a:rPr lang="en-IN" baseline="0" dirty="0"/>
              <a:t> --version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32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Integration Test : component + template</a:t>
            </a:r>
          </a:p>
          <a:p>
            <a:r>
              <a:rPr lang="en-IN" dirty="0"/>
              <a:t>Unit test : only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7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beforeEach</a:t>
            </a:r>
            <a:r>
              <a:rPr lang="en-IN" dirty="0"/>
              <a:t> : Execution of one test can affect the execution of other test</a:t>
            </a:r>
          </a:p>
          <a:p>
            <a:r>
              <a:rPr lang="en-IN" dirty="0"/>
              <a:t>In unit test remember, each and every test should run in an isolated as if this is the only test in the world.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23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use navigation in the different module</a:t>
            </a:r>
          </a:p>
          <a:p>
            <a:endParaRPr lang="en-US" dirty="0" smtClean="0"/>
          </a:p>
          <a:p>
            <a:r>
              <a:rPr lang="en-US" dirty="0" smtClean="0"/>
              <a:t>Then &lt;app-</a:t>
            </a:r>
            <a:r>
              <a:rPr lang="en-US" dirty="0" err="1" smtClean="0"/>
              <a:t>nav</a:t>
            </a:r>
            <a:r>
              <a:rPr lang="en-US" dirty="0" smtClean="0"/>
              <a:t>&gt;&lt;/app-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r>
              <a:rPr lang="en-US" baseline="0" dirty="0" smtClean="0"/>
              <a:t> is not a known element. Then use </a:t>
            </a:r>
            <a:r>
              <a:rPr lang="en-US" baseline="0" dirty="0" err="1" smtClean="0"/>
              <a:t>TestBedConfigurationModule</a:t>
            </a:r>
            <a:r>
              <a:rPr lang="en-US" baseline="0" dirty="0" smtClean="0"/>
              <a:t>.(</a:t>
            </a:r>
          </a:p>
          <a:p>
            <a:r>
              <a:rPr lang="en-US" baseline="0" dirty="0" smtClean="0"/>
              <a:t>Schemas: [NO_ERRORS_SCHEMA]</a:t>
            </a:r>
          </a:p>
          <a:p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NO_ERRORS_SCHEMA will tell </a:t>
            </a:r>
            <a:r>
              <a:rPr lang="en-US" baseline="0" dirty="0" err="1" smtClean="0"/>
              <a:t>anglar</a:t>
            </a:r>
            <a:r>
              <a:rPr lang="en-US" baseline="0" dirty="0" smtClean="0"/>
              <a:t> not to error when unknown element is found in the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68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</a:t>
            </a:r>
            <a:r>
              <a:rPr lang="en-US" baseline="0" dirty="0" smtClean="0"/>
              <a:t> – build prod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5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compilation</a:t>
            </a:r>
          </a:p>
          <a:p>
            <a:r>
              <a:rPr lang="en-US" baseline="0" dirty="0" smtClean="0"/>
              <a:t>Only angular knows the meaning of {{ interpolation }}</a:t>
            </a:r>
          </a:p>
          <a:p>
            <a:endParaRPr lang="en-US" dirty="0" smtClean="0"/>
          </a:p>
          <a:p>
            <a:r>
              <a:rPr lang="en-US" dirty="0" smtClean="0"/>
              <a:t>Section12/lession135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10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12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Node_modules/.bin/</a:t>
            </a:r>
            <a:r>
              <a:rPr lang="en-US" dirty="0" err="1" smtClean="0"/>
              <a:t>ngc</a:t>
            </a:r>
            <a:endParaRPr lang="en-US" dirty="0" smtClean="0"/>
          </a:p>
          <a:p>
            <a:r>
              <a:rPr lang="en-US" dirty="0" smtClean="0"/>
              <a:t>Will create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component.ngfactory.ts</a:t>
            </a:r>
            <a:r>
              <a:rPr lang="en-US" dirty="0" smtClean="0"/>
              <a:t> (which is the combination</a:t>
            </a:r>
            <a:r>
              <a:rPr lang="en-US" baseline="0" dirty="0" smtClean="0"/>
              <a:t> of HTML markup and typescript component</a:t>
            </a:r>
            <a:r>
              <a:rPr lang="en-US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With</a:t>
            </a:r>
            <a:r>
              <a:rPr lang="en-US" baseline="0" dirty="0" smtClean="0"/>
              <a:t> ng build we don’t have AOT compilation here, angular compiler is a part of vender bundle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843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hit the page --</a:t>
            </a:r>
            <a:r>
              <a:rPr lang="en-US" dirty="0" smtClean="0">
                <a:sym typeface="Wingdings" panose="05000000000000000000" pitchFamily="2" charset="2"/>
              </a:rPr>
              <a:t> component </a:t>
            </a:r>
            <a:r>
              <a:rPr lang="en-US" dirty="0" err="1" smtClean="0">
                <a:sym typeface="Wingdings" panose="05000000000000000000" pitchFamily="2" charset="2"/>
              </a:rPr>
              <a:t>ngfactories</a:t>
            </a:r>
            <a:r>
              <a:rPr lang="en-US" baseline="0" dirty="0" smtClean="0">
                <a:sym typeface="Wingdings" panose="05000000000000000000" pitchFamily="2" charset="2"/>
              </a:rPr>
              <a:t> are created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Angular cli will internally run the angular compiler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Ng serve –prod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–g angular-cli-</a:t>
            </a:r>
            <a:r>
              <a:rPr lang="en-US" dirty="0" err="1" smtClean="0"/>
              <a:t>ghpages</a:t>
            </a:r>
            <a:r>
              <a:rPr lang="en-US" dirty="0" smtClean="0"/>
              <a:t> (</a:t>
            </a:r>
            <a:r>
              <a:rPr lang="en-US" dirty="0" err="1" smtClean="0"/>
              <a:t>githubpages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ngp</a:t>
            </a:r>
            <a:r>
              <a:rPr lang="en-US" baseline="0" dirty="0" smtClean="0"/>
              <a:t>   </a:t>
            </a:r>
          </a:p>
          <a:p>
            <a:r>
              <a:rPr lang="en-US" baseline="0" dirty="0" smtClean="0"/>
              <a:t>Ng build –prod –base-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=“/” &amp;&amp; </a:t>
            </a:r>
            <a:r>
              <a:rPr lang="en-US" baseline="0" dirty="0" err="1" smtClean="0"/>
              <a:t>ngh</a:t>
            </a:r>
            <a:r>
              <a:rPr lang="en-US" baseline="0" dirty="0" smtClean="0"/>
              <a:t> ===== then run like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run </a:t>
            </a:r>
            <a:r>
              <a:rPr lang="en-US" baseline="0" dirty="0" err="1" smtClean="0"/>
              <a:t>ng:deploy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0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4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Bundled </a:t>
            </a:r>
            <a:r>
              <a:rPr lang="en-IN" dirty="0" err="1"/>
              <a:t>js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Assets for static assets</a:t>
            </a:r>
          </a:p>
          <a:p>
            <a:pPr marL="171450" indent="-171450">
              <a:buFontTx/>
              <a:buChar char="-"/>
            </a:pPr>
            <a:r>
              <a:rPr lang="en-IN" dirty="0"/>
              <a:t>Configurations</a:t>
            </a:r>
            <a:r>
              <a:rPr lang="en-IN" baseline="0" dirty="0"/>
              <a:t> </a:t>
            </a:r>
            <a:r>
              <a:rPr lang="en-IN" baseline="0" dirty="0" err="1"/>
              <a:t>settins</a:t>
            </a:r>
            <a:r>
              <a:rPr lang="en-IN" baseline="0" dirty="0"/>
              <a:t> according to environment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4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Property</a:t>
            </a:r>
            <a:r>
              <a:rPr lang="en-IN" baseline="0" dirty="0"/>
              <a:t> binding</a:t>
            </a:r>
          </a:p>
          <a:p>
            <a:r>
              <a:rPr lang="en-IN" baseline="0" dirty="0"/>
              <a:t>Attribute binding</a:t>
            </a:r>
          </a:p>
          <a:p>
            <a:r>
              <a:rPr lang="en-IN" baseline="0" dirty="0"/>
              <a:t>Adding bootstrap</a:t>
            </a:r>
          </a:p>
          <a:p>
            <a:r>
              <a:rPr lang="en-IN" baseline="0" dirty="0"/>
              <a:t>Class binding</a:t>
            </a:r>
          </a:p>
          <a:p>
            <a:r>
              <a:rPr lang="en-IN" baseline="0" dirty="0"/>
              <a:t>Event binding</a:t>
            </a:r>
          </a:p>
          <a:p>
            <a:r>
              <a:rPr lang="en-IN" baseline="0" dirty="0"/>
              <a:t>Event filtering</a:t>
            </a:r>
          </a:p>
          <a:p>
            <a:r>
              <a:rPr lang="en-IN" baseline="0" dirty="0"/>
              <a:t>Template variables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8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{{ }} – interpolation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8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since</a:t>
            </a:r>
            <a:r>
              <a:rPr lang="en-US" baseline="0" dirty="0"/>
              <a:t> it is a known property of TD</a:t>
            </a:r>
          </a:p>
          <a:p>
            <a:r>
              <a:rPr lang="en-US" dirty="0"/>
              <a:t>HTML 1 to</a:t>
            </a:r>
            <a:r>
              <a:rPr lang="en-US" baseline="0" dirty="0"/>
              <a:t> 1 mapping to DOM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3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2C98F-4CEF-4ADC-A2DF-6A55333DC93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8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7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5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8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4699-2F1A-40FB-83EB-722D3446CA0B}" type="datetimeFigureOut">
              <a:rPr lang="en-IN" smtClean="0"/>
              <a:t>05/01/2019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D22F-97D7-4943-B804-AD61E5E54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it.debadwar@xorian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4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233" y="5517232"/>
            <a:ext cx="6400800" cy="84164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Amit Debadwar </a:t>
            </a:r>
          </a:p>
          <a:p>
            <a:r>
              <a:rPr lang="en-IN" dirty="0">
                <a:hlinkClick r:id="rId3"/>
              </a:rPr>
              <a:t>amit.debadwar@xoriant.com</a:t>
            </a:r>
            <a:endParaRPr lang="en-IN" dirty="0"/>
          </a:p>
          <a:p>
            <a:r>
              <a:rPr lang="en-IN" dirty="0"/>
              <a:t>9096 174 175</a:t>
            </a:r>
          </a:p>
        </p:txBody>
      </p:sp>
      <p:pic>
        <p:nvPicPr>
          <p:cNvPr id="1026" name="Picture 2" descr="https://i.ytimg.com/vi/oZs6FRsiSZU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264696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99178" y="4676137"/>
            <a:ext cx="6400800" cy="636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2"/>
                </a:solidFill>
              </a:rPr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984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Angular Building Blocks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740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018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9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the application for deployment</a:t>
            </a:r>
          </a:p>
          <a:p>
            <a:r>
              <a:rPr lang="en-US" dirty="0" smtClean="0"/>
              <a:t>Build deployable packages </a:t>
            </a:r>
          </a:p>
          <a:p>
            <a:r>
              <a:rPr lang="en-US" dirty="0" smtClean="0"/>
              <a:t>Working with different environments</a:t>
            </a:r>
          </a:p>
          <a:p>
            <a:r>
              <a:rPr lang="en-US" dirty="0" smtClean="0"/>
              <a:t>Lint your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copy as is to server </a:t>
            </a:r>
          </a:p>
          <a:p>
            <a:pPr lvl="1"/>
            <a:r>
              <a:rPr lang="en-US" dirty="0" smtClean="0"/>
              <a:t>But it has lots of unwanted files</a:t>
            </a:r>
          </a:p>
          <a:p>
            <a:pPr lvl="1"/>
            <a:r>
              <a:rPr lang="en-US" dirty="0" smtClean="0"/>
              <a:t>See, the node_modules sizes around 230MB</a:t>
            </a:r>
          </a:p>
          <a:p>
            <a:pPr lvl="1"/>
            <a:r>
              <a:rPr lang="en-US" dirty="0" smtClean="0"/>
              <a:t>Large bundle </a:t>
            </a:r>
          </a:p>
          <a:p>
            <a:r>
              <a:rPr lang="en-US" dirty="0" smtClean="0"/>
              <a:t>Optimization Technique</a:t>
            </a:r>
          </a:p>
          <a:p>
            <a:pPr lvl="1"/>
            <a:r>
              <a:rPr lang="en-US" dirty="0" smtClean="0"/>
              <a:t>Minification</a:t>
            </a:r>
          </a:p>
          <a:p>
            <a:pPr lvl="1"/>
            <a:r>
              <a:rPr lang="en-US" dirty="0" smtClean="0"/>
              <a:t>Uglification : long function and variable names becomes short scripted names</a:t>
            </a:r>
          </a:p>
          <a:p>
            <a:pPr lvl="1"/>
            <a:r>
              <a:rPr lang="en-US" dirty="0" smtClean="0"/>
              <a:t>Bundling</a:t>
            </a:r>
          </a:p>
          <a:p>
            <a:r>
              <a:rPr lang="en-US" dirty="0" smtClean="0"/>
              <a:t>Dead code elimination</a:t>
            </a:r>
          </a:p>
          <a:p>
            <a:r>
              <a:rPr lang="en-US" dirty="0" smtClean="0"/>
              <a:t>AOT compilation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560638"/>
            <a:ext cx="8229600" cy="3565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 in time compilation : for the example above, angular will create div, then create h2 tag and insert the text in it, this is called “Just In Time compilation”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Inefficient for production</a:t>
            </a:r>
          </a:p>
          <a:p>
            <a:pPr lvl="1"/>
            <a:r>
              <a:rPr lang="en-US" dirty="0" smtClean="0"/>
              <a:t>Happens for every user</a:t>
            </a:r>
          </a:p>
          <a:p>
            <a:pPr lvl="1"/>
            <a:r>
              <a:rPr lang="en-US" dirty="0" smtClean="0"/>
              <a:t>Performance slower </a:t>
            </a:r>
          </a:p>
          <a:p>
            <a:pPr lvl="1"/>
            <a:r>
              <a:rPr lang="en-US" dirty="0" smtClean="0"/>
              <a:t>Vender bundle size increases</a:t>
            </a:r>
          </a:p>
          <a:p>
            <a:r>
              <a:rPr lang="en-US" dirty="0" smtClean="0"/>
              <a:t>That’s why we moved to bundle concept.</a:t>
            </a:r>
            <a:endParaRPr lang="en-US" dirty="0"/>
          </a:p>
        </p:txBody>
      </p:sp>
      <p:pic>
        <p:nvPicPr>
          <p:cNvPr id="7" name="Content Placeholder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7638"/>
            <a:ext cx="5544616" cy="10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will download the precompiled application, no need to compile code every time.</a:t>
            </a:r>
          </a:p>
          <a:p>
            <a:r>
              <a:rPr lang="en-US" dirty="0" smtClean="0"/>
              <a:t>Faster startup</a:t>
            </a:r>
          </a:p>
          <a:p>
            <a:r>
              <a:rPr lang="en-US" dirty="0" smtClean="0"/>
              <a:t>No required to provide the vender bundle, so it minimizes the size of the vendor bundle.</a:t>
            </a:r>
          </a:p>
          <a:p>
            <a:r>
              <a:rPr lang="en-US" dirty="0" smtClean="0"/>
              <a:t>Catch the template errors earlier</a:t>
            </a:r>
          </a:p>
          <a:p>
            <a:r>
              <a:rPr lang="en-US" dirty="0" smtClean="0"/>
              <a:t>Better security, because all html templates are turned into </a:t>
            </a:r>
            <a:r>
              <a:rPr lang="en-US" dirty="0" err="1" smtClean="0"/>
              <a:t>js</a:t>
            </a:r>
            <a:r>
              <a:rPr lang="en-US" dirty="0" smtClean="0"/>
              <a:t> before delivering to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 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- &gt; @angular/compiler-cli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638"/>
            <a:ext cx="7249537" cy="2819794"/>
          </a:xfrm>
        </p:spPr>
      </p:pic>
    </p:spTree>
    <p:extLst>
      <p:ext uri="{BB962C8B-B14F-4D97-AF65-F5344CB8AC3E}">
        <p14:creationId xmlns:p14="http://schemas.microsoft.com/office/powerpoint/2010/main" val="2170110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3688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trigger()</a:t>
            </a:r>
          </a:p>
          <a:p>
            <a:r>
              <a:rPr lang="en-US" dirty="0" smtClean="0"/>
              <a:t>transition()</a:t>
            </a:r>
          </a:p>
          <a:p>
            <a:r>
              <a:rPr lang="en-US" dirty="0" smtClean="0"/>
              <a:t>state()</a:t>
            </a:r>
          </a:p>
          <a:p>
            <a:r>
              <a:rPr lang="en-US" dirty="0" smtClean="0"/>
              <a:t>animate()</a:t>
            </a:r>
          </a:p>
          <a:p>
            <a:r>
              <a:rPr lang="en-US" dirty="0" err="1" smtClean="0"/>
              <a:t>Etc</a:t>
            </a:r>
            <a:r>
              <a:rPr lang="en-US" smtClean="0"/>
              <a:t>……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05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Angular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1237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5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Working with various components</a:t>
            </a:r>
          </a:p>
          <a:p>
            <a:r>
              <a:rPr lang="en-IN" dirty="0" smtClean="0"/>
              <a:t>Working with in built themes</a:t>
            </a:r>
          </a:p>
          <a:p>
            <a:r>
              <a:rPr lang="en-IN" dirty="0" smtClean="0"/>
              <a:t>Creating a custom theme</a:t>
            </a:r>
          </a:p>
          <a:p>
            <a:r>
              <a:rPr lang="en-IN" dirty="0" smtClean="0"/>
              <a:t>Angular material typography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627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library of high quality UI components built with Angular </a:t>
            </a:r>
            <a:r>
              <a:rPr lang="en-IN" smtClean="0"/>
              <a:t>and TypeScript.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494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8829"/>
            <a:ext cx="8229600" cy="228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6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layout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85" y="1600200"/>
            <a:ext cx="62746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98" y="1600200"/>
            <a:ext cx="658080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1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2177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markup of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81" y="3315562"/>
            <a:ext cx="749523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index.html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4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 Code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1296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Session 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Setting up development environment</a:t>
            </a:r>
          </a:p>
          <a:p>
            <a:r>
              <a:rPr lang="en-IN" dirty="0"/>
              <a:t>TypeScript</a:t>
            </a:r>
          </a:p>
          <a:p>
            <a:r>
              <a:rPr lang="en-IN" dirty="0"/>
              <a:t>Angular Building Blocks</a:t>
            </a:r>
          </a:p>
          <a:p>
            <a:r>
              <a:rPr lang="en-IN" dirty="0"/>
              <a:t>New angular application with CLI</a:t>
            </a:r>
          </a:p>
          <a:p>
            <a:r>
              <a:rPr lang="en-IN" dirty="0"/>
              <a:t>Discussion of some important files like </a:t>
            </a:r>
            <a:r>
              <a:rPr lang="en-IN" dirty="0" err="1"/>
              <a:t>package.json</a:t>
            </a:r>
            <a:r>
              <a:rPr lang="en-IN" dirty="0"/>
              <a:t>, .angular-</a:t>
            </a:r>
            <a:r>
              <a:rPr lang="en-IN" dirty="0" err="1"/>
              <a:t>cli.json</a:t>
            </a:r>
            <a:r>
              <a:rPr lang="en-IN" dirty="0"/>
              <a:t>, </a:t>
            </a:r>
            <a:r>
              <a:rPr lang="en-IN" dirty="0" err="1"/>
              <a:t>tsConfig.json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6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Component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484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11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5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 (click)=“</a:t>
            </a:r>
            <a:r>
              <a:rPr lang="en-US" dirty="0" err="1"/>
              <a:t>onSave</a:t>
            </a:r>
            <a:r>
              <a:rPr lang="en-US" dirty="0"/>
              <a:t>($event)”/&gt;</a:t>
            </a:r>
          </a:p>
          <a:p>
            <a:r>
              <a:rPr lang="en-US" dirty="0"/>
              <a:t>$event is the reference to the html element</a:t>
            </a:r>
          </a:p>
          <a:p>
            <a:r>
              <a:rPr lang="en-US" dirty="0" err="1"/>
              <a:t>EventBubbling</a:t>
            </a:r>
            <a:r>
              <a:rPr lang="en-US" dirty="0"/>
              <a:t> (child to parent)</a:t>
            </a:r>
          </a:p>
          <a:p>
            <a:r>
              <a:rPr lang="en-US" dirty="0"/>
              <a:t>$</a:t>
            </a:r>
            <a:r>
              <a:rPr lang="en-US" dirty="0" err="1"/>
              <a:t>event.stopPropagation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(</a:t>
            </a:r>
            <a:r>
              <a:rPr lang="en-US" dirty="0" err="1"/>
              <a:t>keyup</a:t>
            </a:r>
            <a:r>
              <a:rPr lang="en-US" dirty="0"/>
              <a:t>)=“</a:t>
            </a:r>
            <a:r>
              <a:rPr lang="en-US" dirty="0" err="1"/>
              <a:t>onKeyUp</a:t>
            </a:r>
            <a:r>
              <a:rPr lang="en-US" dirty="0"/>
              <a:t>($event)”/&gt;</a:t>
            </a:r>
          </a:p>
          <a:p>
            <a:r>
              <a:rPr lang="en-US" dirty="0"/>
              <a:t>$</a:t>
            </a:r>
            <a:r>
              <a:rPr lang="en-US" dirty="0" err="1"/>
              <a:t>event.keyCode</a:t>
            </a:r>
            <a:r>
              <a:rPr lang="en-US" dirty="0"/>
              <a:t>==13</a:t>
            </a:r>
          </a:p>
          <a:p>
            <a:r>
              <a:rPr lang="en-US" dirty="0"/>
              <a:t>&lt;input (</a:t>
            </a:r>
            <a:r>
              <a:rPr lang="en-US" dirty="0" err="1"/>
              <a:t>keyup.enter</a:t>
            </a:r>
            <a:r>
              <a:rPr lang="en-US" dirty="0"/>
              <a:t>)=“</a:t>
            </a:r>
            <a:r>
              <a:rPr lang="en-US" dirty="0" err="1"/>
              <a:t>onKeyUp</a:t>
            </a:r>
            <a:r>
              <a:rPr lang="en-US" dirty="0"/>
              <a:t>()”/&gt;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interpolation | one way binding</a:t>
            </a:r>
          </a:p>
          <a:p>
            <a:r>
              <a:rPr lang="en-US" dirty="0"/>
              <a:t>E.g. [hidden], [</a:t>
            </a:r>
            <a:r>
              <a:rPr lang="en-US" dirty="0" err="1"/>
              <a:t>src</a:t>
            </a:r>
            <a:r>
              <a:rPr lang="en-US" dirty="0"/>
              <a:t>], [</a:t>
            </a:r>
            <a:r>
              <a:rPr lang="en-US" dirty="0" err="1"/>
              <a:t>textContent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=“{{ }}”&gt;&lt;/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]=“path”/&gt;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Class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[</a:t>
            </a:r>
            <a:r>
              <a:rPr lang="en-US" dirty="0" err="1"/>
              <a:t>colspan</a:t>
            </a:r>
            <a:r>
              <a:rPr lang="en-US" dirty="0"/>
              <a:t>]=“value”</a:t>
            </a:r>
          </a:p>
          <a:p>
            <a:r>
              <a:rPr lang="en-US" dirty="0"/>
              <a:t>[</a:t>
            </a:r>
            <a:r>
              <a:rPr lang="en-US" dirty="0" err="1"/>
              <a:t>attr.colspan</a:t>
            </a:r>
            <a:r>
              <a:rPr lang="en-US" dirty="0"/>
              <a:t>]=“”</a:t>
            </a:r>
          </a:p>
          <a:p>
            <a:r>
              <a:rPr lang="en-US" dirty="0"/>
              <a:t>[</a:t>
            </a:r>
            <a:r>
              <a:rPr lang="en-US" dirty="0" err="1"/>
              <a:t>class.active</a:t>
            </a:r>
            <a:r>
              <a:rPr lang="en-US" dirty="0"/>
              <a:t>]=“expression”</a:t>
            </a:r>
          </a:p>
          <a:p>
            <a:r>
              <a:rPr lang="en-US" dirty="0"/>
              <a:t>[</a:t>
            </a:r>
            <a:r>
              <a:rPr lang="en-US" dirty="0" err="1"/>
              <a:t>style.backgroundColor</a:t>
            </a:r>
            <a:r>
              <a:rPr lang="en-US" dirty="0"/>
              <a:t>]=“expression”</a:t>
            </a:r>
          </a:p>
          <a:p>
            <a:r>
              <a:rPr lang="en-US" dirty="0"/>
              <a:t>(DOM style object properties) –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Select Binding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28" y="1556793"/>
            <a:ext cx="7457143" cy="33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(click) Event Binding to Button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90" y="3263181"/>
            <a:ext cx="7447619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10C96-F802-47C4-8904-87A15C1D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48647-EBF8-4EC0-8C40-BDE7FA3E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Building blocks</a:t>
            </a:r>
          </a:p>
          <a:p>
            <a:r>
              <a:rPr lang="en-IN" dirty="0"/>
              <a:t>Dev Env Setup</a:t>
            </a:r>
          </a:p>
          <a:p>
            <a:r>
              <a:rPr lang="en-IN" dirty="0"/>
              <a:t>New application</a:t>
            </a:r>
          </a:p>
          <a:p>
            <a:r>
              <a:rPr lang="en-IN" dirty="0"/>
              <a:t>Entry point</a:t>
            </a:r>
          </a:p>
          <a:p>
            <a:r>
              <a:rPr lang="en-IN" dirty="0"/>
              <a:t>Data binding (one/two way, interpolation)</a:t>
            </a:r>
          </a:p>
          <a:p>
            <a:r>
              <a:rPr lang="en-IN" dirty="0"/>
              <a:t>Built in directives</a:t>
            </a:r>
          </a:p>
          <a:p>
            <a:r>
              <a:rPr lang="en-IN" dirty="0"/>
              <a:t>Template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Session 4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Yesterdays discussion </a:t>
            </a:r>
          </a:p>
          <a:p>
            <a:r>
              <a:rPr lang="en-IN" dirty="0"/>
              <a:t>Adding </a:t>
            </a:r>
            <a:r>
              <a:rPr lang="en-IN" dirty="0" err="1"/>
              <a:t>Bootsrap</a:t>
            </a:r>
            <a:r>
              <a:rPr lang="en-IN" dirty="0"/>
              <a:t> 4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Pipe</a:t>
            </a:r>
          </a:p>
          <a:p>
            <a:r>
              <a:rPr lang="en-IN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0146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Angular</a:t>
            </a:r>
          </a:p>
          <a:p>
            <a:r>
              <a:rPr lang="en-IN" dirty="0"/>
              <a:t>Why Angular</a:t>
            </a:r>
          </a:p>
          <a:p>
            <a:pPr lvl="1"/>
            <a:r>
              <a:rPr lang="en-IN" dirty="0"/>
              <a:t>To maintain properly structure of the large scale application</a:t>
            </a:r>
          </a:p>
          <a:p>
            <a:pPr lvl="1"/>
            <a:r>
              <a:rPr lang="en-IN" dirty="0"/>
              <a:t>To implement JavaScript prototype pattern easily with minimum lines of code to access the HTML elements </a:t>
            </a:r>
          </a:p>
          <a:p>
            <a:pPr lvl="1"/>
            <a:r>
              <a:rPr lang="en-IN" dirty="0"/>
              <a:t>Vanilla JavaScript is hard to test (Unit testing)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4381" y="2420888"/>
            <a:ext cx="7495238" cy="1152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6811" y="3717032"/>
            <a:ext cx="727280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bootstrap --save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@import “~bootstrap/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/bootstrap.css”;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"../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node_modules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/jquery.js",</a:t>
            </a:r>
          </a:p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4)"../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node_modules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/bootstrap/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/bootstrap.js"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02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event.target.value</a:t>
            </a:r>
            <a:endParaRPr lang="en-US" dirty="0"/>
          </a:p>
          <a:p>
            <a:r>
              <a:rPr lang="en-US" dirty="0"/>
              <a:t>&lt;input #email (</a:t>
            </a:r>
            <a:r>
              <a:rPr lang="en-US" dirty="0" err="1"/>
              <a:t>keyup.enter</a:t>
            </a:r>
            <a:r>
              <a:rPr lang="en-US" dirty="0"/>
              <a:t>)=“</a:t>
            </a:r>
            <a:r>
              <a:rPr lang="en-US" dirty="0" err="1"/>
              <a:t>onKeyUp</a:t>
            </a:r>
            <a:r>
              <a:rPr lang="en-US" dirty="0"/>
              <a:t>(</a:t>
            </a:r>
            <a:r>
              <a:rPr lang="en-US" dirty="0" err="1"/>
              <a:t>email.value</a:t>
            </a:r>
            <a:r>
              <a:rPr lang="en-US" dirty="0"/>
              <a:t>)”/&gt;</a:t>
            </a:r>
          </a:p>
        </p:txBody>
      </p:sp>
    </p:spTree>
    <p:extLst>
      <p:ext uri="{BB962C8B-B14F-4D97-AF65-F5344CB8AC3E}">
        <p14:creationId xmlns:p14="http://schemas.microsoft.com/office/powerpoint/2010/main" val="20875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and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Configuring routes</a:t>
            </a:r>
          </a:p>
          <a:p>
            <a:r>
              <a:rPr lang="en-IN" dirty="0"/>
              <a:t>Implementing Single Page application</a:t>
            </a:r>
          </a:p>
          <a:p>
            <a:r>
              <a:rPr lang="en-IN" dirty="0"/>
              <a:t>Working with Route and parameters</a:t>
            </a:r>
          </a:p>
          <a:p>
            <a:r>
              <a:rPr lang="en-IN" dirty="0"/>
              <a:t>Programmatic navigation</a:t>
            </a:r>
          </a:p>
        </p:txBody>
      </p:sp>
    </p:spTree>
    <p:extLst>
      <p:ext uri="{BB962C8B-B14F-4D97-AF65-F5344CB8AC3E}">
        <p14:creationId xmlns:p14="http://schemas.microsoft.com/office/powerpoint/2010/main" val="39473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5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ADACF-9306-4E21-A14F-79046341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600E11E-2CF4-4C20-9FE7-99F59F9D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481" y="1600200"/>
            <a:ext cx="72470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Implementing SPA</a:t>
            </a:r>
          </a:p>
          <a:p>
            <a:r>
              <a:rPr lang="en-IN" dirty="0"/>
              <a:t>Configure the routes</a:t>
            </a:r>
          </a:p>
          <a:p>
            <a:r>
              <a:rPr lang="en-IN" dirty="0"/>
              <a:t>Router outlet</a:t>
            </a:r>
          </a:p>
          <a:p>
            <a:r>
              <a:rPr lang="en-IN" dirty="0"/>
              <a:t>Add links</a:t>
            </a:r>
          </a:p>
          <a:p>
            <a:r>
              <a:rPr lang="en-IN" dirty="0"/>
              <a:t>Working with route and query parameters</a:t>
            </a:r>
          </a:p>
          <a:p>
            <a:r>
              <a:rPr lang="en-IN" dirty="0"/>
              <a:t>Programmatic navigation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6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8892479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1315F-A66B-4FC1-96BE-088C4854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36FE6E1-28CF-438E-9D2A-FE42F4D3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02" y="1933575"/>
            <a:ext cx="8538286" cy="46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Setting up Development Environment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365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2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C1DB1-B67F-4C97-BC8F-8D9831F9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70098C-AA24-4635-8DA7-76D8498D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00808"/>
            <a:ext cx="831532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0224D-4F47-4C31-8CE0-3CF6A07D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imp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1FA74-A73B-439D-A432-E8083A52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to use </a:t>
            </a:r>
            <a:r>
              <a:rPr lang="en-IN" dirty="0" err="1"/>
              <a:t>href</a:t>
            </a:r>
            <a:r>
              <a:rPr lang="en-IN" dirty="0"/>
              <a:t>=“#”</a:t>
            </a:r>
          </a:p>
          <a:p>
            <a:r>
              <a:rPr lang="en-IN" dirty="0" err="1"/>
              <a:t>routerLink</a:t>
            </a:r>
            <a:r>
              <a:rPr lang="en-IN" dirty="0"/>
              <a:t>=“/users”</a:t>
            </a:r>
          </a:p>
          <a:p>
            <a:r>
              <a:rPr lang="en-IN" dirty="0"/>
              <a:t>[</a:t>
            </a:r>
            <a:r>
              <a:rPr lang="en-IN" dirty="0" err="1"/>
              <a:t>routerLink</a:t>
            </a:r>
            <a:r>
              <a:rPr lang="en-IN" dirty="0"/>
              <a:t>]=“[‘/user’, id ]”</a:t>
            </a:r>
          </a:p>
          <a:p>
            <a:r>
              <a:rPr lang="en-IN" dirty="0" err="1"/>
              <a:t>routerLinkActive</a:t>
            </a:r>
            <a:r>
              <a:rPr lang="en-IN" dirty="0"/>
              <a:t>=“class1 class2”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6E7EB-6CC5-4FFF-8996-0A6688E8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413FC-FCF8-4AA4-AEDA-B7AF43AE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route:ActivatedRoute</a:t>
            </a:r>
            <a:endParaRPr lang="en-IN" dirty="0"/>
          </a:p>
          <a:p>
            <a:r>
              <a:rPr lang="en-IN" dirty="0" err="1"/>
              <a:t>this.route.snapshot.ParamMap.get</a:t>
            </a:r>
            <a:r>
              <a:rPr lang="en-IN" dirty="0"/>
              <a:t>(“ “)</a:t>
            </a:r>
          </a:p>
          <a:p>
            <a:endParaRPr lang="en-IN" dirty="0"/>
          </a:p>
          <a:p>
            <a:r>
              <a:rPr lang="en-IN" dirty="0" err="1"/>
              <a:t>this.route.ParamMap.subscribe</a:t>
            </a:r>
            <a:r>
              <a:rPr lang="en-IN" dirty="0"/>
              <a:t>(function(param){ });</a:t>
            </a:r>
          </a:p>
          <a:p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queryParams</a:t>
            </a:r>
            <a:r>
              <a:rPr lang="en-IN" dirty="0"/>
              <a:t>]=“{</a:t>
            </a:r>
            <a:r>
              <a:rPr lang="en-IN" dirty="0" err="1"/>
              <a:t>sortOrder</a:t>
            </a:r>
            <a:r>
              <a:rPr lang="en-IN" dirty="0"/>
              <a:t>: ‘ASC’, page: ‘6’}”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E821D-5C70-4B93-9162-469F4730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CCC93-2A87-4336-94BC-ACAB1E4E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D76D23-99B0-4E34-802E-50DA9DD8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264"/>
            <a:ext cx="8229600" cy="20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B75D7-50C2-4BB3-B1CB-2391D5C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5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3D105-C074-4F33-928A-C8E0CE71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  <a:p>
            <a:r>
              <a:rPr lang="en-IN" dirty="0"/>
              <a:t>From Types in Angular</a:t>
            </a:r>
          </a:p>
          <a:p>
            <a:pPr lvl="1"/>
            <a:r>
              <a:rPr lang="en-IN" dirty="0"/>
              <a:t>Template Driven Forms</a:t>
            </a:r>
          </a:p>
          <a:p>
            <a:pPr lvl="1"/>
            <a:r>
              <a:rPr lang="en-IN" dirty="0"/>
              <a:t>Reactive </a:t>
            </a:r>
            <a:r>
              <a:rPr lang="en-IN" dirty="0" err="1"/>
              <a:t>Froms</a:t>
            </a:r>
            <a:endParaRPr lang="en-IN" dirty="0"/>
          </a:p>
          <a:p>
            <a:r>
              <a:rPr lang="en-IN" dirty="0"/>
              <a:t>Validation of html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2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element of the form we need to create instance of the “</a:t>
            </a:r>
            <a:r>
              <a:rPr lang="en-US" dirty="0" err="1"/>
              <a:t>FormControl</a:t>
            </a:r>
            <a:r>
              <a:rPr lang="en-US" dirty="0"/>
              <a:t>”</a:t>
            </a:r>
          </a:p>
          <a:p>
            <a:r>
              <a:rPr lang="en-US" dirty="0"/>
              <a:t>Form Group</a:t>
            </a:r>
          </a:p>
        </p:txBody>
      </p:sp>
    </p:spTree>
    <p:extLst>
      <p:ext uri="{BB962C8B-B14F-4D97-AF65-F5344CB8AC3E}">
        <p14:creationId xmlns:p14="http://schemas.microsoft.com/office/powerpoint/2010/main" val="31778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92152"/>
            <a:ext cx="8229600" cy="3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9980"/>
            <a:ext cx="8229600" cy="41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9" y="1417638"/>
            <a:ext cx="790476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1006"/>
            <a:ext cx="54864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Reactive and Template Driven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3297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45811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3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Driven Form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772816"/>
            <a:ext cx="7589837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2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417638"/>
            <a:ext cx="7277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047D0-707E-44BF-85AE-AEF2A9B6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build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D9C5D-F5D2-4E43-ADC9-BEDFCDB7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Required</a:t>
            </a:r>
          </a:p>
          <a:p>
            <a:r>
              <a:rPr lang="en-IN" dirty="0" err="1"/>
              <a:t>minlength</a:t>
            </a:r>
            <a:endParaRPr lang="en-IN" dirty="0"/>
          </a:p>
          <a:p>
            <a:r>
              <a:rPr lang="en-IN" dirty="0" err="1"/>
              <a:t>maxlength</a:t>
            </a:r>
            <a:endParaRPr lang="en-IN" dirty="0"/>
          </a:p>
          <a:p>
            <a:r>
              <a:rPr lang="en-IN" dirty="0"/>
              <a:t>pattern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1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74E2F-A2DD-4CBE-8403-997B42C7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invalid input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CE5C4-5328-4E61-9C97-D461A727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ng-invalid</a:t>
            </a:r>
          </a:p>
          <a:p>
            <a:r>
              <a:rPr lang="en-IN" dirty="0"/>
              <a:t>ng-dirty </a:t>
            </a:r>
          </a:p>
          <a:p>
            <a:r>
              <a:rPr lang="en-IN" dirty="0"/>
              <a:t>ng-touched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3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3280E-47B3-4B1C-ACD3-2F6F27BC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ngModelGroup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8A800-4A5E-4637-AE44-4EA87809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#contact = “</a:t>
            </a:r>
            <a:r>
              <a:rPr lang="en-IN" dirty="0" err="1"/>
              <a:t>ngModelGroup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9469-7531-4893-8446-E8543565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</a:t>
            </a:r>
            <a:r>
              <a:rPr lang="en-IN" dirty="0" err="1"/>
              <a:t>leanred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6CFB2-97F6-4451-86B3-E1C124B09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5044"/>
            <a:ext cx="8229600" cy="43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SaiRahem\Downloads\Assignment1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814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77634-B3A2-4A7A-B930-35BAE49A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for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290AE0-4B0A-4D21-AE03-B719DD3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Perform CRUD operations </a:t>
            </a:r>
          </a:p>
          <a:p>
            <a:pPr lvl="1"/>
            <a:r>
              <a:rPr lang="en-IN" dirty="0"/>
              <a:t>Read, create, update and delete</a:t>
            </a:r>
          </a:p>
          <a:p>
            <a:r>
              <a:rPr lang="en-IN" dirty="0"/>
              <a:t>Extract a reusable data service</a:t>
            </a:r>
          </a:p>
          <a:p>
            <a:r>
              <a:rPr lang="en-IN" dirty="0"/>
              <a:t>Property handle different types of errors</a:t>
            </a:r>
          </a:p>
          <a:p>
            <a:r>
              <a:rPr lang="en-IN" dirty="0"/>
              <a:t>Build application with proper separation of concern </a:t>
            </a:r>
          </a:p>
          <a:p>
            <a:r>
              <a:rPr lang="en-IN" dirty="0"/>
              <a:t>Json place holder </a:t>
            </a:r>
          </a:p>
          <a:p>
            <a:pPr lvl="1"/>
            <a:r>
              <a:rPr lang="en-IN" dirty="0"/>
              <a:t>Acts like a real REST services, but data is </a:t>
            </a:r>
            <a:r>
              <a:rPr lang="en-IN"/>
              <a:t>not persistent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897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D7232-8202-4913-A6FD-90AC1225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to Backend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2EF288-43AA-4C2D-87A0-6E5E6A8D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348880"/>
            <a:ext cx="7705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C42E0-0F7A-4A47-9280-4067A0E8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JsonPlaceHolder</a:t>
            </a:r>
            <a:r>
              <a:rPr lang="en-IN" dirty="0"/>
              <a:t>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8D985-DDC6-4AB0-AB34-16CA0542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jsonplaceholder.typecode.com</a:t>
            </a:r>
          </a:p>
        </p:txBody>
      </p:sp>
    </p:spTree>
    <p:extLst>
      <p:ext uri="{BB962C8B-B14F-4D97-AF65-F5344CB8AC3E}">
        <p14:creationId xmlns:p14="http://schemas.microsoft.com/office/powerpoint/2010/main" val="36478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B798D-966F-408B-A9B8-D6006F07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Client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FB680-36D0-47F4-B63E-D94CFF01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Importing </a:t>
            </a:r>
            <a:r>
              <a:rPr lang="en-IN" sz="2400" dirty="0" err="1"/>
              <a:t>HttpClientModule</a:t>
            </a:r>
            <a:endParaRPr lang="en-IN" sz="2400" dirty="0"/>
          </a:p>
          <a:p>
            <a:r>
              <a:rPr lang="en-IN" sz="2400" dirty="0"/>
              <a:t>Registering </a:t>
            </a:r>
            <a:r>
              <a:rPr lang="en-IN" sz="2400" dirty="0" err="1"/>
              <a:t>HttpClientModule</a:t>
            </a:r>
            <a:endParaRPr lang="en-IN" sz="2400" dirty="0"/>
          </a:p>
          <a:p>
            <a:r>
              <a:rPr lang="en-IN" sz="2400" dirty="0" err="1"/>
              <a:t>Imorting</a:t>
            </a:r>
            <a:r>
              <a:rPr lang="en-IN" sz="2400" dirty="0"/>
              <a:t> </a:t>
            </a:r>
            <a:r>
              <a:rPr lang="en-IN" sz="2400" dirty="0" err="1"/>
              <a:t>HttpClient</a:t>
            </a:r>
            <a:r>
              <a:rPr lang="en-IN" sz="2400" dirty="0"/>
              <a:t> class</a:t>
            </a:r>
          </a:p>
          <a:p>
            <a:endParaRPr lang="en-IN" sz="2400" dirty="0"/>
          </a:p>
          <a:p>
            <a:r>
              <a:rPr lang="en-IN" sz="2400" dirty="0"/>
              <a:t>import { </a:t>
            </a:r>
            <a:r>
              <a:rPr lang="en-IN" sz="2400" dirty="0" err="1"/>
              <a:t>HttpClientModule</a:t>
            </a:r>
            <a:r>
              <a:rPr lang="en-IN" sz="2400" dirty="0"/>
              <a:t>} from '@angular/common/http';</a:t>
            </a:r>
          </a:p>
          <a:p>
            <a:r>
              <a:rPr lang="en-US" sz="2800" dirty="0"/>
              <a:t>import { </a:t>
            </a:r>
            <a:r>
              <a:rPr lang="en-US" sz="2800" dirty="0" err="1"/>
              <a:t>HttpClient</a:t>
            </a:r>
            <a:r>
              <a:rPr lang="en-US" sz="2800" dirty="0"/>
              <a:t> } from '@angular/common/http’;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5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g s </a:t>
            </a:r>
            <a:r>
              <a:rPr lang="en-US" dirty="0" err="1"/>
              <a:t>MyService.service</a:t>
            </a:r>
            <a:endParaRPr lang="en-US" dirty="0"/>
          </a:p>
          <a:p>
            <a:r>
              <a:rPr lang="en-US" dirty="0"/>
              <a:t>Separate data fetching logic </a:t>
            </a:r>
          </a:p>
          <a:p>
            <a:r>
              <a:rPr lang="en-US" dirty="0"/>
              <a:t>Decoupled classes</a:t>
            </a:r>
          </a:p>
          <a:p>
            <a:r>
              <a:rPr lang="en-US" dirty="0"/>
              <a:t>Creating an architecture easy for Unit Testing</a:t>
            </a:r>
          </a:p>
          <a:p>
            <a:r>
              <a:rPr lang="en-US" dirty="0"/>
              <a:t>Needs to be registered in </a:t>
            </a:r>
            <a:r>
              <a:rPr lang="en-US" dirty="0" err="1"/>
              <a:t>app.module.ts</a:t>
            </a:r>
            <a:r>
              <a:rPr lang="en-US" dirty="0"/>
              <a:t> in providers array.</a:t>
            </a:r>
          </a:p>
        </p:txBody>
      </p:sp>
    </p:spTree>
    <p:extLst>
      <p:ext uri="{BB962C8B-B14F-4D97-AF65-F5344CB8AC3E}">
        <p14:creationId xmlns:p14="http://schemas.microsoft.com/office/powerpoint/2010/main" val="13871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509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1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1F5D1-DF87-4EC8-95B8-EBA426EA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7CE228-5762-43A6-8304-D2EEB79B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2578"/>
            <a:ext cx="9144000" cy="29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F80F6-4C43-4A70-B9FC-9C5D4B39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Error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5A30AA-A626-48CE-BF28-DFCA186C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46958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3115D7-665C-4D72-960E-C9D7320F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41168"/>
            <a:ext cx="4600575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90C473-DED7-48B7-920A-4B67E7853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05" y="1700808"/>
            <a:ext cx="3762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1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built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</a:t>
            </a:r>
          </a:p>
          <a:p>
            <a:r>
              <a:rPr lang="en-US" dirty="0"/>
              <a:t>lowercase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date</a:t>
            </a:r>
          </a:p>
          <a:p>
            <a:r>
              <a:rPr lang="en-US"/>
              <a:t>slice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0228"/>
            <a:ext cx="8229600" cy="260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3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ng g p </a:t>
            </a:r>
            <a:r>
              <a:rPr lang="en-US" sz="4000" dirty="0" err="1"/>
              <a:t>NameOfPipe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2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078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Type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4" y="1600200"/>
            <a:ext cx="77625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0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Structural Directives</a:t>
            </a:r>
          </a:p>
          <a:p>
            <a:pPr lvl="1"/>
            <a:r>
              <a:rPr lang="en-IN" dirty="0"/>
              <a:t>Modifying a structure of a DOM</a:t>
            </a:r>
          </a:p>
          <a:p>
            <a:r>
              <a:rPr lang="en-IN" dirty="0"/>
              <a:t>Attribute Directives</a:t>
            </a:r>
          </a:p>
          <a:p>
            <a:pPr lvl="1"/>
            <a:r>
              <a:rPr lang="en-IN" dirty="0"/>
              <a:t>[hidden]</a:t>
            </a:r>
          </a:p>
          <a:p>
            <a:r>
              <a:rPr lang="en-IN" dirty="0"/>
              <a:t>*</a:t>
            </a:r>
            <a:r>
              <a:rPr lang="en-IN" dirty="0" err="1"/>
              <a:t>ngIf</a:t>
            </a:r>
            <a:endParaRPr lang="en-IN" dirty="0"/>
          </a:p>
          <a:p>
            <a:r>
              <a:rPr lang="en-IN" dirty="0"/>
              <a:t>*</a:t>
            </a:r>
            <a:r>
              <a:rPr lang="en-IN" dirty="0" err="1"/>
              <a:t>ngFor</a:t>
            </a:r>
            <a:endParaRPr lang="en-IN" dirty="0"/>
          </a:p>
          <a:p>
            <a:r>
              <a:rPr lang="en-IN" dirty="0" err="1"/>
              <a:t>ngClass</a:t>
            </a:r>
            <a:endParaRPr lang="en-IN" dirty="0"/>
          </a:p>
          <a:p>
            <a:r>
              <a:rPr lang="en-IN" dirty="0" err="1"/>
              <a:t>ngSwitchCase</a:t>
            </a:r>
            <a:endParaRPr lang="en-IN" dirty="0"/>
          </a:p>
          <a:p>
            <a:r>
              <a:rPr lang="en-IN" dirty="0" err="1"/>
              <a:t>ngStyle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3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FE724-1741-4317-B8B8-D1DB9A78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Custom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A608E-5B1C-4F25-8068-EB78561F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 g d [</a:t>
            </a:r>
            <a:r>
              <a:rPr lang="en-IN" dirty="0" err="1"/>
              <a:t>NameOfDirective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49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Detection Technique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0805"/>
            <a:ext cx="68008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App 1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5698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4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981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Reusable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Passing data</a:t>
            </a:r>
          </a:p>
          <a:p>
            <a:r>
              <a:rPr lang="en-IN" dirty="0"/>
              <a:t>Raise custom events </a:t>
            </a:r>
          </a:p>
          <a:p>
            <a:r>
              <a:rPr lang="en-IN" dirty="0"/>
              <a:t>Apply styles </a:t>
            </a:r>
          </a:p>
          <a:p>
            <a:r>
              <a:rPr lang="en-IN" dirty="0"/>
              <a:t>Shadow DOM</a:t>
            </a:r>
          </a:p>
          <a:p>
            <a:r>
              <a:rPr lang="en-IN" dirty="0"/>
              <a:t>View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190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 properties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2567781"/>
            <a:ext cx="4467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6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(Types)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6003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API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663031"/>
            <a:ext cx="67627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8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D9398-4DB5-4722-8CA6-9C1F223B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3C0E0-D744-486B-9E54-84F3DA58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and Output properties in 2 ways </a:t>
            </a:r>
          </a:p>
          <a:p>
            <a:pPr lvl="1"/>
            <a:r>
              <a:rPr lang="en-IN" dirty="0"/>
              <a:t>Is providing with array </a:t>
            </a:r>
          </a:p>
          <a:p>
            <a:pPr lvl="1"/>
            <a:r>
              <a:rPr lang="en-IN" dirty="0"/>
              <a:t>With @Input annotation</a:t>
            </a:r>
          </a:p>
          <a:p>
            <a:r>
              <a:rPr lang="en-IN" dirty="0"/>
              <a:t>Which one to use and why?</a:t>
            </a:r>
          </a:p>
          <a:p>
            <a:r>
              <a:rPr lang="en-IN" dirty="0"/>
              <a:t>Aliasing Input and Output properties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Reusable Component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" y="1772816"/>
            <a:ext cx="44661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022" y="1772816"/>
            <a:ext cx="4349441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2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Encapsulation or Shadow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DOM enables DOM tree and styles encapsulation.</a:t>
            </a:r>
          </a:p>
          <a:p>
            <a:r>
              <a:rPr lang="en-US" dirty="0"/>
              <a:t>It allows us to apply scoped styles to elements without exposing to global/outer world.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0FE18-A1F2-4702-A07A-9DD10C92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not covered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6A7EB-9AFE-4C98-935D-ACAA6E31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  <a:p>
            <a:r>
              <a:rPr lang="en-IN" dirty="0"/>
              <a:t>Debugging with Visual Studio Code</a:t>
            </a:r>
          </a:p>
          <a:p>
            <a:r>
              <a:rPr lang="en-IN" dirty="0"/>
              <a:t>Exception handling</a:t>
            </a:r>
          </a:p>
          <a:p>
            <a:r>
              <a:rPr lang="en-IN" dirty="0"/>
              <a:t>Extracting a data service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75D80-304F-4DB9-AD05-39248396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Test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51B4D-3966-490E-AD9B-3FBC411B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 you want? Objective test or </a:t>
            </a:r>
            <a:r>
              <a:rPr lang="en-IN" dirty="0" err="1"/>
              <a:t>practicle</a:t>
            </a:r>
            <a:r>
              <a:rPr lang="en-IN" dirty="0"/>
              <a:t> implementation?</a:t>
            </a:r>
          </a:p>
          <a:p>
            <a:r>
              <a:rPr lang="en-IN" dirty="0"/>
              <a:t>When?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0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7F889-608A-44BF-8B83-844BBCCA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Test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E67D6-5995-4EE6-B578-98C2E477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Routing</a:t>
            </a:r>
          </a:p>
          <a:p>
            <a:r>
              <a:rPr lang="en-IN" dirty="0"/>
              <a:t>Event binding and filtering</a:t>
            </a:r>
          </a:p>
          <a:p>
            <a:r>
              <a:rPr lang="en-IN" dirty="0"/>
              <a:t>Http communication with backend.</a:t>
            </a:r>
          </a:p>
          <a:p>
            <a:r>
              <a:rPr lang="en-IN" dirty="0"/>
              <a:t>Use of Structural and Behavioural in built directives.</a:t>
            </a:r>
          </a:p>
          <a:p>
            <a:r>
              <a:rPr lang="en-IN" dirty="0"/>
              <a:t>Creating services and Models</a:t>
            </a:r>
          </a:p>
          <a:p>
            <a:r>
              <a:rPr lang="en-IN" dirty="0"/>
              <a:t>1 Custom directive and 1 custom pipe</a:t>
            </a:r>
          </a:p>
          <a:p>
            <a:r>
              <a:rPr lang="en-IN" dirty="0"/>
              <a:t>1 Reusable </a:t>
            </a:r>
            <a:r>
              <a:rPr lang="en-IN" dirty="0" err="1"/>
              <a:t>compnent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2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959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3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D33DF-638B-4276-9F30-F52209A7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839D7-A218-4A73-A82D-C546F3AB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automated testing</a:t>
            </a:r>
          </a:p>
          <a:p>
            <a:pPr lvl="1"/>
            <a:r>
              <a:rPr lang="en-IN" dirty="0"/>
              <a:t>Benefits, when and why to use it</a:t>
            </a:r>
          </a:p>
          <a:p>
            <a:r>
              <a:rPr lang="en-IN" dirty="0"/>
              <a:t>Different types of tests</a:t>
            </a:r>
          </a:p>
          <a:p>
            <a:r>
              <a:rPr lang="en-IN" dirty="0"/>
              <a:t>How to write tests</a:t>
            </a:r>
          </a:p>
          <a:p>
            <a:r>
              <a:rPr lang="en-IN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29308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E42A4-79E6-467A-958C-418FAC0D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B82C75-015D-40BE-9D11-6B32C21A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 replacement for manual testing?</a:t>
            </a:r>
          </a:p>
          <a:p>
            <a:r>
              <a:rPr lang="en-IN" dirty="0"/>
              <a:t>Do we really need it?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C404CC-717D-4839-849D-6EC396AB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18074"/>
            <a:ext cx="7467600" cy="2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Session 2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Yesterdays discussion </a:t>
            </a:r>
          </a:p>
          <a:p>
            <a:r>
              <a:rPr lang="en-IN" dirty="0"/>
              <a:t>Angular Building Blocks</a:t>
            </a:r>
          </a:p>
          <a:p>
            <a:r>
              <a:rPr lang="en-IN" dirty="0"/>
              <a:t>New angular application with CLI</a:t>
            </a:r>
          </a:p>
          <a:p>
            <a:r>
              <a:rPr lang="en-IN" dirty="0"/>
              <a:t>Structure of Angular project.</a:t>
            </a:r>
          </a:p>
          <a:p>
            <a:r>
              <a:rPr lang="en-IN" dirty="0"/>
              <a:t>Discussion of some important files like </a:t>
            </a:r>
            <a:r>
              <a:rPr lang="en-IN" dirty="0" err="1"/>
              <a:t>package.json</a:t>
            </a:r>
            <a:r>
              <a:rPr lang="en-IN" dirty="0"/>
              <a:t>, .angular-</a:t>
            </a:r>
            <a:r>
              <a:rPr lang="en-IN" dirty="0" err="1"/>
              <a:t>cli.json</a:t>
            </a:r>
            <a:r>
              <a:rPr lang="en-IN" dirty="0"/>
              <a:t>, </a:t>
            </a:r>
            <a:r>
              <a:rPr lang="en-IN" dirty="0" err="1"/>
              <a:t>tsconfig.json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9F05C-E487-484A-9D89-48FD8E7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6BB40C-4162-47D8-9BB7-B4C774BB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7" y="2518691"/>
            <a:ext cx="4932142" cy="292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707E55-6D38-4F26-90ED-1B67946D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71" y="2518691"/>
            <a:ext cx="4495824" cy="35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87E04-9B35-4B41-A17C-6F427766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26CC4F-5EB9-41AA-8CFB-754B63BC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08920"/>
            <a:ext cx="7419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432CB-E3B4-49FE-9C29-96890110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BD54F-AB09-47FC-A310-ABC4678F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Unit Test</a:t>
            </a:r>
          </a:p>
          <a:p>
            <a:pPr lvl="1"/>
            <a:r>
              <a:rPr lang="en-IN" dirty="0"/>
              <a:t>Test a component in isolation without external resources e.g. file system, API end points and database.</a:t>
            </a:r>
          </a:p>
          <a:p>
            <a:r>
              <a:rPr lang="en-IN" dirty="0"/>
              <a:t>Easiest to write, superfast.</a:t>
            </a:r>
          </a:p>
          <a:p>
            <a:r>
              <a:rPr lang="en-IN" dirty="0"/>
              <a:t>But, they don’t give us much confidence about the functionality.</a:t>
            </a:r>
          </a:p>
          <a:p>
            <a:r>
              <a:rPr lang="en-IN" dirty="0"/>
              <a:t>Small functions with maximum 10 line of code with proper naming and single responsible principle. </a:t>
            </a:r>
          </a:p>
          <a:p>
            <a:r>
              <a:rPr lang="en-IN" dirty="0"/>
              <a:t>ng test</a:t>
            </a:r>
          </a:p>
        </p:txBody>
      </p:sp>
    </p:spTree>
    <p:extLst>
      <p:ext uri="{BB962C8B-B14F-4D97-AF65-F5344CB8AC3E}">
        <p14:creationId xmlns:p14="http://schemas.microsoft.com/office/powerpoint/2010/main" val="6927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E4709-29F3-4CBC-AC2D-DF62ABDD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 with 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B94916-3165-4354-B02F-14F7FA06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2619375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3CB18D-2C0E-4A7B-AE28-744308F0D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556792"/>
            <a:ext cx="3600251" cy="257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5F5388-4716-4605-B92B-6475E7D5E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913" y="4015557"/>
            <a:ext cx="2952328" cy="28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128A2-8D73-4C0D-8F00-2E6587EA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B13892-53B6-4031-BD91-9A6F28ED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toBe</a:t>
            </a:r>
            <a:r>
              <a:rPr lang="en-IN" dirty="0"/>
              <a:t>()</a:t>
            </a:r>
          </a:p>
          <a:p>
            <a:r>
              <a:rPr lang="en-IN" dirty="0" err="1"/>
              <a:t>toContain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12E210-CAD5-4A0E-B8AA-9BE3498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98775"/>
            <a:ext cx="6286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01B4A-2066-4CBE-9292-25ED2004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8E766-8BFA-4986-887B-0D42AD3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not.toBeNull</a:t>
            </a:r>
            <a:r>
              <a:rPr lang="en-IN" dirty="0"/>
              <a:t>()</a:t>
            </a:r>
          </a:p>
          <a:p>
            <a:r>
              <a:rPr lang="en-IN" dirty="0" err="1"/>
              <a:t>and.callFake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2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8D635-1CB4-49E9-A17C-37143567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63970-5E17-46CC-98C6-9BDC9362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templates</a:t>
            </a:r>
          </a:p>
          <a:p>
            <a:r>
              <a:rPr lang="en-IN" dirty="0" smtClean="0"/>
              <a:t>Testing navigations</a:t>
            </a:r>
          </a:p>
          <a:p>
            <a:r>
              <a:rPr lang="en-IN" dirty="0" smtClean="0"/>
              <a:t>Testing directives</a:t>
            </a:r>
          </a:p>
          <a:p>
            <a:r>
              <a:rPr lang="en-IN" dirty="0" smtClean="0"/>
              <a:t>Dealing with </a:t>
            </a:r>
            <a:r>
              <a:rPr lang="en-IN" dirty="0" err="1" smtClean="0"/>
              <a:t>async</a:t>
            </a:r>
            <a:r>
              <a:rPr lang="en-IN" dirty="0" smtClean="0"/>
              <a:t>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9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integration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{ </a:t>
            </a:r>
            <a:r>
              <a:rPr lang="en-IN" dirty="0" err="1"/>
              <a:t>TestBed</a:t>
            </a:r>
            <a:r>
              <a:rPr lang="en-IN" dirty="0"/>
              <a:t> } from '@angular/core/testing';</a:t>
            </a:r>
          </a:p>
          <a:p>
            <a:r>
              <a:rPr lang="en-IN" dirty="0" err="1" smtClean="0"/>
              <a:t>TestBed</a:t>
            </a:r>
            <a:endParaRPr lang="en-IN" dirty="0" smtClean="0"/>
          </a:p>
          <a:p>
            <a:r>
              <a:rPr lang="en-IN" dirty="0" err="1" smtClean="0"/>
              <a:t>TestBed.configureTestingModule</a:t>
            </a:r>
            <a:r>
              <a:rPr lang="en-IN" dirty="0" smtClean="0"/>
              <a:t>(); </a:t>
            </a:r>
          </a:p>
          <a:p>
            <a:pPr lvl="1"/>
            <a:r>
              <a:rPr lang="en-IN" dirty="0" smtClean="0"/>
              <a:t>declarations</a:t>
            </a:r>
          </a:p>
          <a:p>
            <a:r>
              <a:rPr lang="en-IN" dirty="0" smtClean="0"/>
              <a:t>Fixture </a:t>
            </a:r>
          </a:p>
          <a:p>
            <a:r>
              <a:rPr lang="en-IN" dirty="0" err="1" smtClean="0"/>
              <a:t>detectChanges</a:t>
            </a:r>
            <a:r>
              <a:rPr lang="en-IN" smtClean="0"/>
              <a:t>()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Quering</a:t>
            </a:r>
            <a:r>
              <a:rPr lang="en-US" dirty="0" smtClean="0"/>
              <a:t> To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fixture.debugElement.query</a:t>
            </a:r>
            <a:r>
              <a:rPr lang="en-US" dirty="0" smtClean="0"/>
              <a:t>(By.css(“.</a:t>
            </a:r>
            <a:r>
              <a:rPr lang="en-US" smtClean="0"/>
              <a:t>className”))</a:t>
            </a:r>
            <a:endParaRPr lang="en-US" dirty="0" smtClean="0"/>
          </a:p>
          <a:p>
            <a:pPr lvl="1"/>
            <a:r>
              <a:rPr lang="en-US" dirty="0" err="1" smtClean="0"/>
              <a:t>queryAll</a:t>
            </a:r>
            <a:endParaRPr lang="en-US" dirty="0" smtClean="0"/>
          </a:p>
          <a:p>
            <a:r>
              <a:rPr lang="en-US" dirty="0" err="1" smtClean="0"/>
              <a:t>By.directive</a:t>
            </a:r>
            <a:r>
              <a:rPr lang="en-US" dirty="0" smtClean="0"/>
              <a:t> – for 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create </a:t>
            </a:r>
            <a:r>
              <a:rPr lang="en-US" dirty="0" err="1" smtClean="0"/>
              <a:t>HostComponent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2048</Words>
  <Application>Microsoft Office PowerPoint</Application>
  <PresentationFormat>On-screen Show (4:3)</PresentationFormat>
  <Paragraphs>518</Paragraphs>
  <Slides>111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Angular 4 </vt:lpstr>
      <vt:lpstr> Session 1 Agenda</vt:lpstr>
      <vt:lpstr>Introduction</vt:lpstr>
      <vt:lpstr>Setting up Development Environment</vt:lpstr>
      <vt:lpstr>TypeScript</vt:lpstr>
      <vt:lpstr>TypeScript</vt:lpstr>
      <vt:lpstr>TypeScript</vt:lpstr>
      <vt:lpstr>TypeScript (Types)</vt:lpstr>
      <vt:lpstr>Session 2 Agenda</vt:lpstr>
      <vt:lpstr>Angular Building Blocks </vt:lpstr>
      <vt:lpstr>New Angular Project</vt:lpstr>
      <vt:lpstr>PowerPoint Presentation</vt:lpstr>
      <vt:lpstr>Component</vt:lpstr>
      <vt:lpstr>Web app layout</vt:lpstr>
      <vt:lpstr>PowerPoint Presentation</vt:lpstr>
      <vt:lpstr>app.module.ts</vt:lpstr>
      <vt:lpstr>Html markup of Component</vt:lpstr>
      <vt:lpstr>index.html</vt:lpstr>
      <vt:lpstr>Component Code</vt:lpstr>
      <vt:lpstr>Creating Component</vt:lpstr>
      <vt:lpstr>PowerPoint Presentation</vt:lpstr>
      <vt:lpstr>Handling Event</vt:lpstr>
      <vt:lpstr>Event Filtering</vt:lpstr>
      <vt:lpstr>Property Binding</vt:lpstr>
      <vt:lpstr>Attribute Class Binding</vt:lpstr>
      <vt:lpstr>*ngFor Select Binding</vt:lpstr>
      <vt:lpstr>(click) Event Binding to Button</vt:lpstr>
      <vt:lpstr>Recap</vt:lpstr>
      <vt:lpstr>Session 4 Agenda</vt:lpstr>
      <vt:lpstr>Adding Bootstrap</vt:lpstr>
      <vt:lpstr>PowerPoint Presentation</vt:lpstr>
      <vt:lpstr>Template Variable</vt:lpstr>
      <vt:lpstr>Two way binding</vt:lpstr>
      <vt:lpstr>Routing and Navigation</vt:lpstr>
      <vt:lpstr>PowerPoint Presentation</vt:lpstr>
      <vt:lpstr>Navigation</vt:lpstr>
      <vt:lpstr>Router Configuration</vt:lpstr>
      <vt:lpstr>Modules </vt:lpstr>
      <vt:lpstr>PowerPoint Presentation</vt:lpstr>
      <vt:lpstr>Router Object</vt:lpstr>
      <vt:lpstr>Router imp directives</vt:lpstr>
      <vt:lpstr>Get Route Parameters</vt:lpstr>
      <vt:lpstr>Router Link</vt:lpstr>
      <vt:lpstr>Session 5 Agenda</vt:lpstr>
      <vt:lpstr>PowerPoint Presentation</vt:lpstr>
      <vt:lpstr>Forms</vt:lpstr>
      <vt:lpstr>Form Control</vt:lpstr>
      <vt:lpstr>Form Group</vt:lpstr>
      <vt:lpstr>Creating Form Control</vt:lpstr>
      <vt:lpstr>Difference Between Reactive and Template Driven form</vt:lpstr>
      <vt:lpstr>Template Driven Form</vt:lpstr>
      <vt:lpstr>Template Driven Form</vt:lpstr>
      <vt:lpstr>In build Validators</vt:lpstr>
      <vt:lpstr>Styling invalid input field</vt:lpstr>
      <vt:lpstr>ngModelGroup</vt:lpstr>
      <vt:lpstr>What we leanred</vt:lpstr>
      <vt:lpstr>Assignment 1</vt:lpstr>
      <vt:lpstr>PowerPoint Presentation</vt:lpstr>
      <vt:lpstr>Agenda for Session </vt:lpstr>
      <vt:lpstr>UI to Backend communication</vt:lpstr>
      <vt:lpstr>JsonPlaceHolder url</vt:lpstr>
      <vt:lpstr>HTTP Client Module</vt:lpstr>
      <vt:lpstr>PowerPoint Presentation</vt:lpstr>
      <vt:lpstr>Creating a Service</vt:lpstr>
      <vt:lpstr>PowerPoint Presentation</vt:lpstr>
      <vt:lpstr>Types of Errors</vt:lpstr>
      <vt:lpstr>Global Error Handling</vt:lpstr>
      <vt:lpstr>PowerPoint Presentation</vt:lpstr>
      <vt:lpstr>In built Pipes</vt:lpstr>
      <vt:lpstr>Creating a custom Pipe</vt:lpstr>
      <vt:lpstr>PowerPoint Presentation</vt:lpstr>
      <vt:lpstr>Directives Type</vt:lpstr>
      <vt:lpstr>Directives</vt:lpstr>
      <vt:lpstr>Creating Custom Directive</vt:lpstr>
      <vt:lpstr>Change Detection Technique</vt:lpstr>
      <vt:lpstr>Demo App 1</vt:lpstr>
      <vt:lpstr>PowerPoint Presentation</vt:lpstr>
      <vt:lpstr>Reusable Component</vt:lpstr>
      <vt:lpstr>Input and Output properties</vt:lpstr>
      <vt:lpstr>Component API</vt:lpstr>
      <vt:lpstr>Input and Output Properties</vt:lpstr>
      <vt:lpstr>Reusable Component</vt:lpstr>
      <vt:lpstr>View Encapsulation or Shadow DOM</vt:lpstr>
      <vt:lpstr>What is not covered </vt:lpstr>
      <vt:lpstr>Final Test Project</vt:lpstr>
      <vt:lpstr>Practical Test Application</vt:lpstr>
      <vt:lpstr>PowerPoint Presentation</vt:lpstr>
      <vt:lpstr>Session</vt:lpstr>
      <vt:lpstr>Automated Testing</vt:lpstr>
      <vt:lpstr>Development Cost</vt:lpstr>
      <vt:lpstr>Types of Tests</vt:lpstr>
      <vt:lpstr>Unit Test</vt:lpstr>
      <vt:lpstr>Unit Test with Angular</vt:lpstr>
      <vt:lpstr>Unit Test Assertions</vt:lpstr>
      <vt:lpstr>Assertions</vt:lpstr>
      <vt:lpstr>Integration Test</vt:lpstr>
      <vt:lpstr>Setting up integration test</vt:lpstr>
      <vt:lpstr>Quering To elements</vt:lpstr>
      <vt:lpstr>Attribute Directive Testing</vt:lpstr>
      <vt:lpstr>PowerPoint Presentation</vt:lpstr>
      <vt:lpstr>PowerPoint Presentation</vt:lpstr>
      <vt:lpstr>Preparing For Deployment</vt:lpstr>
      <vt:lpstr>JIT </vt:lpstr>
      <vt:lpstr>AoT</vt:lpstr>
      <vt:lpstr>Angular in Action </vt:lpstr>
      <vt:lpstr>Environments</vt:lpstr>
      <vt:lpstr>PowerPoint Presentation</vt:lpstr>
      <vt:lpstr>Animations Module</vt:lpstr>
      <vt:lpstr>PowerPoint Presentation</vt:lpstr>
      <vt:lpstr>Angular Material</vt:lpstr>
      <vt:lpstr>What is Angular Material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</dc:title>
  <dc:creator>SaiRahem</dc:creator>
  <cp:lastModifiedBy>SaiRahem</cp:lastModifiedBy>
  <cp:revision>335</cp:revision>
  <dcterms:created xsi:type="dcterms:W3CDTF">2018-11-18T12:55:40Z</dcterms:created>
  <dcterms:modified xsi:type="dcterms:W3CDTF">2019-01-05T12:09:06Z</dcterms:modified>
</cp:coreProperties>
</file>