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0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6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9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6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12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7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3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4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50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0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DC38A-E251-4C61-9593-0033D737860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582E-5931-4D4F-8662-7171E04C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36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24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lvl="0"/>
            <a:r>
              <a:rPr lang="en-IN" dirty="0" smtClean="0"/>
              <a:t>npm install –g @angular/cli@4</a:t>
            </a:r>
          </a:p>
          <a:p>
            <a:pPr lvl="0"/>
            <a:r>
              <a:rPr lang="en-IN" dirty="0" err="1" smtClean="0"/>
              <a:t>ng</a:t>
            </a:r>
            <a:r>
              <a:rPr lang="en-IN" dirty="0" smtClean="0"/>
              <a:t>  --version</a:t>
            </a:r>
          </a:p>
          <a:p>
            <a:r>
              <a:rPr lang="en-IN" dirty="0" err="1" smtClean="0"/>
              <a:t>ng</a:t>
            </a:r>
            <a:r>
              <a:rPr lang="en-IN" dirty="0" smtClean="0"/>
              <a:t> new </a:t>
            </a:r>
            <a:r>
              <a:rPr lang="en-IN" dirty="0" err="1" smtClean="0"/>
              <a:t>HelloWorld</a:t>
            </a:r>
            <a:endParaRPr lang="en-IN" dirty="0" smtClean="0"/>
          </a:p>
          <a:p>
            <a:r>
              <a:rPr lang="en-IN" dirty="0" err="1" smtClean="0"/>
              <a:t>tsc</a:t>
            </a:r>
            <a:r>
              <a:rPr lang="en-IN" dirty="0" smtClean="0"/>
              <a:t> </a:t>
            </a:r>
            <a:r>
              <a:rPr lang="en-IN" dirty="0" err="1" smtClean="0"/>
              <a:t>main.ts</a:t>
            </a:r>
            <a:endParaRPr lang="en-IN" dirty="0" smtClean="0"/>
          </a:p>
          <a:p>
            <a:r>
              <a:rPr lang="en-IN" dirty="0" smtClean="0"/>
              <a:t>ng g c </a:t>
            </a:r>
            <a:r>
              <a:rPr lang="en-IN" dirty="0" err="1" smtClean="0"/>
              <a:t>CourseComponent</a:t>
            </a:r>
            <a:endParaRPr lang="en-IN" dirty="0" smtClean="0"/>
          </a:p>
          <a:p>
            <a:r>
              <a:rPr lang="en-IN" dirty="0" smtClean="0"/>
              <a:t>Ng g s </a:t>
            </a:r>
            <a:r>
              <a:rPr lang="en-IN" dirty="0" err="1" smtClean="0"/>
              <a:t>myservice</a:t>
            </a:r>
            <a:endParaRPr lang="en-IN" dirty="0" smtClean="0"/>
          </a:p>
          <a:p>
            <a:r>
              <a:rPr lang="en-IN" dirty="0" smtClean="0"/>
              <a:t>Ng g d </a:t>
            </a:r>
            <a:r>
              <a:rPr lang="en-IN" dirty="0" err="1" smtClean="0"/>
              <a:t>mydirective</a:t>
            </a:r>
            <a:endParaRPr lang="en-IN" dirty="0" smtClean="0"/>
          </a:p>
          <a:p>
            <a:r>
              <a:rPr lang="en-IN" dirty="0" smtClean="0"/>
              <a:t>Ng g p </a:t>
            </a:r>
            <a:r>
              <a:rPr lang="en-IN" dirty="0" err="1" smtClean="0"/>
              <a:t>FormatMobileNumber</a:t>
            </a:r>
            <a:endParaRPr lang="en-IN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0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Angular Commands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SaiRahem</dc:creator>
  <cp:lastModifiedBy>Amit Debadwar</cp:lastModifiedBy>
  <cp:revision>5</cp:revision>
  <dcterms:created xsi:type="dcterms:W3CDTF">2018-11-18T15:39:02Z</dcterms:created>
  <dcterms:modified xsi:type="dcterms:W3CDTF">2018-11-21T10:05:33Z</dcterms:modified>
</cp:coreProperties>
</file>