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59" r:id="rId6"/>
    <p:sldId id="258" r:id="rId7"/>
    <p:sldId id="260" r:id="rId8"/>
    <p:sldId id="261" r:id="rId9"/>
    <p:sldId id="263" r:id="rId10"/>
    <p:sldId id="264" r:id="rId11"/>
    <p:sldId id="270" r:id="rId12"/>
    <p:sldId id="271" r:id="rId13"/>
    <p:sldId id="266" r:id="rId14"/>
    <p:sldId id="267" r:id="rId15"/>
    <p:sldId id="25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0764-1F8C-4F0D-B06F-30801AE15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6205-F9D8-4306-B170-EFCB66E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280C-79A1-4BE1-AAF7-E4EA6D07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C6C8-CF87-4FBD-BBDF-7ED95EFF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ACCC-3554-4D8C-9C96-C640571E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76C3-8810-4BC5-8989-14585F14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E76C-DD90-41C2-975A-A68542DC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ABF7-5A06-4201-9841-6C0EAAF6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C9C0-0364-4F93-8994-AE5A21E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B371-30AB-424C-B97C-ACFC5109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9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EF86C-084A-4B59-8FDD-AE46E3E28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29CA-C813-4C0C-8D76-ECBACE29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0BCA-604A-48D4-B7C7-E76BEE0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2245-1C79-4E5F-967D-5CE8A858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ABD7-79BA-4092-BD19-461E7B7A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2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22AE-CD74-4F19-80B6-9924CFD6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136B-8688-4708-AF86-B097E906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2852-CCB1-4DC6-9B06-4DB20A8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6D18-EBD9-4E4E-99F3-FACA76C8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19CF-D46F-4085-B54C-7D9F3C7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1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6C10-DA80-4466-81B3-CB5391FC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39A0-D6AA-46CF-8E55-5143D7AB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1998-43F9-4313-AFC5-FFE6D20D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FA06-4ADF-4054-9A31-7ADF9F43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BE0A-451B-42CE-9037-E393E810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6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74F7-2C60-4A77-A56F-96DDAC4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E498-5D13-4AD0-B8FB-54113022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6E79-6F5E-4BE0-9BBB-394A2939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66E3-87F0-4F98-909A-7C882F80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14FC-428C-457A-B26B-62597FE9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684B-7C62-45F1-9952-3DDAB922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8A0-9590-4415-8B41-6ACB761D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7645-3F30-406A-911D-B186F05F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1353F-8E85-4F3A-BE2A-B7AF196A8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3B49A-E378-4B32-8BA3-A8F57D925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7C565-54CF-4BBC-A3A5-72978F713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4384D-AABE-42E2-9BFF-3150BBBC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34D25-5D4A-4191-AA5E-24E0538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32942-F126-4EBA-AF35-7753505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24D6-F316-4155-B874-884443D4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83613-9727-4F28-94D1-E202FE20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49E57-A6FF-4B2F-9527-BC2F6278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5F421-2B38-4BB9-8D30-B5BF2DCE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3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76AB0-8D47-4D30-9F68-86D413A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2997-EB96-4FF2-940E-6F4BBC0D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34E80-C14C-474C-8137-E1DD9ECD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F617-6945-43E9-A4D8-8D7715F1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9133-E460-4FB5-9A10-F9F417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4546B-BBDA-42A1-901B-8AD6776B5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4885B-AA08-4CDB-B0FD-8F6B0C1D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D4B7-F156-46D9-BCA9-D8D305D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1AF3-86CD-4BC8-8C92-73CAAC29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AD9E-6C02-4C2E-A7E0-05FF4CB7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4ED33-0414-45A2-94CD-88E084FB2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21A43-ACEC-4568-8D04-FE816C64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D1F9F-35CF-436B-A578-2B84BC42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9BB3-BC66-49E8-B068-AA24C700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4E73-96AF-4EC6-9E1D-15530339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E6C6B-E680-4F97-91AE-9546C108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DC85-1AF2-4D8D-96A5-725787BA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97A4-9AB6-4E3E-96C5-9F1BB4FE1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A418-7961-4D81-A8A7-085E657B4BF5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BE0E-2FEF-44E2-A1D9-F45DD5CBE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0771-3CF5-4F10-8692-02EF2F85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EC1D-3838-4793-935E-F9252A55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FA7E03-8389-48CE-9492-0893313A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8162"/>
            <a:ext cx="9144000" cy="1655762"/>
          </a:xfrm>
        </p:spPr>
        <p:txBody>
          <a:bodyPr/>
          <a:lstStyle/>
          <a:p>
            <a:r>
              <a:rPr lang="en-IN" dirty="0"/>
              <a:t>CBSI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3D702-6719-4300-B9DA-F6793F85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8" y="1985425"/>
            <a:ext cx="10381957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673AF-494C-4E1F-BC51-0C374EF4C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3944" y="3558430"/>
            <a:ext cx="9144000" cy="94964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Smoke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DA372-0FF3-45F3-BD18-857B8587B619}"/>
              </a:ext>
            </a:extLst>
          </p:cNvPr>
          <p:cNvSpPr/>
          <p:nvPr/>
        </p:nvSpPr>
        <p:spPr>
          <a:xfrm>
            <a:off x="1340159" y="4508072"/>
            <a:ext cx="10092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Automate the Automation and avoid the Repetition</a:t>
            </a:r>
          </a:p>
        </p:txBody>
      </p:sp>
    </p:spTree>
    <p:extLst>
      <p:ext uri="{BB962C8B-B14F-4D97-AF65-F5344CB8AC3E}">
        <p14:creationId xmlns:p14="http://schemas.microsoft.com/office/powerpoint/2010/main" val="109440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51C6-D044-42A4-AF62-C73E7BF2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Smoke Test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5D1B3D-D09C-448A-8D9F-C1C0F87B70DB}"/>
              </a:ext>
            </a:extLst>
          </p:cNvPr>
          <p:cNvSpPr/>
          <p:nvPr/>
        </p:nvSpPr>
        <p:spPr>
          <a:xfrm>
            <a:off x="622852" y="1444487"/>
            <a:ext cx="1815548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CBSI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4B7BC9-DBFD-40CF-ABC9-5FD21ACB3B51}"/>
              </a:ext>
            </a:extLst>
          </p:cNvPr>
          <p:cNvSpPr/>
          <p:nvPr/>
        </p:nvSpPr>
        <p:spPr>
          <a:xfrm>
            <a:off x="622852" y="3213134"/>
            <a:ext cx="1815548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RegInSight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9E2403-B259-4238-8798-B002CDE276FF}"/>
              </a:ext>
            </a:extLst>
          </p:cNvPr>
          <p:cNvSpPr/>
          <p:nvPr/>
        </p:nvSpPr>
        <p:spPr>
          <a:xfrm>
            <a:off x="622852" y="5153715"/>
            <a:ext cx="1815548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…N number of applications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AB4C9-1B35-4564-AABB-FCDAC68D2849}"/>
              </a:ext>
            </a:extLst>
          </p:cNvPr>
          <p:cNvSpPr/>
          <p:nvPr/>
        </p:nvSpPr>
        <p:spPr>
          <a:xfrm>
            <a:off x="3551583" y="1690689"/>
            <a:ext cx="5300869" cy="4802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Smoke Test App Automation Engine</a:t>
            </a:r>
          </a:p>
          <a:p>
            <a:pPr algn="ctr"/>
            <a:endParaRPr lang="en-I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13E92D-9539-4BEE-85A2-E61989965EAC}"/>
              </a:ext>
            </a:extLst>
          </p:cNvPr>
          <p:cNvSpPr/>
          <p:nvPr/>
        </p:nvSpPr>
        <p:spPr>
          <a:xfrm>
            <a:off x="9899374" y="1444487"/>
            <a:ext cx="1815548" cy="5259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results </a:t>
            </a:r>
          </a:p>
          <a:p>
            <a:pPr algn="ctr"/>
            <a:r>
              <a:rPr lang="en-IN" dirty="0"/>
              <a:t>Notify to email distribution list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60A49A-EB43-4D07-B6B0-6D5EB0C7ACF1}"/>
              </a:ext>
            </a:extLst>
          </p:cNvPr>
          <p:cNvSpPr/>
          <p:nvPr/>
        </p:nvSpPr>
        <p:spPr>
          <a:xfrm>
            <a:off x="2438400" y="2385391"/>
            <a:ext cx="1113183" cy="384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C4886D-AB82-47B2-BEFD-D80132AC2281}"/>
              </a:ext>
            </a:extLst>
          </p:cNvPr>
          <p:cNvSpPr/>
          <p:nvPr/>
        </p:nvSpPr>
        <p:spPr>
          <a:xfrm>
            <a:off x="2438400" y="3710609"/>
            <a:ext cx="1113183" cy="50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2DC489A-D22E-4825-AF21-9A1F9B2BD01E}"/>
              </a:ext>
            </a:extLst>
          </p:cNvPr>
          <p:cNvSpPr/>
          <p:nvPr/>
        </p:nvSpPr>
        <p:spPr>
          <a:xfrm>
            <a:off x="2438400" y="5479256"/>
            <a:ext cx="1113183" cy="33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F4E259-B8C2-4267-96A0-FE1529092D66}"/>
              </a:ext>
            </a:extLst>
          </p:cNvPr>
          <p:cNvSpPr/>
          <p:nvPr/>
        </p:nvSpPr>
        <p:spPr>
          <a:xfrm>
            <a:off x="8852452" y="3385068"/>
            <a:ext cx="1046922" cy="137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5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E850-2836-43FD-BA5B-6CCAEDB4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Smoke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1C0E-4E85-4890-B474-D3C206E8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 files or test suits can be written by </a:t>
            </a:r>
          </a:p>
          <a:p>
            <a:pPr lvl="1"/>
            <a:r>
              <a:rPr lang="en-IN" dirty="0"/>
              <a:t>a manual tester</a:t>
            </a:r>
          </a:p>
          <a:p>
            <a:pPr lvl="1"/>
            <a:r>
              <a:rPr lang="en-IN" dirty="0"/>
              <a:t>automation tester </a:t>
            </a:r>
          </a:p>
          <a:p>
            <a:pPr lvl="1"/>
            <a:r>
              <a:rPr lang="en-IN" dirty="0"/>
              <a:t>or a developer.</a:t>
            </a:r>
          </a:p>
          <a:p>
            <a:pPr lvl="1"/>
            <a:endParaRPr lang="en-IN" dirty="0"/>
          </a:p>
          <a:p>
            <a:r>
              <a:rPr lang="en-IN" dirty="0"/>
              <a:t>Plug and play – only .exe or .jar is required to execute the test suit.</a:t>
            </a:r>
          </a:p>
          <a:p>
            <a:r>
              <a:rPr lang="en-IN" dirty="0"/>
              <a:t>Multiple instances on the same machine can be started for testing different scenarios and to test load balancing.													</a:t>
            </a:r>
          </a:p>
        </p:txBody>
      </p:sp>
    </p:spTree>
    <p:extLst>
      <p:ext uri="{BB962C8B-B14F-4D97-AF65-F5344CB8AC3E}">
        <p14:creationId xmlns:p14="http://schemas.microsoft.com/office/powerpoint/2010/main" val="117474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C841-17F8-4BC0-BED7-BB182D7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Xoriant</a:t>
            </a:r>
            <a:r>
              <a:rPr lang="en-IN" dirty="0"/>
              <a:t> will be benefited?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C6F3-E6E2-4C4A-8545-320C7974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same product we can propose to all the clients of </a:t>
            </a:r>
            <a:r>
              <a:rPr lang="en-IN" dirty="0" err="1"/>
              <a:t>Xoriant</a:t>
            </a:r>
            <a:r>
              <a:rPr lang="en-IN" dirty="0"/>
              <a:t> who has the web application, by changing the logo.</a:t>
            </a:r>
          </a:p>
          <a:p>
            <a:r>
              <a:rPr lang="en-IN" dirty="0"/>
              <a:t>In the worst case, if client does not like it, we can use this internally for testing all the web application.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8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EC75-B8EB-4267-B096-988DE1CD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21557" cy="1325563"/>
          </a:xfrm>
        </p:spPr>
        <p:txBody>
          <a:bodyPr/>
          <a:lstStyle/>
          <a:p>
            <a:r>
              <a:rPr lang="en-IN" dirty="0"/>
              <a:t>Want to have a demo again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8AE4-5FFF-4E6B-A17E-2184F83D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Want to  have a demo again?</a:t>
            </a:r>
          </a:p>
        </p:txBody>
      </p:sp>
    </p:spTree>
    <p:extLst>
      <p:ext uri="{BB962C8B-B14F-4D97-AF65-F5344CB8AC3E}">
        <p14:creationId xmlns:p14="http://schemas.microsoft.com/office/powerpoint/2010/main" val="233282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1A7B-BD2C-4BAC-B06E-E21BE5D0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4405-4874-4BA5-94A6-6D225A6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Questions, answers 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5020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3EF9-3897-4957-A818-934D5CD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C28C-6797-4178-915F-2AFDED56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6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CBD-CE81-4299-97AF-42C94CEA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14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980D-372D-414B-B47B-86A93C59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95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sz="4000" dirty="0"/>
              <a:t>Thanks for your time and I appreciate your patience</a:t>
            </a:r>
            <a:r>
              <a:rPr lang="en-IN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2683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B931-69D4-443A-9452-F947206E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 don’t like your idea but you made me laugh out loud </a:t>
            </a:r>
            <a:r>
              <a:rPr lang="en-IN" sz="3600" dirty="0">
                <a:sym typeface="Wingdings" panose="05000000000000000000" pitchFamily="2" charset="2"/>
              </a:rPr>
              <a:t>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1E8E-E7F4-4A03-ADAF-FD65CFE0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6208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 need your 10 15 minutes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Yes, if we think its been already implemented, we will think over another IDEA…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2277D-5D54-4946-B922-E46057F5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71975" cy="46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EC75-B8EB-4267-B096-988DE1CD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2BF39-2415-4DE8-B2C5-EE6BCA2A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70" y="1014654"/>
            <a:ext cx="3171825" cy="327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8AE4-5FFF-4E6B-A17E-2184F83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435"/>
            <a:ext cx="11353800" cy="5050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Lets have a demo first</a:t>
            </a:r>
          </a:p>
        </p:txBody>
      </p:sp>
    </p:spTree>
    <p:extLst>
      <p:ext uri="{BB962C8B-B14F-4D97-AF65-F5344CB8AC3E}">
        <p14:creationId xmlns:p14="http://schemas.microsoft.com/office/powerpoint/2010/main" val="126858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E69B-5A59-4F19-B2B2-36560E60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E2BB5-F3A6-4A11-A947-32E129F2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426"/>
            <a:ext cx="3368040" cy="4038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ED8860-CA21-42BE-B07C-97C6F11C25BE}"/>
              </a:ext>
            </a:extLst>
          </p:cNvPr>
          <p:cNvSpPr/>
          <p:nvPr/>
        </p:nvSpPr>
        <p:spPr>
          <a:xfrm rot="20561641">
            <a:off x="4017707" y="4135562"/>
            <a:ext cx="7365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to be noted my lord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8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BD6C-F20B-44B0-918A-B5C89370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Selenium is too </a:t>
            </a:r>
            <a:r>
              <a:rPr lang="en-IN" dirty="0"/>
              <a:t>Old? </a:t>
            </a:r>
            <a:r>
              <a:rPr lang="en-IN" dirty="0" err="1"/>
              <a:t>uhh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044-4823-4032-89BD-26B36723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617"/>
            <a:ext cx="10515600" cy="915850"/>
          </a:xfrm>
        </p:spPr>
        <p:txBody>
          <a:bodyPr/>
          <a:lstStyle/>
          <a:p>
            <a:r>
              <a:rPr lang="en-IN" dirty="0"/>
              <a:t>I am not talking about the tool or framework or technology, I am talking about the implementing the things in a different way.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764D-3D70-4FF6-B2DC-F074EBC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1676416"/>
            <a:ext cx="7990449" cy="3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2F58-CBCC-4121-A404-7F8F255D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Automation Tester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890A-1BE9-477C-A8B5-82E3E2A7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6" y="1481138"/>
            <a:ext cx="6570784" cy="46958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Gathers the domain knowledge from either development team or business to write test cases.</a:t>
            </a:r>
          </a:p>
          <a:p>
            <a:endParaRPr lang="en-IN" dirty="0"/>
          </a:p>
          <a:p>
            <a:r>
              <a:rPr lang="en-IN" dirty="0"/>
              <a:t>Writes the test cases/suits by creating a Test Project for every application.</a:t>
            </a:r>
          </a:p>
          <a:p>
            <a:endParaRPr lang="en-IN" dirty="0"/>
          </a:p>
          <a:p>
            <a:r>
              <a:rPr lang="en-IN" dirty="0"/>
              <a:t>Test Project Application is tightly bound to the specific application to perform the testing functionalities even for the same actions.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246E0-1DC0-4153-B6CB-621AB631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1" y="1481138"/>
            <a:ext cx="4117412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9F8-8353-44E7-A441-2BED3D45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implement it, in a better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4491-A60E-409C-883E-907E8F69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1"/>
            <a:ext cx="10515600" cy="624302"/>
          </a:xfrm>
        </p:spPr>
        <p:txBody>
          <a:bodyPr/>
          <a:lstStyle/>
          <a:p>
            <a:r>
              <a:rPr lang="en-IN" dirty="0"/>
              <a:t>Automate the “automation” and avoid the repetition.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0E012-A2B0-4F76-94B2-BB33E507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67" y="2045603"/>
            <a:ext cx="3117459" cy="2399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E04A5-2E04-4ADB-AD29-FF7EEFFB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89" y="1571918"/>
            <a:ext cx="3967236" cy="33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0919-B0AF-43F6-8E12-1EC5BD82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0CD0-2016-4BBD-84D8-DB0AFF3D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developing a product in such a way that, it will read the configuration file and required data and starts the execution “</a:t>
            </a:r>
            <a:r>
              <a:rPr lang="en-IN" b="1" dirty="0"/>
              <a:t>without writing or modifying  a single line of code or script</a:t>
            </a:r>
            <a:r>
              <a:rPr lang="en-IN" dirty="0"/>
              <a:t>”</a:t>
            </a:r>
          </a:p>
          <a:p>
            <a:endParaRPr lang="en-IN" dirty="0"/>
          </a:p>
          <a:p>
            <a:r>
              <a:rPr lang="en-IN" dirty="0"/>
              <a:t>Smoke Test Application will read the </a:t>
            </a:r>
            <a:r>
              <a:rPr lang="en-IN" b="1" dirty="0"/>
              <a:t>smoke-</a:t>
            </a:r>
            <a:r>
              <a:rPr lang="en-IN" b="1" dirty="0" err="1"/>
              <a:t>test.config</a:t>
            </a:r>
            <a:r>
              <a:rPr lang="en-IN" dirty="0"/>
              <a:t> file written in either json or xml format.</a:t>
            </a:r>
          </a:p>
        </p:txBody>
      </p:sp>
    </p:spTree>
    <p:extLst>
      <p:ext uri="{BB962C8B-B14F-4D97-AF65-F5344CB8AC3E}">
        <p14:creationId xmlns:p14="http://schemas.microsoft.com/office/powerpoint/2010/main" val="61594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C2-FBD5-416A-9A3F-3ECFA5DC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smoke-</a:t>
            </a:r>
            <a:r>
              <a:rPr lang="en-IN" dirty="0" err="1"/>
              <a:t>test.config</a:t>
            </a:r>
            <a:r>
              <a:rPr lang="en-IN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966A7-6F68-4F86-ACB6-9640117A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1" y="1690688"/>
            <a:ext cx="5434522" cy="453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F681F-F053-4160-9030-8DA08D13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79" y="1690688"/>
            <a:ext cx="5200650" cy="452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ACF98-EB48-4E61-B94D-BC4212EFBB4B}"/>
              </a:ext>
            </a:extLst>
          </p:cNvPr>
          <p:cNvSpPr txBox="1"/>
          <p:nvPr/>
        </p:nvSpPr>
        <p:spPr>
          <a:xfrm>
            <a:off x="1064753" y="6250867"/>
            <a:ext cx="522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b="1" dirty="0" err="1"/>
              <a:t>cbsi</a:t>
            </a:r>
            <a:r>
              <a:rPr lang="en-IN" b="1" dirty="0"/>
              <a:t>-smoke-</a:t>
            </a:r>
            <a:r>
              <a:rPr lang="en-IN" b="1" dirty="0" err="1"/>
              <a:t>test.config.json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B8B41-835C-411D-AE9D-535176060181}"/>
              </a:ext>
            </a:extLst>
          </p:cNvPr>
          <p:cNvSpPr txBox="1"/>
          <p:nvPr/>
        </p:nvSpPr>
        <p:spPr>
          <a:xfrm>
            <a:off x="7519480" y="6271532"/>
            <a:ext cx="522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b="1" dirty="0" err="1"/>
              <a:t>regInSight</a:t>
            </a:r>
            <a:r>
              <a:rPr lang="en-IN" b="1" dirty="0"/>
              <a:t>-smoke-</a:t>
            </a:r>
            <a:r>
              <a:rPr lang="en-IN" b="1" dirty="0" err="1"/>
              <a:t>test.config.json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598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Smoke Test</vt:lpstr>
      <vt:lpstr>I don’t like your idea but you made me laugh out loud </vt:lpstr>
      <vt:lpstr>PowerPoint Presentation</vt:lpstr>
      <vt:lpstr>PowerPoint Presentation</vt:lpstr>
      <vt:lpstr>Selenium is too Old? uhh?</vt:lpstr>
      <vt:lpstr>What Automation Tester Does?</vt:lpstr>
      <vt:lpstr>Can we implement it, in a better way?</vt:lpstr>
      <vt:lpstr>How?</vt:lpstr>
      <vt:lpstr>smoke-test.config file</vt:lpstr>
      <vt:lpstr>Smoke Test Application</vt:lpstr>
      <vt:lpstr>Benefits Of Smoke Application</vt:lpstr>
      <vt:lpstr>How Xoriant will be benefited?</vt:lpstr>
      <vt:lpstr>Want to have a demo again ?</vt:lpstr>
      <vt:lpstr>Questions</vt:lpstr>
      <vt:lpstr>Why Selenium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 Test</dc:title>
  <dc:creator>officeppID22 citi</dc:creator>
  <cp:lastModifiedBy>officeppID22 citi</cp:lastModifiedBy>
  <cp:revision>41</cp:revision>
  <dcterms:created xsi:type="dcterms:W3CDTF">2018-12-04T16:46:54Z</dcterms:created>
  <dcterms:modified xsi:type="dcterms:W3CDTF">2018-12-04T19:55:49Z</dcterms:modified>
</cp:coreProperties>
</file>