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545" r:id="rId2"/>
    <p:sldId id="579" r:id="rId3"/>
    <p:sldId id="624" r:id="rId4"/>
    <p:sldId id="633" r:id="rId5"/>
    <p:sldId id="634" r:id="rId6"/>
    <p:sldId id="635" r:id="rId7"/>
    <p:sldId id="636" r:id="rId8"/>
    <p:sldId id="630" r:id="rId9"/>
    <p:sldId id="594" r:id="rId10"/>
  </p:sldIdLst>
  <p:sldSz cx="9144000" cy="6858000" type="screen4x3"/>
  <p:notesSz cx="9144000" cy="6858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3DC987F-D62A-2142-8F69-DBD21D167C2C}">
          <p14:sldIdLst>
            <p14:sldId id="545"/>
            <p14:sldId id="579"/>
            <p14:sldId id="624"/>
            <p14:sldId id="633"/>
            <p14:sldId id="634"/>
            <p14:sldId id="635"/>
            <p14:sldId id="636"/>
            <p14:sldId id="630"/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368" userDrawn="1">
          <p15:clr>
            <a:srgbClr val="A4A3A4"/>
          </p15:clr>
        </p15:guide>
        <p15:guide id="8" orient="horz" pos="709" userDrawn="1">
          <p15:clr>
            <a:srgbClr val="A4A3A4"/>
          </p15:clr>
        </p15:guide>
        <p15:guide id="9" orient="horz" pos="96" userDrawn="1">
          <p15:clr>
            <a:srgbClr val="A4A3A4"/>
          </p15:clr>
        </p15:guide>
        <p15:guide id="10" orient="horz" pos="4269" userDrawn="1">
          <p15:clr>
            <a:srgbClr val="A4A3A4"/>
          </p15:clr>
        </p15:guide>
        <p15:guide id="11" orient="horz" pos="1820" userDrawn="1">
          <p15:clr>
            <a:srgbClr val="A4A3A4"/>
          </p15:clr>
        </p15:guide>
        <p15:guide id="13" pos="1882" userDrawn="1">
          <p15:clr>
            <a:srgbClr val="A4A3A4"/>
          </p15:clr>
        </p15:guide>
        <p15:guide id="14" pos="453" userDrawn="1">
          <p15:clr>
            <a:srgbClr val="A4A3A4"/>
          </p15:clr>
        </p15:guide>
        <p15:guide id="15" pos="862" userDrawn="1">
          <p15:clr>
            <a:srgbClr val="A4A3A4"/>
          </p15:clr>
        </p15:guide>
        <p15:guide id="16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n Rial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24E"/>
    <a:srgbClr val="484749"/>
    <a:srgbClr val="000000"/>
    <a:srgbClr val="171717"/>
    <a:srgbClr val="161726"/>
    <a:srgbClr val="E52236"/>
    <a:srgbClr val="F9F9F9"/>
    <a:srgbClr val="050505"/>
    <a:srgbClr val="C01901"/>
    <a:srgbClr val="E62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 autoAdjust="0"/>
    <p:restoredTop sz="74773"/>
  </p:normalViewPr>
  <p:slideViewPr>
    <p:cSldViewPr snapToGrid="0" snapToObjects="1">
      <p:cViewPr varScale="1">
        <p:scale>
          <a:sx n="83" d="100"/>
          <a:sy n="83" d="100"/>
        </p:scale>
        <p:origin x="1456" y="200"/>
      </p:cViewPr>
      <p:guideLst>
        <p:guide orient="horz" pos="368"/>
        <p:guide orient="horz" pos="709"/>
        <p:guide orient="horz" pos="96"/>
        <p:guide orient="horz" pos="4269"/>
        <p:guide orient="horz" pos="1820"/>
        <p:guide pos="1882"/>
        <p:guide pos="453"/>
        <p:guide pos="862"/>
        <p:guide pos="1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0A90C-4ABA-DE4A-8E50-7D0302218DB1}" type="doc">
      <dgm:prSet loTypeId="urn:microsoft.com/office/officeart/2005/8/layout/matrix2" loCatId="pyramid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F031FC53-3C9F-754B-AA39-9B046375CD53}">
      <dgm:prSet phldrT="[Texte]" custT="1"/>
      <dgm:spPr/>
      <dgm:t>
        <a:bodyPr/>
        <a:lstStyle/>
        <a:p>
          <a:pPr algn="ctr"/>
          <a:r>
            <a:rPr lang="fr-FR" sz="16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Scraping</a:t>
          </a:r>
          <a:endParaRPr lang="fr-FR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r>
            <a:rPr lang="en-US" sz="1000" b="0" i="0" dirty="0"/>
            <a:t>Understanding the basic html syntax</a:t>
          </a:r>
        </a:p>
        <a:p>
          <a:pPr algn="just"/>
          <a:r>
            <a:rPr lang="en-US" sz="1000" b="0" i="0" dirty="0"/>
            <a:t>Interacting with the web server </a:t>
          </a:r>
        </a:p>
        <a:p>
          <a:pPr algn="just"/>
          <a:r>
            <a:rPr lang="en-US" sz="1000" b="0" i="0" dirty="0"/>
            <a:t>Building the ratings dictionary dynamically</a:t>
          </a:r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r>
            <a:rPr lang="fr-FR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gm:t>
    </dgm:pt>
    <dgm:pt modelId="{5A73DD71-8E77-8542-8F82-414460FDB310}" type="parTrans" cxnId="{ACBDCE36-DCE7-3744-95B6-167B7492A357}">
      <dgm:prSet/>
      <dgm:spPr/>
      <dgm:t>
        <a:bodyPr/>
        <a:lstStyle/>
        <a:p>
          <a:endParaRPr lang="fr-FR"/>
        </a:p>
      </dgm:t>
    </dgm:pt>
    <dgm:pt modelId="{1154EAEE-0D13-D747-A36C-00CE9827DF94}" type="sibTrans" cxnId="{ACBDCE36-DCE7-3744-95B6-167B7492A357}">
      <dgm:prSet/>
      <dgm:spPr/>
      <dgm:t>
        <a:bodyPr/>
        <a:lstStyle/>
        <a:p>
          <a:endParaRPr lang="fr-FR"/>
        </a:p>
      </dgm:t>
    </dgm:pt>
    <dgm:pt modelId="{8A87B11B-A392-2047-8960-EFBBFC258D8F}">
      <dgm:prSet phldrT="[Texte]" custT="1"/>
      <dgm:spPr/>
      <dgm:t>
        <a:bodyPr anchor="ctr" anchorCtr="0"/>
        <a:lstStyle/>
        <a:p>
          <a:pPr algn="ctr"/>
          <a:endParaRPr lang="fr-FR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ctr"/>
          <a:r>
            <a:rPr lang="fr-FR" sz="16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Deploying</a:t>
          </a:r>
          <a:endParaRPr lang="fr-FR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ctr"/>
          <a:r>
            <a:rPr lang="fr-FR" sz="11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Dealing</a:t>
          </a:r>
          <a:r>
            <a: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fr-FR" sz="11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with</a:t>
          </a:r>
          <a:r>
            <a: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fr-FR" sz="11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Chromedriver</a:t>
          </a:r>
          <a:r>
            <a:rPr lang="fr-F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endParaRPr lang="fr-FR" sz="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ctr"/>
          <a:endParaRPr lang="fr-FR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ctr"/>
          <a:endParaRPr lang="fr-FR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ctr"/>
          <a:endParaRPr lang="fr-FR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ctr"/>
          <a:endParaRPr lang="fr-FR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ctr"/>
          <a:endParaRPr lang="fr-FR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6B10B8B-1C44-B041-81CA-3A87F0F75FEC}" type="parTrans" cxnId="{B668A219-0CE3-C248-84C3-FC4E06C9A894}">
      <dgm:prSet/>
      <dgm:spPr/>
      <dgm:t>
        <a:bodyPr/>
        <a:lstStyle/>
        <a:p>
          <a:endParaRPr lang="fr-FR"/>
        </a:p>
      </dgm:t>
    </dgm:pt>
    <dgm:pt modelId="{82AFB64A-BA00-7441-8EC1-B97FD1AA6012}" type="sibTrans" cxnId="{B668A219-0CE3-C248-84C3-FC4E06C9A894}">
      <dgm:prSet/>
      <dgm:spPr/>
      <dgm:t>
        <a:bodyPr/>
        <a:lstStyle/>
        <a:p>
          <a:endParaRPr lang="fr-FR"/>
        </a:p>
      </dgm:t>
    </dgm:pt>
    <dgm:pt modelId="{C6CBF450-247D-1C4E-9E4E-7BF67CBBB471}">
      <dgm:prSet phldrT="[Texte]" custT="1"/>
      <dgm:spPr/>
      <dgm:t>
        <a:bodyPr/>
        <a:lstStyle/>
        <a:p>
          <a:pPr algn="ctr"/>
          <a:r>
            <a:rPr lang="fr-FR" sz="16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Enriching</a:t>
          </a:r>
          <a:endParaRPr lang="fr-FR" sz="1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l"/>
          <a:r>
            <a:rPr lang="fr-FR" sz="10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Process</a:t>
          </a:r>
          <a:r>
            <a: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: </a:t>
          </a:r>
          <a:r>
            <a:rPr lang="fr-FR" sz="10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Finding</a:t>
          </a:r>
          <a:r>
            <a: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 public API in job </a:t>
          </a:r>
          <a:r>
            <a:rPr lang="fr-FR" sz="10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search</a:t>
          </a:r>
          <a:r>
            <a: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(public key no longer </a:t>
          </a:r>
          <a:r>
            <a:rPr lang="fr-FR" sz="10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available</a:t>
          </a:r>
          <a:r>
            <a: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)</a:t>
          </a:r>
        </a:p>
        <a:p>
          <a:pPr algn="l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l"/>
          <a:r>
            <a: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Our API : </a:t>
          </a:r>
          <a:r>
            <a:rPr lang="fr-FR" sz="10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Matching</a:t>
          </a:r>
          <a:r>
            <a: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the </a:t>
          </a:r>
          <a:r>
            <a:rPr lang="fr-FR" sz="10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symbol</a:t>
          </a:r>
          <a:r>
            <a: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the </a:t>
          </a:r>
          <a:r>
            <a:rPr lang="fr-FR" sz="10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company’s</a:t>
          </a:r>
          <a:r>
            <a:rPr lang="fr-FR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fr-FR" sz="10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name</a:t>
          </a:r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CAB8454-B8CE-7D4F-9666-9C65313806F9}" type="parTrans" cxnId="{52D6B3AC-E1F8-E04D-91AE-86DA4E0BAF35}">
      <dgm:prSet/>
      <dgm:spPr/>
      <dgm:t>
        <a:bodyPr/>
        <a:lstStyle/>
        <a:p>
          <a:endParaRPr lang="fr-FR"/>
        </a:p>
      </dgm:t>
    </dgm:pt>
    <dgm:pt modelId="{DC4EFA9C-DB5D-7842-8AED-404D7DD6FCD7}" type="sibTrans" cxnId="{52D6B3AC-E1F8-E04D-91AE-86DA4E0BAF35}">
      <dgm:prSet/>
      <dgm:spPr/>
      <dgm:t>
        <a:bodyPr/>
        <a:lstStyle/>
        <a:p>
          <a:endParaRPr lang="fr-FR"/>
        </a:p>
      </dgm:t>
    </dgm:pt>
    <dgm:pt modelId="{E7EB1C5B-B57C-D044-990E-88E4FE28CDE8}">
      <dgm:prSet phldrT="[Texte]" custT="1"/>
      <dgm:spPr/>
      <dgm:t>
        <a:bodyPr/>
        <a:lstStyle/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ctr"/>
          <a:r>
            <a:rPr lang="fr-FR" sz="16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Designing</a:t>
          </a:r>
          <a:endParaRPr lang="fr-FR" sz="11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algn="just"/>
          <a:endParaRPr lang="fr-FR" sz="10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8FE8F2E-0D9A-394E-A275-2281563100D9}" type="parTrans" cxnId="{61A71581-D669-7040-9A55-9058886B5E91}">
      <dgm:prSet/>
      <dgm:spPr/>
      <dgm:t>
        <a:bodyPr/>
        <a:lstStyle/>
        <a:p>
          <a:endParaRPr lang="fr-FR"/>
        </a:p>
      </dgm:t>
    </dgm:pt>
    <dgm:pt modelId="{242363E5-2640-324B-86B5-1A23C2B31492}" type="sibTrans" cxnId="{61A71581-D669-7040-9A55-9058886B5E91}">
      <dgm:prSet/>
      <dgm:spPr/>
      <dgm:t>
        <a:bodyPr/>
        <a:lstStyle/>
        <a:p>
          <a:endParaRPr lang="fr-FR"/>
        </a:p>
      </dgm:t>
    </dgm:pt>
    <dgm:pt modelId="{C48DAF6C-CAED-F44C-92F0-3A4C398AC576}">
      <dgm:prSet/>
      <dgm:spPr/>
    </dgm:pt>
    <dgm:pt modelId="{51D673FE-3422-AF46-B441-FF268F9CD005}" type="parTrans" cxnId="{A3C20DC9-91CE-3549-8ABB-93FFAE42AE7E}">
      <dgm:prSet/>
      <dgm:spPr/>
      <dgm:t>
        <a:bodyPr/>
        <a:lstStyle/>
        <a:p>
          <a:endParaRPr lang="en-US"/>
        </a:p>
      </dgm:t>
    </dgm:pt>
    <dgm:pt modelId="{2C277731-6182-6249-A4B1-8B42E67684EE}" type="sibTrans" cxnId="{A3C20DC9-91CE-3549-8ABB-93FFAE42AE7E}">
      <dgm:prSet/>
      <dgm:spPr/>
      <dgm:t>
        <a:bodyPr/>
        <a:lstStyle/>
        <a:p>
          <a:endParaRPr lang="en-US"/>
        </a:p>
      </dgm:t>
    </dgm:pt>
    <dgm:pt modelId="{3C97F874-35BB-AE45-90E1-9E59ED3AEC3C}" type="pres">
      <dgm:prSet presAssocID="{56D0A90C-4ABA-DE4A-8E50-7D0302218DB1}" presName="matrix" presStyleCnt="0">
        <dgm:presLayoutVars>
          <dgm:chMax val="1"/>
          <dgm:dir/>
          <dgm:resizeHandles val="exact"/>
        </dgm:presLayoutVars>
      </dgm:prSet>
      <dgm:spPr/>
    </dgm:pt>
    <dgm:pt modelId="{71993F93-8972-664F-BB0F-7848F3D646AF}" type="pres">
      <dgm:prSet presAssocID="{56D0A90C-4ABA-DE4A-8E50-7D0302218DB1}" presName="axisShape" presStyleLbl="bgShp" presStyleIdx="0" presStyleCnt="1"/>
      <dgm:spPr/>
    </dgm:pt>
    <dgm:pt modelId="{799786F6-E31F-5640-9222-7EAA07C7CF1F}" type="pres">
      <dgm:prSet presAssocID="{56D0A90C-4ABA-DE4A-8E50-7D0302218DB1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FB0B56-8B6D-A941-989E-A29DDFCB8F6C}" type="pres">
      <dgm:prSet presAssocID="{56D0A90C-4ABA-DE4A-8E50-7D0302218DB1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8EEAF5A-6263-6141-B4C5-1D1A1FFD2F31}" type="pres">
      <dgm:prSet presAssocID="{56D0A90C-4ABA-DE4A-8E50-7D0302218DB1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CC7716F-DC18-DA4E-951A-16954F0CBF68}" type="pres">
      <dgm:prSet presAssocID="{56D0A90C-4ABA-DE4A-8E50-7D0302218DB1}" presName="rect4" presStyleLbl="node1" presStyleIdx="3" presStyleCnt="4" custLinFactNeighborY="787">
        <dgm:presLayoutVars>
          <dgm:chMax val="0"/>
          <dgm:chPref val="0"/>
          <dgm:bulletEnabled val="1"/>
        </dgm:presLayoutVars>
      </dgm:prSet>
      <dgm:spPr/>
    </dgm:pt>
  </dgm:ptLst>
  <dgm:cxnLst>
    <dgm:cxn modelId="{B668A219-0CE3-C248-84C3-FC4E06C9A894}" srcId="{56D0A90C-4ABA-DE4A-8E50-7D0302218DB1}" destId="{8A87B11B-A392-2047-8960-EFBBFC258D8F}" srcOrd="1" destOrd="0" parTransId="{A6B10B8B-1C44-B041-81CA-3A87F0F75FEC}" sibTransId="{82AFB64A-BA00-7441-8EC1-B97FD1AA6012}"/>
    <dgm:cxn modelId="{ACBDCE36-DCE7-3744-95B6-167B7492A357}" srcId="{56D0A90C-4ABA-DE4A-8E50-7D0302218DB1}" destId="{F031FC53-3C9F-754B-AA39-9B046375CD53}" srcOrd="0" destOrd="0" parTransId="{5A73DD71-8E77-8542-8F82-414460FDB310}" sibTransId="{1154EAEE-0D13-D747-A36C-00CE9827DF94}"/>
    <dgm:cxn modelId="{6DB80A58-D73D-EB4F-9879-CD9F1408D540}" type="presOf" srcId="{56D0A90C-4ABA-DE4A-8E50-7D0302218DB1}" destId="{3C97F874-35BB-AE45-90E1-9E59ED3AEC3C}" srcOrd="0" destOrd="0" presId="urn:microsoft.com/office/officeart/2005/8/layout/matrix2"/>
    <dgm:cxn modelId="{9FB52A71-B3CD-724B-ADBA-D05F239BF46A}" type="presOf" srcId="{8A87B11B-A392-2047-8960-EFBBFC258D8F}" destId="{71FB0B56-8B6D-A941-989E-A29DDFCB8F6C}" srcOrd="0" destOrd="0" presId="urn:microsoft.com/office/officeart/2005/8/layout/matrix2"/>
    <dgm:cxn modelId="{3C14EA80-FBD4-2F4E-9FBC-0EA88B3B12F6}" type="presOf" srcId="{F031FC53-3C9F-754B-AA39-9B046375CD53}" destId="{799786F6-E31F-5640-9222-7EAA07C7CF1F}" srcOrd="0" destOrd="0" presId="urn:microsoft.com/office/officeart/2005/8/layout/matrix2"/>
    <dgm:cxn modelId="{61A71581-D669-7040-9A55-9058886B5E91}" srcId="{56D0A90C-4ABA-DE4A-8E50-7D0302218DB1}" destId="{E7EB1C5B-B57C-D044-990E-88E4FE28CDE8}" srcOrd="3" destOrd="0" parTransId="{88FE8F2E-0D9A-394E-A275-2281563100D9}" sibTransId="{242363E5-2640-324B-86B5-1A23C2B31492}"/>
    <dgm:cxn modelId="{52D6B3AC-E1F8-E04D-91AE-86DA4E0BAF35}" srcId="{56D0A90C-4ABA-DE4A-8E50-7D0302218DB1}" destId="{C6CBF450-247D-1C4E-9E4E-7BF67CBBB471}" srcOrd="2" destOrd="0" parTransId="{ECAB8454-B8CE-7D4F-9666-9C65313806F9}" sibTransId="{DC4EFA9C-DB5D-7842-8AED-404D7DD6FCD7}"/>
    <dgm:cxn modelId="{4DAFBAC1-CB80-C544-A484-95D9A5CC307A}" type="presOf" srcId="{C6CBF450-247D-1C4E-9E4E-7BF67CBBB471}" destId="{68EEAF5A-6263-6141-B4C5-1D1A1FFD2F31}" srcOrd="0" destOrd="0" presId="urn:microsoft.com/office/officeart/2005/8/layout/matrix2"/>
    <dgm:cxn modelId="{A3C20DC9-91CE-3549-8ABB-93FFAE42AE7E}" srcId="{56D0A90C-4ABA-DE4A-8E50-7D0302218DB1}" destId="{C48DAF6C-CAED-F44C-92F0-3A4C398AC576}" srcOrd="4" destOrd="0" parTransId="{51D673FE-3422-AF46-B441-FF268F9CD005}" sibTransId="{2C277731-6182-6249-A4B1-8B42E67684EE}"/>
    <dgm:cxn modelId="{B92889CD-A725-1448-918E-9C330B83F547}" type="presOf" srcId="{E7EB1C5B-B57C-D044-990E-88E4FE28CDE8}" destId="{CCC7716F-DC18-DA4E-951A-16954F0CBF68}" srcOrd="0" destOrd="0" presId="urn:microsoft.com/office/officeart/2005/8/layout/matrix2"/>
    <dgm:cxn modelId="{4974BAF3-CAE9-8A46-9096-5A466791B0A7}" type="presParOf" srcId="{3C97F874-35BB-AE45-90E1-9E59ED3AEC3C}" destId="{71993F93-8972-664F-BB0F-7848F3D646AF}" srcOrd="0" destOrd="0" presId="urn:microsoft.com/office/officeart/2005/8/layout/matrix2"/>
    <dgm:cxn modelId="{BAA1FEF5-ADD7-B746-90E8-1D2A5F6AE29F}" type="presParOf" srcId="{3C97F874-35BB-AE45-90E1-9E59ED3AEC3C}" destId="{799786F6-E31F-5640-9222-7EAA07C7CF1F}" srcOrd="1" destOrd="0" presId="urn:microsoft.com/office/officeart/2005/8/layout/matrix2"/>
    <dgm:cxn modelId="{C1C375FA-503F-7A47-AE9C-B4FFE66F61EE}" type="presParOf" srcId="{3C97F874-35BB-AE45-90E1-9E59ED3AEC3C}" destId="{71FB0B56-8B6D-A941-989E-A29DDFCB8F6C}" srcOrd="2" destOrd="0" presId="urn:microsoft.com/office/officeart/2005/8/layout/matrix2"/>
    <dgm:cxn modelId="{FDDF0450-99F7-B647-9EE1-6A6317F9C24B}" type="presParOf" srcId="{3C97F874-35BB-AE45-90E1-9E59ED3AEC3C}" destId="{68EEAF5A-6263-6141-B4C5-1D1A1FFD2F31}" srcOrd="3" destOrd="0" presId="urn:microsoft.com/office/officeart/2005/8/layout/matrix2"/>
    <dgm:cxn modelId="{24C6CB03-8962-8E4A-8974-82CD6A1A2741}" type="presParOf" srcId="{3C97F874-35BB-AE45-90E1-9E59ED3AEC3C}" destId="{CCC7716F-DC18-DA4E-951A-16954F0CBF6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93F93-8972-664F-BB0F-7848F3D646AF}">
      <dsp:nvSpPr>
        <dsp:cNvPr id="0" name=""/>
        <dsp:cNvSpPr/>
      </dsp:nvSpPr>
      <dsp:spPr>
        <a:xfrm>
          <a:off x="1049889" y="0"/>
          <a:ext cx="4922600" cy="4922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786F6-E31F-5640-9222-7EAA07C7CF1F}">
      <dsp:nvSpPr>
        <dsp:cNvPr id="0" name=""/>
        <dsp:cNvSpPr/>
      </dsp:nvSpPr>
      <dsp:spPr>
        <a:xfrm>
          <a:off x="1369858" y="319969"/>
          <a:ext cx="1969040" cy="1969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Scraping</a:t>
          </a:r>
          <a:endParaRPr lang="fr-FR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Understanding the basic html syntax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Interacting with the web server 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Building the ratings dictionary dynamically</a:t>
          </a: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sp:txBody>
      <dsp:txXfrm>
        <a:off x="1465979" y="416090"/>
        <a:ext cx="1776798" cy="1776798"/>
      </dsp:txXfrm>
    </dsp:sp>
    <dsp:sp modelId="{71FB0B56-8B6D-A941-989E-A29DDFCB8F6C}">
      <dsp:nvSpPr>
        <dsp:cNvPr id="0" name=""/>
        <dsp:cNvSpPr/>
      </dsp:nvSpPr>
      <dsp:spPr>
        <a:xfrm>
          <a:off x="3683480" y="319969"/>
          <a:ext cx="1969040" cy="1969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Deploying</a:t>
          </a:r>
          <a:endParaRPr lang="fr-FR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Dealing</a:t>
          </a:r>
          <a:r>
            <a:rPr lang="fr-FR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fr-FR" sz="1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with</a:t>
          </a:r>
          <a:r>
            <a:rPr lang="fr-FR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fr-FR" sz="11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Chromedriver</a:t>
          </a:r>
          <a:r>
            <a:rPr lang="fr-FR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endParaRPr lang="fr-FR" sz="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779601" y="416090"/>
        <a:ext cx="1776798" cy="1776798"/>
      </dsp:txXfrm>
    </dsp:sp>
    <dsp:sp modelId="{68EEAF5A-6263-6141-B4C5-1D1A1FFD2F31}">
      <dsp:nvSpPr>
        <dsp:cNvPr id="0" name=""/>
        <dsp:cNvSpPr/>
      </dsp:nvSpPr>
      <dsp:spPr>
        <a:xfrm>
          <a:off x="1369858" y="2633591"/>
          <a:ext cx="1969040" cy="1969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Enriching</a:t>
          </a:r>
          <a:endParaRPr lang="fr-FR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Process</a:t>
          </a:r>
          <a:r>
            <a:rPr lang="fr-FR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: </a:t>
          </a:r>
          <a:r>
            <a:rPr lang="fr-FR" sz="10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Finding</a:t>
          </a:r>
          <a:r>
            <a:rPr lang="fr-FR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 public API in job </a:t>
          </a:r>
          <a:r>
            <a:rPr lang="fr-FR" sz="10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search</a:t>
          </a:r>
          <a:r>
            <a:rPr lang="fr-FR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(public key no longer </a:t>
          </a:r>
          <a:r>
            <a:rPr lang="fr-FR" sz="10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available</a:t>
          </a:r>
          <a:r>
            <a:rPr lang="fr-FR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Our API : </a:t>
          </a:r>
          <a:r>
            <a:rPr lang="fr-FR" sz="10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Matching</a:t>
          </a:r>
          <a:r>
            <a:rPr lang="fr-FR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the </a:t>
          </a:r>
          <a:r>
            <a:rPr lang="fr-FR" sz="10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symbol</a:t>
          </a:r>
          <a:r>
            <a:rPr lang="fr-FR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and the </a:t>
          </a:r>
          <a:r>
            <a:rPr lang="fr-FR" sz="10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company’s</a:t>
          </a:r>
          <a:r>
            <a:rPr lang="fr-FR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fr-FR" sz="10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name</a:t>
          </a: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1465979" y="2729712"/>
        <a:ext cx="1776798" cy="1776798"/>
      </dsp:txXfrm>
    </dsp:sp>
    <dsp:sp modelId="{CCC7716F-DC18-DA4E-951A-16954F0CBF68}">
      <dsp:nvSpPr>
        <dsp:cNvPr id="0" name=""/>
        <dsp:cNvSpPr/>
      </dsp:nvSpPr>
      <dsp:spPr>
        <a:xfrm>
          <a:off x="3683480" y="2649087"/>
          <a:ext cx="1969040" cy="1969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Designing</a:t>
          </a:r>
          <a:endParaRPr lang="fr-FR" sz="11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779601" y="2745208"/>
        <a:ext cx="1776798" cy="1776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CF079-F63A-0E42-9428-62B20CF5174B}" type="datetimeFigureOut">
              <a:rPr lang="fr-FR" smtClean="0"/>
              <a:pPr/>
              <a:t>20/12/2020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26E78-7B8E-0847-9023-C624151328E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87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38806-D291-2640-8F2D-2E715C28EA47}" type="datetimeFigureOut">
              <a:rPr lang="fr-FR" smtClean="0"/>
              <a:pPr/>
              <a:t>20/12/2020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48FB-A460-0248-A169-65CD715BC9A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880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data source you decided to scrape from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data you scraped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Some numbers of how much data you scraped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Database structure and why did you structure it this way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data enriching source and what you were able to get from there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Challenges you experienced and how you faced them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short demo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visualisation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Insights or conclusions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48FB-A460-0248-A169-65CD715BC9A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2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48FB-A460-0248-A169-65CD715BC9A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43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0"/>
              <a:buChar char="à"/>
            </a:pPr>
            <a:r>
              <a:rPr lang="fr-FR" b="0" dirty="0" err="1"/>
              <a:t>Scraping</a:t>
            </a:r>
            <a:r>
              <a:rPr lang="fr-FR" b="0" dirty="0"/>
              <a:t> data on </a:t>
            </a:r>
          </a:p>
          <a:p>
            <a:pPr marL="171450" indent="-171450">
              <a:buFont typeface="Wingdings" charset="0"/>
              <a:buChar char="à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48FB-A460-0248-A169-65CD715BC9A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63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0"/>
              <a:buChar char="à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 : </a:t>
            </a:r>
          </a:p>
          <a:p>
            <a:pPr marL="628650" lvl="1" indent="-171450">
              <a:buFont typeface="Wingdings" charset="0"/>
              <a:buChar char="à"/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Collecting the symbol in order to match the company’s name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48FB-A460-0248-A169-65CD715BC9A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69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0"/>
              <a:buChar char="à"/>
            </a:pPr>
            <a:r>
              <a:rPr lang="fr-FR" b="0" dirty="0"/>
              <a:t>6 tables</a:t>
            </a:r>
          </a:p>
          <a:p>
            <a:pPr marL="171450" indent="-171450">
              <a:buFont typeface="Wingdings" charset="0"/>
              <a:buChar char="à"/>
            </a:pPr>
            <a:r>
              <a:rPr lang="fr-FR" b="0" dirty="0" err="1"/>
              <a:t>Pretty</a:t>
            </a:r>
            <a:r>
              <a:rPr lang="fr-FR" b="0" dirty="0"/>
              <a:t> </a:t>
            </a:r>
            <a:r>
              <a:rPr lang="fr-FR" b="0" dirty="0" err="1"/>
              <a:t>straightforward</a:t>
            </a:r>
            <a:r>
              <a:rPr lang="fr-FR" b="0" dirty="0"/>
              <a:t> for us </a:t>
            </a:r>
            <a:r>
              <a:rPr lang="fr-FR" b="0" dirty="0" err="1"/>
              <a:t>because</a:t>
            </a:r>
            <a:r>
              <a:rPr lang="fr-FR" b="0" dirty="0"/>
              <a:t> </a:t>
            </a:r>
            <a:r>
              <a:rPr lang="fr-FR" b="0" dirty="0" err="1"/>
              <a:t>we</a:t>
            </a:r>
            <a:r>
              <a:rPr lang="fr-FR" b="0" dirty="0"/>
              <a:t> </a:t>
            </a:r>
            <a:r>
              <a:rPr lang="fr-FR" b="0" dirty="0" err="1"/>
              <a:t>didn</a:t>
            </a:r>
            <a:r>
              <a:rPr lang="fr-FR" b="0" dirty="0"/>
              <a:t> </a:t>
            </a:r>
            <a:r>
              <a:rPr lang="fr-FR" b="0" dirty="0" err="1"/>
              <a:t>t</a:t>
            </a:r>
            <a:r>
              <a:rPr lang="fr-FR" b="0" dirty="0"/>
              <a:t> have </a:t>
            </a:r>
            <a:r>
              <a:rPr lang="fr-FR" b="0" dirty="0" err="1"/>
              <a:t>many</a:t>
            </a:r>
            <a:r>
              <a:rPr lang="fr-FR" b="0" dirty="0"/>
              <a:t> tables </a:t>
            </a:r>
            <a:r>
              <a:rPr lang="fr-FR" b="0" dirty="0" err="1"/>
              <a:t>so</a:t>
            </a:r>
            <a:r>
              <a:rPr lang="fr-FR" b="0" dirty="0"/>
              <a:t> </a:t>
            </a:r>
            <a:r>
              <a:rPr lang="fr-FR" b="0" dirty="0" err="1"/>
              <a:t>we</a:t>
            </a:r>
            <a:r>
              <a:rPr lang="fr-FR" b="0" dirty="0"/>
              <a:t> </a:t>
            </a:r>
            <a:r>
              <a:rPr lang="fr-FR" b="0" dirty="0" err="1"/>
              <a:t>just</a:t>
            </a:r>
            <a:r>
              <a:rPr lang="fr-FR" b="0" dirty="0"/>
              <a:t> </a:t>
            </a:r>
            <a:r>
              <a:rPr lang="fr-FR" b="0" dirty="0" err="1"/>
              <a:t>needed</a:t>
            </a:r>
            <a:r>
              <a:rPr lang="fr-FR" b="0" dirty="0"/>
              <a:t> to </a:t>
            </a:r>
            <a:r>
              <a:rPr lang="fr-FR" b="0" dirty="0" err="1"/>
              <a:t>think</a:t>
            </a:r>
            <a:r>
              <a:rPr lang="fr-FR" b="0" dirty="0"/>
              <a:t> about the </a:t>
            </a:r>
            <a:r>
              <a:rPr lang="fr-FR" b="0" dirty="0" err="1"/>
              <a:t>relationships</a:t>
            </a:r>
            <a:r>
              <a:rPr lang="fr-FR" b="0" dirty="0"/>
              <a:t> </a:t>
            </a:r>
          </a:p>
          <a:p>
            <a:pPr marL="628650" lvl="1" indent="-171450">
              <a:buFont typeface="Wingdings" charset="0"/>
              <a:buChar char="à"/>
            </a:pPr>
            <a:r>
              <a:rPr lang="fr-FR" b="0" dirty="0" err="1"/>
              <a:t>Many</a:t>
            </a:r>
            <a:r>
              <a:rPr lang="fr-FR" b="0" dirty="0"/>
              <a:t> to </a:t>
            </a:r>
            <a:r>
              <a:rPr lang="fr-FR" b="0" dirty="0" err="1"/>
              <a:t>many</a:t>
            </a:r>
            <a:r>
              <a:rPr lang="fr-FR" b="0" dirty="0"/>
              <a:t> : </a:t>
            </a:r>
            <a:r>
              <a:rPr lang="fr-FR" b="0" dirty="0" err="1"/>
              <a:t>between</a:t>
            </a:r>
            <a:r>
              <a:rPr lang="fr-FR" b="0" dirty="0"/>
              <a:t> job location and job post</a:t>
            </a:r>
          </a:p>
          <a:p>
            <a:pPr marL="628650" lvl="1" indent="-171450">
              <a:buFont typeface="Wingdings" charset="0"/>
              <a:buChar char="à"/>
            </a:pPr>
            <a:r>
              <a:rPr lang="fr-FR" b="0" dirty="0" err="1"/>
              <a:t>Company</a:t>
            </a:r>
            <a:r>
              <a:rPr lang="fr-FR" b="0" dirty="0"/>
              <a:t> stock </a:t>
            </a:r>
            <a:r>
              <a:rPr lang="fr-FR" b="0" dirty="0" err="1"/>
              <a:t>details</a:t>
            </a:r>
            <a:r>
              <a:rPr lang="fr-FR" b="0" dirty="0"/>
              <a:t> : </a:t>
            </a:r>
            <a:r>
              <a:rPr lang="fr-FR" b="0" dirty="0" err="1"/>
              <a:t>from</a:t>
            </a:r>
            <a:r>
              <a:rPr lang="fr-FR" b="0" dirty="0"/>
              <a:t> the API</a:t>
            </a:r>
          </a:p>
          <a:p>
            <a:pPr marL="628650" lvl="1" indent="-171450">
              <a:buFont typeface="Wingdings" charset="0"/>
              <a:buChar char="à"/>
            </a:pPr>
            <a:endParaRPr lang="fr-FR" b="0" dirty="0"/>
          </a:p>
          <a:p>
            <a:pPr marL="171450" indent="-171450">
              <a:buFont typeface="Wingdings" charset="0"/>
              <a:buChar char="à"/>
            </a:pPr>
            <a:endParaRPr lang="fr-FR" b="0" dirty="0"/>
          </a:p>
          <a:p>
            <a:pPr marL="171450" indent="-171450">
              <a:buFont typeface="Wingdings" charset="0"/>
              <a:buChar char="à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48FB-A460-0248-A169-65CD715BC9A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76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0"/>
              <a:buChar char="à"/>
            </a:pPr>
            <a:r>
              <a:rPr lang="fr-FR" dirty="0"/>
              <a:t>150 jobs </a:t>
            </a:r>
            <a:r>
              <a:rPr lang="fr-FR" dirty="0" err="1"/>
              <a:t>scraped</a:t>
            </a:r>
            <a:r>
              <a:rPr lang="fr-FR" dirty="0"/>
              <a:t> (in San </a:t>
            </a:r>
            <a:r>
              <a:rPr lang="fr-FR" dirty="0" err="1"/>
              <a:t>francisco</a:t>
            </a:r>
            <a:r>
              <a:rPr lang="fr-FR" dirty="0"/>
              <a:t>)</a:t>
            </a:r>
          </a:p>
          <a:p>
            <a:pPr marL="171450" indent="-171450">
              <a:buFont typeface="Wingdings" charset="0"/>
              <a:buChar char="à"/>
            </a:pPr>
            <a:r>
              <a:rPr lang="fr-FR" dirty="0" err="1"/>
              <a:t>From</a:t>
            </a:r>
            <a:r>
              <a:rPr lang="fr-FR" dirty="0"/>
              <a:t> the data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scraped</a:t>
            </a:r>
            <a:r>
              <a:rPr lang="fr-FR" dirty="0"/>
              <a:t>, </a:t>
            </a:r>
            <a:r>
              <a:rPr lang="fr-FR" dirty="0" err="1"/>
              <a:t>biotech</a:t>
            </a:r>
            <a:r>
              <a:rPr lang="fr-FR" dirty="0"/>
              <a:t> and </a:t>
            </a:r>
            <a:r>
              <a:rPr lang="fr-FR" dirty="0" err="1"/>
              <a:t>pharmaceuticals</a:t>
            </a:r>
            <a:r>
              <a:rPr lang="fr-FR" dirty="0"/>
              <a:t> </a:t>
            </a:r>
            <a:r>
              <a:rPr lang="fr-FR" dirty="0" err="1"/>
              <a:t>seemto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sector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hire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right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of </a:t>
            </a:r>
            <a:r>
              <a:rPr lang="fr-FR" dirty="0" err="1"/>
              <a:t>covid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48FB-A460-0248-A169-65CD715BC9A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05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0"/>
              <a:buChar char="à"/>
            </a:pPr>
            <a:r>
              <a:rPr lang="fr-FR" dirty="0"/>
              <a:t>125 </a:t>
            </a:r>
            <a:r>
              <a:rPr lang="fr-FR" dirty="0" err="1"/>
              <a:t>companies</a:t>
            </a:r>
            <a:r>
              <a:rPr lang="fr-FR" dirty="0"/>
              <a:t> out of 150 total </a:t>
            </a:r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FR" dirty="0" err="1"/>
              <a:t>scraped</a:t>
            </a:r>
            <a:endParaRPr lang="fr-FR" dirty="0"/>
          </a:p>
          <a:p>
            <a:pPr marL="171450" indent="-171450">
              <a:buFont typeface="Wingdings" charset="0"/>
              <a:buChar char="à"/>
            </a:pPr>
            <a:r>
              <a:rPr lang="fr-FR" dirty="0" err="1"/>
              <a:t>Average</a:t>
            </a:r>
            <a:r>
              <a:rPr lang="fr-FR" dirty="0"/>
              <a:t> rating </a:t>
            </a:r>
            <a:r>
              <a:rPr lang="fr-FR" dirty="0" err="1"/>
              <a:t>is</a:t>
            </a:r>
            <a:r>
              <a:rPr lang="fr-FR" dirty="0"/>
              <a:t> high in all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scraped</a:t>
            </a:r>
            <a:r>
              <a:rPr lang="fr-FR" dirty="0"/>
              <a:t> </a:t>
            </a:r>
            <a:r>
              <a:rPr lang="fr-FR" dirty="0" err="1"/>
              <a:t>companies</a:t>
            </a:r>
            <a:endParaRPr lang="fr-FR" dirty="0"/>
          </a:p>
          <a:p>
            <a:pPr marL="171450" indent="-171450">
              <a:buFont typeface="Wingdings" charset="0"/>
              <a:buChar char="à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48FB-A460-0248-A169-65CD715BC9A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76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charset="0"/>
              <a:buChar char="à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faced</a:t>
            </a:r>
            <a:r>
              <a:rPr lang="fr-FR" dirty="0"/>
              <a:t> 4 types of challenges over the 4 </a:t>
            </a:r>
            <a:r>
              <a:rPr lang="fr-FR" dirty="0" err="1"/>
              <a:t>big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:</a:t>
            </a:r>
          </a:p>
          <a:p>
            <a:pPr marL="628650" lvl="1" indent="-171450">
              <a:buFont typeface="Wingdings" charset="0"/>
              <a:buChar char="à"/>
            </a:pPr>
            <a:r>
              <a:rPr lang="fr-FR" dirty="0"/>
              <a:t>Quick to </a:t>
            </a:r>
            <a:r>
              <a:rPr lang="fr-FR" dirty="0" err="1"/>
              <a:t>solve</a:t>
            </a:r>
            <a:r>
              <a:rPr lang="fr-FR" dirty="0"/>
              <a:t>/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: </a:t>
            </a:r>
            <a:r>
              <a:rPr lang="fr-FR" dirty="0" err="1"/>
              <a:t>enriching</a:t>
            </a:r>
            <a:r>
              <a:rPr lang="fr-FR" dirty="0"/>
              <a:t> the data</a:t>
            </a:r>
          </a:p>
          <a:p>
            <a:pPr marL="628650" lvl="1" indent="-171450">
              <a:buFont typeface="Wingdings" charset="0"/>
              <a:buChar char="à"/>
            </a:pPr>
            <a:r>
              <a:rPr lang="fr-FR" dirty="0"/>
              <a:t>High time /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  <a:p>
            <a:pPr marL="628650" lvl="1" indent="-171450">
              <a:buFont typeface="Wingdings" charset="0"/>
              <a:buChar char="à"/>
            </a:pPr>
            <a:r>
              <a:rPr lang="fr-FR" dirty="0"/>
              <a:t>High time/high </a:t>
            </a:r>
            <a:r>
              <a:rPr lang="fr-FR" dirty="0" err="1"/>
              <a:t>complexity</a:t>
            </a:r>
            <a:endParaRPr lang="fr-FR" dirty="0"/>
          </a:p>
          <a:p>
            <a:pPr marL="628650" lvl="1" indent="-171450">
              <a:buFont typeface="Wingdings" charset="0"/>
              <a:buChar char="à"/>
            </a:pPr>
            <a:r>
              <a:rPr lang="fr-FR" dirty="0" err="1"/>
              <a:t>Low</a:t>
            </a:r>
            <a:r>
              <a:rPr lang="fr-FR" dirty="0"/>
              <a:t> time/high </a:t>
            </a:r>
            <a:r>
              <a:rPr lang="fr-FR" dirty="0" err="1"/>
              <a:t>complexity</a:t>
            </a:r>
            <a:endParaRPr lang="fr-FR" dirty="0"/>
          </a:p>
          <a:p>
            <a:pPr marL="171450" lvl="0" indent="-171450">
              <a:buFont typeface="Wingdings" charset="0"/>
              <a:buChar char="à"/>
            </a:pPr>
            <a:r>
              <a:rPr lang="fr-FR" dirty="0"/>
              <a:t>The scraper and the </a:t>
            </a:r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time </a:t>
            </a:r>
            <a:r>
              <a:rPr lang="fr-FR" dirty="0" err="1"/>
              <a:t>consuming</a:t>
            </a:r>
            <a:r>
              <a:rPr lang="fr-FR" dirty="0"/>
              <a:t> for us</a:t>
            </a:r>
          </a:p>
          <a:p>
            <a:pPr marL="171450" lvl="0" indent="-171450">
              <a:buFont typeface="Wingdings" charset="0"/>
              <a:buChar char="à"/>
            </a:pPr>
            <a:endParaRPr lang="fr-FR" dirty="0"/>
          </a:p>
          <a:p>
            <a:pPr marL="628650" lvl="1" indent="-171450">
              <a:buFont typeface="Wingdings" charset="0"/>
              <a:buChar char="à"/>
            </a:pPr>
            <a:endParaRPr lang="fr-FR" dirty="0"/>
          </a:p>
          <a:p>
            <a:pPr marL="171450" indent="-171450">
              <a:buFont typeface="Wingdings" charset="0"/>
              <a:buChar char="à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48FB-A460-0248-A169-65CD715BC9A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0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0D3D3-2E0B-45FF-9927-33DC9E11C72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43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- fond blanc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" y="81000"/>
            <a:ext cx="9000000" cy="669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76524" y="958117"/>
            <a:ext cx="7235092" cy="1470025"/>
          </a:xfrm>
        </p:spPr>
        <p:txBody>
          <a:bodyPr anchor="t">
            <a:noAutofit/>
          </a:bodyPr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fr-FR" noProof="0" dirty="0"/>
              <a:t>Titre de la présentation sur deux lignes ou plus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76524" y="2662604"/>
            <a:ext cx="7235092" cy="727319"/>
          </a:xfrm>
        </p:spPr>
        <p:txBody>
          <a:bodyPr>
            <a:noAutofit/>
          </a:bodyPr>
          <a:lstStyle>
            <a:lvl1pPr marL="0" indent="0" algn="l">
              <a:buNone/>
              <a:defRPr sz="1800" cap="all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sous-titre de la présentation si besoin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8815" y="6298819"/>
            <a:ext cx="1367039" cy="171416"/>
          </a:xfrm>
          <a:prstGeom prst="rect">
            <a:avLst/>
          </a:prstGeom>
        </p:spPr>
      </p:pic>
      <p:sp>
        <p:nvSpPr>
          <p:cNvPr id="10" name="Espace réservé pour une image  9"/>
          <p:cNvSpPr>
            <a:spLocks noGrp="1"/>
          </p:cNvSpPr>
          <p:nvPr>
            <p:ph type="pic" sz="quarter" idx="13" hasCustomPrompt="1"/>
          </p:nvPr>
        </p:nvSpPr>
        <p:spPr>
          <a:xfrm>
            <a:off x="5860171" y="5214523"/>
            <a:ext cx="1255713" cy="1255712"/>
          </a:xfrm>
        </p:spPr>
        <p:txBody>
          <a:bodyPr anchor="t"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noProof="0" dirty="0"/>
              <a:t>Logo du client</a:t>
            </a:r>
          </a:p>
        </p:txBody>
      </p:sp>
    </p:spTree>
    <p:extLst>
      <p:ext uri="{BB962C8B-B14F-4D97-AF65-F5344CB8AC3E}">
        <p14:creationId xmlns:p14="http://schemas.microsoft.com/office/powerpoint/2010/main" val="176252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Photo + texte invers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 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52462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101600" y="6102351"/>
            <a:ext cx="4349552" cy="482600"/>
          </a:xfrm>
          <a:solidFill>
            <a:srgbClr val="141313">
              <a:alpha val="79000"/>
            </a:srgbClr>
          </a:solidFill>
          <a:ln>
            <a:noFill/>
          </a:ln>
          <a:effectLst/>
        </p:spPr>
        <p:txBody>
          <a:bodyPr anchor="ctr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Légende photo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/>
          </p:nvPr>
        </p:nvSpPr>
        <p:spPr>
          <a:xfrm>
            <a:off x="4807838" y="1714500"/>
            <a:ext cx="4045438" cy="487045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807838" y="258762"/>
            <a:ext cx="4045438" cy="1227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2 Photo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  8"/>
          <p:cNvSpPr>
            <a:spLocks noGrp="1"/>
          </p:cNvSpPr>
          <p:nvPr>
            <p:ph type="pic" sz="quarter" idx="13"/>
          </p:nvPr>
        </p:nvSpPr>
        <p:spPr>
          <a:xfrm>
            <a:off x="4591538" y="0"/>
            <a:ext cx="4552462" cy="3438769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8" name="Espace réservé pour une image  8"/>
          <p:cNvSpPr>
            <a:spLocks noGrp="1"/>
          </p:cNvSpPr>
          <p:nvPr>
            <p:ph type="pic" sz="quarter" idx="14"/>
          </p:nvPr>
        </p:nvSpPr>
        <p:spPr>
          <a:xfrm>
            <a:off x="4591538" y="3448539"/>
            <a:ext cx="4552462" cy="3409462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1700" y="2819400"/>
            <a:ext cx="4349552" cy="482600"/>
          </a:xfrm>
          <a:solidFill>
            <a:srgbClr val="141313">
              <a:alpha val="79000"/>
            </a:srgbClr>
          </a:solidFill>
        </p:spPr>
        <p:txBody>
          <a:bodyPr anchor="ctr">
            <a:no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err="1"/>
              <a:t>Legende</a:t>
            </a:r>
            <a:r>
              <a:rPr lang="fr-FR" dirty="0"/>
              <a:t> photo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711700" y="6102351"/>
            <a:ext cx="4349552" cy="482600"/>
          </a:xfrm>
          <a:solidFill>
            <a:srgbClr val="141313">
              <a:alpha val="79000"/>
            </a:srgbClr>
          </a:solidFill>
        </p:spPr>
        <p:txBody>
          <a:bodyPr anchor="ctr">
            <a:no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err="1"/>
              <a:t>Legende</a:t>
            </a:r>
            <a:r>
              <a:rPr lang="fr-FR" dirty="0"/>
              <a:t> photo</a:t>
            </a:r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2"/>
          </p:nvPr>
        </p:nvSpPr>
        <p:spPr>
          <a:xfrm>
            <a:off x="273050" y="1714500"/>
            <a:ext cx="4045438" cy="487045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273050" y="258762"/>
            <a:ext cx="4045438" cy="1227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2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9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3 Photo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  8"/>
          <p:cNvSpPr>
            <a:spLocks noGrp="1"/>
          </p:cNvSpPr>
          <p:nvPr>
            <p:ph type="pic" sz="quarter" idx="17"/>
          </p:nvPr>
        </p:nvSpPr>
        <p:spPr>
          <a:xfrm>
            <a:off x="4591538" y="2305537"/>
            <a:ext cx="4552462" cy="2295769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15" name="Espace réservé pour une image  8"/>
          <p:cNvSpPr>
            <a:spLocks noGrp="1"/>
          </p:cNvSpPr>
          <p:nvPr>
            <p:ph type="pic" sz="quarter" idx="18"/>
          </p:nvPr>
        </p:nvSpPr>
        <p:spPr>
          <a:xfrm>
            <a:off x="4591538" y="0"/>
            <a:ext cx="4552462" cy="2295769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9" name="Espace réservé pour une image  8"/>
          <p:cNvSpPr>
            <a:spLocks noGrp="1"/>
          </p:cNvSpPr>
          <p:nvPr>
            <p:ph type="pic" sz="quarter" idx="16"/>
          </p:nvPr>
        </p:nvSpPr>
        <p:spPr>
          <a:xfrm>
            <a:off x="4591538" y="4611075"/>
            <a:ext cx="4552462" cy="224692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17" name="Espace réservé du texte 2"/>
          <p:cNvSpPr>
            <a:spLocks noGrp="1"/>
          </p:cNvSpPr>
          <p:nvPr>
            <p:ph type="body" sz="quarter" idx="19" hasCustomPrompt="1"/>
          </p:nvPr>
        </p:nvSpPr>
        <p:spPr>
          <a:xfrm>
            <a:off x="4711700" y="6102351"/>
            <a:ext cx="4349552" cy="482600"/>
          </a:xfrm>
          <a:solidFill>
            <a:srgbClr val="141313">
              <a:alpha val="79000"/>
            </a:srgbClr>
          </a:solidFill>
        </p:spPr>
        <p:txBody>
          <a:bodyPr anchor="ctr">
            <a:no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err="1"/>
              <a:t>Legende</a:t>
            </a:r>
            <a:r>
              <a:rPr lang="fr-FR" dirty="0"/>
              <a:t> photo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sz="quarter" idx="20" hasCustomPrompt="1"/>
          </p:nvPr>
        </p:nvSpPr>
        <p:spPr>
          <a:xfrm>
            <a:off x="4711700" y="3968751"/>
            <a:ext cx="4349552" cy="482600"/>
          </a:xfrm>
          <a:solidFill>
            <a:srgbClr val="141313">
              <a:alpha val="79000"/>
            </a:srgbClr>
          </a:solidFill>
        </p:spPr>
        <p:txBody>
          <a:bodyPr anchor="ctr">
            <a:no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err="1"/>
              <a:t>Legende</a:t>
            </a:r>
            <a:r>
              <a:rPr lang="fr-FR" dirty="0"/>
              <a:t> photo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sz="quarter" idx="21" hasCustomPrompt="1"/>
          </p:nvPr>
        </p:nvSpPr>
        <p:spPr>
          <a:xfrm>
            <a:off x="4711700" y="1695451"/>
            <a:ext cx="4349552" cy="482600"/>
          </a:xfrm>
          <a:solidFill>
            <a:srgbClr val="141313">
              <a:alpha val="79000"/>
            </a:srgbClr>
          </a:solidFill>
        </p:spPr>
        <p:txBody>
          <a:bodyPr anchor="ctr">
            <a:no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dirty="0" err="1"/>
              <a:t>Legende</a:t>
            </a:r>
            <a:r>
              <a:rPr lang="fr-FR" dirty="0"/>
              <a:t> photo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2"/>
          </p:nvPr>
        </p:nvSpPr>
        <p:spPr>
          <a:xfrm>
            <a:off x="273050" y="1714500"/>
            <a:ext cx="4045438" cy="487045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273050" y="258762"/>
            <a:ext cx="4045438" cy="1227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20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34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273049" y="1136650"/>
            <a:ext cx="4157663" cy="5176839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4703762" y="1136650"/>
            <a:ext cx="4167143" cy="5176839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273049" y="258763"/>
            <a:ext cx="8597899" cy="592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8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texte 2 colonnes +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71061" y="1111251"/>
            <a:ext cx="8599889" cy="909204"/>
          </a:xfrm>
        </p:spPr>
        <p:txBody>
          <a:bodyPr>
            <a:noAutofit/>
          </a:bodyPr>
          <a:lstStyle>
            <a:lvl1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1pPr>
            <a:lvl2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2pPr>
            <a:lvl3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3pPr>
            <a:lvl4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4pPr>
            <a:lvl5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</a:t>
            </a:r>
            <a:r>
              <a:rPr lang="fr-FR" dirty="0" err="1"/>
              <a:t>masquE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271061" y="2262910"/>
            <a:ext cx="4159652" cy="406654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4703762" y="2262910"/>
            <a:ext cx="4167187" cy="406654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273049" y="258763"/>
            <a:ext cx="8597899" cy="592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8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73049" y="258763"/>
            <a:ext cx="8597899" cy="592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6" hasCustomPrompt="1"/>
          </p:nvPr>
        </p:nvSpPr>
        <p:spPr>
          <a:xfrm>
            <a:off x="273049" y="3521077"/>
            <a:ext cx="2749551" cy="1863724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7" hasCustomPrompt="1"/>
          </p:nvPr>
        </p:nvSpPr>
        <p:spPr>
          <a:xfrm>
            <a:off x="3219449" y="3521077"/>
            <a:ext cx="2749551" cy="1863724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8" hasCustomPrompt="1"/>
          </p:nvPr>
        </p:nvSpPr>
        <p:spPr>
          <a:xfrm>
            <a:off x="6121397" y="3521077"/>
            <a:ext cx="2749551" cy="1863724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9" hasCustomPrompt="1"/>
          </p:nvPr>
        </p:nvSpPr>
        <p:spPr>
          <a:xfrm>
            <a:off x="273049" y="2809877"/>
            <a:ext cx="2749551" cy="62309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TITRE BLOC</a:t>
            </a:r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20" hasCustomPrompt="1"/>
          </p:nvPr>
        </p:nvSpPr>
        <p:spPr>
          <a:xfrm>
            <a:off x="3219449" y="2809877"/>
            <a:ext cx="2749551" cy="62309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TITRE BLOC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1" hasCustomPrompt="1"/>
          </p:nvPr>
        </p:nvSpPr>
        <p:spPr>
          <a:xfrm>
            <a:off x="6121397" y="2809877"/>
            <a:ext cx="2749551" cy="62309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TITRE BLOC</a:t>
            </a:r>
          </a:p>
        </p:txBody>
      </p:sp>
      <p:sp>
        <p:nvSpPr>
          <p:cNvPr id="16" name="Espace réservé du contenu 3"/>
          <p:cNvSpPr>
            <a:spLocks noGrp="1"/>
          </p:cNvSpPr>
          <p:nvPr>
            <p:ph sz="half" idx="22" hasCustomPrompt="1"/>
          </p:nvPr>
        </p:nvSpPr>
        <p:spPr>
          <a:xfrm>
            <a:off x="273049" y="2098677"/>
            <a:ext cx="2749551" cy="62309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3000" b="1" i="0">
                <a:solidFill>
                  <a:schemeClr val="accent3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1.</a:t>
            </a:r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3" hasCustomPrompt="1"/>
          </p:nvPr>
        </p:nvSpPr>
        <p:spPr>
          <a:xfrm>
            <a:off x="3219449" y="2098677"/>
            <a:ext cx="2749551" cy="62309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3000" b="1" i="0">
                <a:solidFill>
                  <a:schemeClr val="accent3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2.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24" hasCustomPrompt="1"/>
          </p:nvPr>
        </p:nvSpPr>
        <p:spPr>
          <a:xfrm>
            <a:off x="6121397" y="2098677"/>
            <a:ext cx="2749551" cy="623096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3000" b="1" i="0">
                <a:solidFill>
                  <a:schemeClr val="accent3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55878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'élément multimédia 4"/>
          <p:cNvSpPr>
            <a:spLocks noGrp="1"/>
          </p:cNvSpPr>
          <p:nvPr>
            <p:ph type="media" sz="quarter" idx="13"/>
          </p:nvPr>
        </p:nvSpPr>
        <p:spPr>
          <a:xfrm>
            <a:off x="275016" y="2286000"/>
            <a:ext cx="8595890" cy="4042473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l'élément multimédia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71061" y="1111251"/>
            <a:ext cx="8599889" cy="909204"/>
          </a:xfrm>
        </p:spPr>
        <p:txBody>
          <a:bodyPr>
            <a:noAutofit/>
          </a:bodyPr>
          <a:lstStyle>
            <a:lvl1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1pPr>
            <a:lvl2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2pPr>
            <a:lvl3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3pPr>
            <a:lvl4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4pPr>
            <a:lvl5pPr>
              <a:defRPr sz="1600" cap="all">
                <a:solidFill>
                  <a:srgbClr val="7F7F7F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</a:t>
            </a:r>
            <a:r>
              <a:rPr lang="fr-FR" dirty="0" err="1"/>
              <a:t>masquE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73049" y="258763"/>
            <a:ext cx="8597899" cy="592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8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4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 userDrawn="1"/>
        </p:nvSpPr>
        <p:spPr>
          <a:xfrm>
            <a:off x="459155" y="673100"/>
            <a:ext cx="18522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5000" b="1" dirty="0">
                <a:solidFill>
                  <a:prstClr val="white">
                    <a:lumMod val="85000"/>
                  </a:prstClr>
                </a:solidFill>
                <a:latin typeface="Georgia"/>
                <a:cs typeface="Georgia"/>
              </a:rPr>
              <a:t>“</a:t>
            </a:r>
          </a:p>
          <a:p>
            <a:endParaRPr lang="fr-FR" sz="15000" b="1" dirty="0">
              <a:solidFill>
                <a:srgbClr val="BFBFBF"/>
              </a:solidFill>
              <a:latin typeface="Georgia"/>
              <a:cs typeface="Georgia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59155" y="2012951"/>
            <a:ext cx="8227646" cy="3164742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000" b="0" i="1">
                <a:solidFill>
                  <a:srgbClr val="252525"/>
                </a:solidFill>
                <a:latin typeface="Open Sans Light"/>
                <a:cs typeface="Open Sans Light"/>
              </a:defRPr>
            </a:lvl1pPr>
            <a:lvl2pPr>
              <a:lnSpc>
                <a:spcPct val="90000"/>
              </a:lnSpc>
              <a:defRPr sz="3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90000"/>
              </a:lnSpc>
              <a:defRPr sz="3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defRPr sz="3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defRPr sz="3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Citation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59155" y="5471257"/>
            <a:ext cx="8227646" cy="39028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 dirty="0"/>
              <a:t>Nom de l’auteur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59155" y="5862026"/>
            <a:ext cx="8227646" cy="39028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600" i="0" cap="none">
                <a:solidFill>
                  <a:srgbClr val="252525"/>
                </a:solidFill>
              </a:defRPr>
            </a:lvl1pPr>
            <a:lvl2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 dirty="0"/>
              <a:t>Position, métier…</a:t>
            </a:r>
          </a:p>
        </p:txBody>
      </p:sp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427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63355" y="2012951"/>
            <a:ext cx="8227646" cy="3164742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000" b="0" i="1">
                <a:solidFill>
                  <a:schemeClr val="tx1"/>
                </a:solidFill>
                <a:latin typeface="Open Sans Light"/>
                <a:cs typeface="Open Sans Light"/>
              </a:defRPr>
            </a:lvl1pPr>
            <a:lvl2pPr>
              <a:lnSpc>
                <a:spcPct val="90000"/>
              </a:lnSpc>
              <a:defRPr sz="3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90000"/>
              </a:lnSpc>
              <a:defRPr sz="3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90000"/>
              </a:lnSpc>
              <a:defRPr sz="3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90000"/>
              </a:lnSpc>
              <a:defRPr sz="3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Citation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63355" y="5471257"/>
            <a:ext cx="8227646" cy="39028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2000" i="0" cap="all">
                <a:solidFill>
                  <a:schemeClr val="accent5"/>
                </a:solidFill>
              </a:defRPr>
            </a:lvl1pPr>
            <a:lvl2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 dirty="0"/>
              <a:t>Nom de l’auteur</a:t>
            </a:r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63355" y="5862026"/>
            <a:ext cx="8227646" cy="390281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600" i="0" cap="none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2000" i="0" cap="all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 dirty="0"/>
              <a:t>Position, métier…</a:t>
            </a: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78401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  <p:sp>
        <p:nvSpPr>
          <p:cNvPr id="14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58788" y="673100"/>
            <a:ext cx="1611312" cy="1339850"/>
          </a:xfrm>
        </p:spPr>
        <p:txBody>
          <a:bodyPr/>
          <a:lstStyle>
            <a:lvl1pPr>
              <a:defRPr sz="15000" b="1">
                <a:solidFill>
                  <a:schemeClr val="accent3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fr-FR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05434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  6"/>
          <p:cNvSpPr>
            <a:spLocks noGrp="1"/>
          </p:cNvSpPr>
          <p:nvPr>
            <p:ph type="pic" sz="quarter" idx="10" hasCustomPrompt="1"/>
          </p:nvPr>
        </p:nvSpPr>
        <p:spPr>
          <a:xfrm>
            <a:off x="273051" y="1812782"/>
            <a:ext cx="1712768" cy="1711433"/>
          </a:xfrm>
        </p:spPr>
        <p:txBody>
          <a:bodyPr>
            <a:noAutofit/>
          </a:bodyPr>
          <a:lstStyle/>
          <a:p>
            <a:r>
              <a:rPr lang="fr-FR" dirty="0"/>
              <a:t>photo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1985963" y="1812925"/>
            <a:ext cx="2251075" cy="498475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252525"/>
                </a:solidFill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1985963" y="2411314"/>
            <a:ext cx="2251075" cy="291666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1985963" y="2711452"/>
            <a:ext cx="2251075" cy="812764"/>
          </a:xfrm>
        </p:spPr>
        <p:txBody>
          <a:bodyPr>
            <a:noAutofit/>
          </a:bodyPr>
          <a:lstStyle>
            <a:lvl1pPr>
              <a:defRPr>
                <a:solidFill>
                  <a:srgbClr val="252525"/>
                </a:solidFill>
              </a:defRPr>
            </a:lvl1pPr>
          </a:lstStyle>
          <a:p>
            <a:pPr lvl="0"/>
            <a:r>
              <a:rPr lang="fr-FR" dirty="0"/>
              <a:t>Rôle dans la mission</a:t>
            </a:r>
          </a:p>
        </p:txBody>
      </p:sp>
      <p:sp>
        <p:nvSpPr>
          <p:cNvPr id="21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4764232" y="1812782"/>
            <a:ext cx="1712768" cy="1711433"/>
          </a:xfrm>
        </p:spPr>
        <p:txBody>
          <a:bodyPr>
            <a:noAutofit/>
          </a:bodyPr>
          <a:lstStyle/>
          <a:p>
            <a:r>
              <a:rPr lang="fr-FR" dirty="0"/>
              <a:t>photo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6477144" y="1812925"/>
            <a:ext cx="2251075" cy="498475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252525"/>
                </a:solidFill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6" hasCustomPrompt="1"/>
          </p:nvPr>
        </p:nvSpPr>
        <p:spPr>
          <a:xfrm>
            <a:off x="6477144" y="2411314"/>
            <a:ext cx="2251075" cy="291666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7" hasCustomPrompt="1"/>
          </p:nvPr>
        </p:nvSpPr>
        <p:spPr>
          <a:xfrm>
            <a:off x="6477144" y="2711452"/>
            <a:ext cx="2251075" cy="812764"/>
          </a:xfrm>
        </p:spPr>
        <p:txBody>
          <a:bodyPr>
            <a:noAutofit/>
          </a:bodyPr>
          <a:lstStyle>
            <a:lvl1pPr>
              <a:defRPr>
                <a:solidFill>
                  <a:srgbClr val="252525"/>
                </a:solidFill>
              </a:defRPr>
            </a:lvl1pPr>
          </a:lstStyle>
          <a:p>
            <a:pPr lvl="0"/>
            <a:r>
              <a:rPr lang="fr-FR" dirty="0"/>
              <a:t>Rôle dans la mission</a:t>
            </a:r>
          </a:p>
        </p:txBody>
      </p:sp>
      <p:sp>
        <p:nvSpPr>
          <p:cNvPr id="25" name="Espace réservé pour une image  6"/>
          <p:cNvSpPr>
            <a:spLocks noGrp="1"/>
          </p:cNvSpPr>
          <p:nvPr>
            <p:ph type="pic" sz="quarter" idx="18" hasCustomPrompt="1"/>
          </p:nvPr>
        </p:nvSpPr>
        <p:spPr>
          <a:xfrm>
            <a:off x="273051" y="3856327"/>
            <a:ext cx="1712768" cy="1711433"/>
          </a:xfrm>
        </p:spPr>
        <p:txBody>
          <a:bodyPr>
            <a:noAutofit/>
          </a:bodyPr>
          <a:lstStyle/>
          <a:p>
            <a:r>
              <a:rPr lang="fr-FR" dirty="0"/>
              <a:t>photo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19" hasCustomPrompt="1"/>
          </p:nvPr>
        </p:nvSpPr>
        <p:spPr>
          <a:xfrm>
            <a:off x="1985963" y="3856470"/>
            <a:ext cx="2251075" cy="498475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252525"/>
                </a:solidFill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1985963" y="4454859"/>
            <a:ext cx="2251075" cy="291666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1" hasCustomPrompt="1"/>
          </p:nvPr>
        </p:nvSpPr>
        <p:spPr>
          <a:xfrm>
            <a:off x="1985963" y="4754997"/>
            <a:ext cx="2251075" cy="812764"/>
          </a:xfrm>
        </p:spPr>
        <p:txBody>
          <a:bodyPr>
            <a:noAutofit/>
          </a:bodyPr>
          <a:lstStyle>
            <a:lvl1pPr>
              <a:defRPr>
                <a:solidFill>
                  <a:srgbClr val="252525"/>
                </a:solidFill>
              </a:defRPr>
            </a:lvl1pPr>
          </a:lstStyle>
          <a:p>
            <a:pPr lvl="0"/>
            <a:r>
              <a:rPr lang="fr-FR" dirty="0"/>
              <a:t>Rôle dans la mission</a:t>
            </a:r>
          </a:p>
        </p:txBody>
      </p:sp>
      <p:sp>
        <p:nvSpPr>
          <p:cNvPr id="29" name="Espace réservé pour une image  6"/>
          <p:cNvSpPr>
            <a:spLocks noGrp="1"/>
          </p:cNvSpPr>
          <p:nvPr>
            <p:ph type="pic" sz="quarter" idx="22" hasCustomPrompt="1"/>
          </p:nvPr>
        </p:nvSpPr>
        <p:spPr>
          <a:xfrm>
            <a:off x="4764232" y="3856327"/>
            <a:ext cx="1712768" cy="1711433"/>
          </a:xfrm>
        </p:spPr>
        <p:txBody>
          <a:bodyPr>
            <a:noAutofit/>
          </a:bodyPr>
          <a:lstStyle/>
          <a:p>
            <a:r>
              <a:rPr lang="fr-FR" dirty="0"/>
              <a:t>photo</a:t>
            </a:r>
          </a:p>
        </p:txBody>
      </p:sp>
      <p:sp>
        <p:nvSpPr>
          <p:cNvPr id="30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6477144" y="3856470"/>
            <a:ext cx="2251075" cy="498475"/>
          </a:xfrm>
        </p:spPr>
        <p:txBody>
          <a:bodyPr>
            <a:noAutofit/>
          </a:bodyPr>
          <a:lstStyle>
            <a:lvl1pPr>
              <a:defRPr sz="2000" b="1">
                <a:solidFill>
                  <a:srgbClr val="252525"/>
                </a:solidFill>
              </a:defRPr>
            </a:lvl1pPr>
          </a:lstStyle>
          <a:p>
            <a:pPr lvl="0"/>
            <a:r>
              <a:rPr lang="fr-FR" dirty="0"/>
              <a:t>Nom Prénom</a:t>
            </a:r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4" hasCustomPrompt="1"/>
          </p:nvPr>
        </p:nvSpPr>
        <p:spPr>
          <a:xfrm>
            <a:off x="6477144" y="4454859"/>
            <a:ext cx="2251075" cy="291666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6477144" y="4754997"/>
            <a:ext cx="2251075" cy="812764"/>
          </a:xfrm>
        </p:spPr>
        <p:txBody>
          <a:bodyPr>
            <a:noAutofit/>
          </a:bodyPr>
          <a:lstStyle>
            <a:lvl1pPr>
              <a:defRPr>
                <a:solidFill>
                  <a:srgbClr val="252525"/>
                </a:solidFill>
              </a:defRPr>
            </a:lvl1pPr>
          </a:lstStyle>
          <a:p>
            <a:pPr lvl="0"/>
            <a:r>
              <a:rPr lang="fr-FR" dirty="0"/>
              <a:t>Rôle dans la mission</a:t>
            </a:r>
          </a:p>
        </p:txBody>
      </p:sp>
      <p:sp>
        <p:nvSpPr>
          <p:cNvPr id="33" name="Titre 1"/>
          <p:cNvSpPr>
            <a:spLocks noGrp="1"/>
          </p:cNvSpPr>
          <p:nvPr>
            <p:ph type="title" hasCustomPrompt="1"/>
          </p:nvPr>
        </p:nvSpPr>
        <p:spPr>
          <a:xfrm>
            <a:off x="273049" y="258763"/>
            <a:ext cx="8597899" cy="592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 dirty="0"/>
              <a:t>Équipe projet</a:t>
            </a:r>
          </a:p>
        </p:txBody>
      </p:sp>
      <p:sp>
        <p:nvSpPr>
          <p:cNvPr id="34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6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- fo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  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fr-FR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408098" y="6541653"/>
            <a:ext cx="400112" cy="2192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8815" y="6298819"/>
            <a:ext cx="1367039" cy="171416"/>
          </a:xfrm>
          <a:prstGeom prst="rect">
            <a:avLst/>
          </a:prstGeom>
        </p:spPr>
      </p:pic>
      <p:sp>
        <p:nvSpPr>
          <p:cNvPr id="8" name="Espace réservé pour une image  9"/>
          <p:cNvSpPr>
            <a:spLocks noGrp="1"/>
          </p:cNvSpPr>
          <p:nvPr>
            <p:ph type="pic" sz="quarter" idx="13" hasCustomPrompt="1"/>
          </p:nvPr>
        </p:nvSpPr>
        <p:spPr>
          <a:xfrm>
            <a:off x="5860171" y="5214523"/>
            <a:ext cx="1255713" cy="1255712"/>
          </a:xfrm>
        </p:spPr>
        <p:txBody>
          <a:bodyPr anchor="t">
            <a:normAutofit/>
          </a:bodyPr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noProof="0" dirty="0"/>
              <a:t>Logo du client</a:t>
            </a:r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976524" y="958117"/>
            <a:ext cx="7235092" cy="1470025"/>
          </a:xfrm>
        </p:spPr>
        <p:txBody>
          <a:bodyPr anchor="t">
            <a:noAutofit/>
          </a:bodyPr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r>
              <a:rPr lang="fr-FR" noProof="0" dirty="0"/>
              <a:t>Titre de la présentation sur deux lignes ou plus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76524" y="2662604"/>
            <a:ext cx="7235092" cy="727319"/>
          </a:xfrm>
        </p:spPr>
        <p:txBody>
          <a:bodyPr>
            <a:noAutofit/>
          </a:bodyPr>
          <a:lstStyle>
            <a:lvl1pPr marL="0" indent="0" algn="l">
              <a:buNone/>
              <a:defRPr sz="1800" cap="all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sous-titre de la présentation si besoin</a:t>
            </a:r>
          </a:p>
        </p:txBody>
      </p:sp>
    </p:spTree>
    <p:extLst>
      <p:ext uri="{BB962C8B-B14F-4D97-AF65-F5344CB8AC3E}">
        <p14:creationId xmlns:p14="http://schemas.microsoft.com/office/powerpoint/2010/main" val="971139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0" y="258764"/>
            <a:ext cx="1928669" cy="1711432"/>
          </a:xfrm>
          <a:prstGeom prst="rect">
            <a:avLst/>
          </a:prstGeom>
          <a:solidFill>
            <a:srgbClr val="53DA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2111020" y="258762"/>
            <a:ext cx="6617199" cy="542933"/>
          </a:xfrm>
        </p:spPr>
        <p:txBody>
          <a:bodyPr anchor="t">
            <a:noAutofit/>
          </a:bodyPr>
          <a:lstStyle>
            <a:lvl1pPr>
              <a:defRPr sz="3600" b="0" i="0" cap="none" baseline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 dirty="0"/>
              <a:t>Prénom Nom </a:t>
            </a:r>
          </a:p>
        </p:txBody>
      </p:sp>
      <p:sp>
        <p:nvSpPr>
          <p:cNvPr id="15" name="Espace réservé pour une image  6"/>
          <p:cNvSpPr>
            <a:spLocks noGrp="1"/>
          </p:cNvSpPr>
          <p:nvPr>
            <p:ph type="pic" sz="quarter" idx="10" hasCustomPrompt="1"/>
          </p:nvPr>
        </p:nvSpPr>
        <p:spPr>
          <a:xfrm>
            <a:off x="215902" y="258763"/>
            <a:ext cx="1712768" cy="1711433"/>
          </a:xfrm>
        </p:spPr>
        <p:txBody>
          <a:bodyPr>
            <a:noAutofit/>
          </a:bodyPr>
          <a:lstStyle/>
          <a:p>
            <a:r>
              <a:rPr lang="fr-FR" dirty="0"/>
              <a:t>Photo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2111020" y="1388799"/>
            <a:ext cx="6617199" cy="397667"/>
          </a:xfrm>
        </p:spPr>
        <p:txBody>
          <a:bodyPr>
            <a:noAutofit/>
          </a:bodyPr>
          <a:lstStyle>
            <a:lvl1pPr>
              <a:defRPr b="1">
                <a:solidFill>
                  <a:srgbClr val="252525"/>
                </a:solidFill>
              </a:defRPr>
            </a:lvl1pPr>
          </a:lstStyle>
          <a:p>
            <a:pPr lvl="0"/>
            <a:r>
              <a:rPr lang="fr-FR" dirty="0"/>
              <a:t>Poste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2111020" y="1676134"/>
            <a:ext cx="6617199" cy="423598"/>
          </a:xfrm>
        </p:spPr>
        <p:txBody>
          <a:bodyPr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Tags: </a:t>
            </a:r>
          </a:p>
        </p:txBody>
      </p:sp>
      <p:sp>
        <p:nvSpPr>
          <p:cNvPr id="34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2111020" y="801696"/>
            <a:ext cx="6617199" cy="449263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RÔLE DANS LA MISSION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7"/>
          </p:nvPr>
        </p:nvSpPr>
        <p:spPr>
          <a:xfrm>
            <a:off x="273050" y="2592670"/>
            <a:ext cx="8455025" cy="3854356"/>
          </a:xfrm>
        </p:spPr>
        <p:txBody>
          <a:bodyPr>
            <a:noAutofit/>
          </a:bodyPr>
          <a:lstStyle>
            <a:lvl1pPr>
              <a:defRPr>
                <a:solidFill>
                  <a:srgbClr val="252525"/>
                </a:solidFill>
              </a:defRPr>
            </a:lvl1pPr>
            <a:lvl2pPr>
              <a:defRPr>
                <a:solidFill>
                  <a:srgbClr val="252525"/>
                </a:solidFill>
              </a:defRPr>
            </a:lvl2pPr>
            <a:lvl3pPr>
              <a:defRPr>
                <a:solidFill>
                  <a:srgbClr val="252525"/>
                </a:solidFill>
              </a:defRPr>
            </a:lvl3pPr>
            <a:lvl4pPr>
              <a:defRPr>
                <a:solidFill>
                  <a:srgbClr val="252525"/>
                </a:solidFill>
              </a:defRPr>
            </a:lvl4pPr>
            <a:lvl5pPr>
              <a:defRPr>
                <a:solidFill>
                  <a:srgbClr val="252525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68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909704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2111020" y="1026327"/>
            <a:ext cx="6617199" cy="423598"/>
          </a:xfrm>
        </p:spPr>
        <p:txBody>
          <a:bodyPr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Tags: </a:t>
            </a:r>
          </a:p>
        </p:txBody>
      </p:sp>
      <p:sp>
        <p:nvSpPr>
          <p:cNvPr id="34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2111020" y="577064"/>
            <a:ext cx="6617199" cy="449263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RÔLE DANS LA MISSION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7"/>
          </p:nvPr>
        </p:nvSpPr>
        <p:spPr>
          <a:xfrm>
            <a:off x="2111020" y="1786466"/>
            <a:ext cx="6617055" cy="4660560"/>
          </a:xfrm>
        </p:spPr>
        <p:txBody>
          <a:bodyPr>
            <a:noAutofit/>
          </a:bodyPr>
          <a:lstStyle>
            <a:lvl1pPr>
              <a:defRPr sz="1200">
                <a:solidFill>
                  <a:srgbClr val="252525"/>
                </a:solidFill>
              </a:defRPr>
            </a:lvl1pPr>
            <a:lvl2pPr>
              <a:defRPr sz="1200">
                <a:solidFill>
                  <a:srgbClr val="252525"/>
                </a:solidFill>
              </a:defRPr>
            </a:lvl2pPr>
            <a:lvl3pPr>
              <a:defRPr sz="1200">
                <a:solidFill>
                  <a:srgbClr val="252525"/>
                </a:solidFill>
              </a:defRPr>
            </a:lvl3pPr>
            <a:lvl4pPr>
              <a:defRPr sz="1200">
                <a:solidFill>
                  <a:srgbClr val="252525"/>
                </a:solidFill>
              </a:defRPr>
            </a:lvl4pPr>
            <a:lvl5pPr>
              <a:defRPr sz="1200">
                <a:solidFill>
                  <a:srgbClr val="252525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-1" y="1786466"/>
            <a:ext cx="1909705" cy="321734"/>
          </a:xfrm>
          <a:noFill/>
          <a:ln>
            <a:noFill/>
          </a:ln>
        </p:spPr>
        <p:txBody>
          <a:bodyPr anchor="t">
            <a:noAutofit/>
          </a:bodyPr>
          <a:lstStyle>
            <a:lvl1pPr algn="ctr">
              <a:defRPr sz="1400" b="0" i="0" cap="none" baseline="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/>
              <a:t>PRÉNOM </a:t>
            </a:r>
          </a:p>
        </p:txBody>
      </p:sp>
      <p:sp>
        <p:nvSpPr>
          <p:cNvPr id="11" name="Espace réservé pour une image  6"/>
          <p:cNvSpPr>
            <a:spLocks noGrp="1"/>
          </p:cNvSpPr>
          <p:nvPr>
            <p:ph type="pic" sz="quarter" idx="10" hasCustomPrompt="1"/>
          </p:nvPr>
        </p:nvSpPr>
        <p:spPr>
          <a:xfrm>
            <a:off x="309035" y="279661"/>
            <a:ext cx="1325032" cy="1324000"/>
          </a:xfrm>
          <a:ln w="19050" cmpd="sng">
            <a:solidFill>
              <a:schemeClr val="accent3"/>
            </a:solidFill>
          </a:ln>
        </p:spPr>
        <p:txBody>
          <a:bodyPr>
            <a:noAutofit/>
          </a:bodyPr>
          <a:lstStyle/>
          <a:p>
            <a:r>
              <a:rPr lang="fr-FR" dirty="0"/>
              <a:t>Photo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2032529"/>
            <a:ext cx="1909763" cy="312737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1142381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e 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3"/>
          <p:cNvSpPr>
            <a:spLocks noGrp="1"/>
          </p:cNvSpPr>
          <p:nvPr>
            <p:ph sz="half" idx="17"/>
          </p:nvPr>
        </p:nvSpPr>
        <p:spPr>
          <a:xfrm>
            <a:off x="4808326" y="2964145"/>
            <a:ext cx="4045438" cy="3501838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62626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62626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62626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62626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62626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4808326" y="622055"/>
            <a:ext cx="4045438" cy="1328737"/>
          </a:xfrm>
        </p:spPr>
        <p:txBody>
          <a:bodyPr anchor="t">
            <a:noAutofit/>
          </a:bodyPr>
          <a:lstStyle>
            <a:lvl1pPr>
              <a:defRPr sz="3600" b="0" i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 dirty="0"/>
              <a:t>Nom du projet</a:t>
            </a:r>
          </a:p>
        </p:txBody>
      </p:sp>
      <p:sp>
        <p:nvSpPr>
          <p:cNvPr id="4" name="Espace réservé pour une image  8"/>
          <p:cNvSpPr>
            <a:spLocks noGrp="1"/>
          </p:cNvSpPr>
          <p:nvPr>
            <p:ph type="pic" sz="quarter" idx="13"/>
          </p:nvPr>
        </p:nvSpPr>
        <p:spPr>
          <a:xfrm>
            <a:off x="0" y="-2931"/>
            <a:ext cx="4572000" cy="6860931"/>
          </a:xfrm>
          <a:ln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5" hasCustomPrompt="1"/>
          </p:nvPr>
        </p:nvSpPr>
        <p:spPr>
          <a:xfrm>
            <a:off x="4808326" y="1950792"/>
            <a:ext cx="4044950" cy="101335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 sz="1400"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/>
              <a:t>PHRASE D’ACCROCHE</a:t>
            </a:r>
          </a:p>
        </p:txBody>
      </p:sp>
      <p:sp>
        <p:nvSpPr>
          <p:cNvPr id="11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808326" y="258762"/>
            <a:ext cx="4044950" cy="363293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accent5"/>
                </a:solidFill>
              </a:defRPr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 sz="1400">
                <a:solidFill>
                  <a:schemeClr val="accent5"/>
                </a:solidFill>
              </a:defRPr>
            </a:lvl5pPr>
          </a:lstStyle>
          <a:p>
            <a:pPr lvl="0"/>
            <a:r>
              <a:rPr lang="fr-FR" dirty="0"/>
              <a:t>Année du projet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79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273049" y="258763"/>
            <a:ext cx="8597899" cy="592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965200" y="2587437"/>
            <a:ext cx="7855824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er 13"/>
          <p:cNvGrpSpPr/>
          <p:nvPr userDrawn="1"/>
        </p:nvGrpSpPr>
        <p:grpSpPr>
          <a:xfrm rot="2700000">
            <a:off x="8637355" y="2507778"/>
            <a:ext cx="170076" cy="159318"/>
            <a:chOff x="273048" y="2304369"/>
            <a:chExt cx="360001" cy="337231"/>
          </a:xfrm>
        </p:grpSpPr>
        <p:cxnSp>
          <p:nvCxnSpPr>
            <p:cNvPr id="7" name="Connecteur droit 6"/>
            <p:cNvCxnSpPr/>
            <p:nvPr userDrawn="1"/>
          </p:nvCxnSpPr>
          <p:spPr>
            <a:xfrm>
              <a:off x="273048" y="2304369"/>
              <a:ext cx="360000" cy="0"/>
            </a:xfrm>
            <a:prstGeom prst="line">
              <a:avLst/>
            </a:prstGeom>
            <a:ln w="9525" cmpd="sng">
              <a:solidFill>
                <a:schemeClr val="tx1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 userDrawn="1"/>
          </p:nvCxnSpPr>
          <p:spPr>
            <a:xfrm flipH="1">
              <a:off x="633048" y="2304369"/>
              <a:ext cx="1" cy="337231"/>
            </a:xfrm>
            <a:prstGeom prst="line">
              <a:avLst/>
            </a:prstGeom>
            <a:ln w="9525" cmpd="sng">
              <a:solidFill>
                <a:schemeClr val="tx1"/>
              </a:solidFill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necteur droit 16"/>
          <p:cNvCxnSpPr/>
          <p:nvPr userDrawn="1"/>
        </p:nvCxnSpPr>
        <p:spPr>
          <a:xfrm>
            <a:off x="273049" y="2587437"/>
            <a:ext cx="692151" cy="0"/>
          </a:xfrm>
          <a:prstGeom prst="line">
            <a:avLst/>
          </a:prstGeom>
          <a:ln w="9525" cmpd="sng">
            <a:solidFill>
              <a:schemeClr val="tx1"/>
            </a:solidFill>
            <a:prstDash val="dot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965200" y="2456922"/>
            <a:ext cx="0" cy="2610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 userDrawn="1"/>
        </p:nvCxnSpPr>
        <p:spPr>
          <a:xfrm>
            <a:off x="1879600" y="2456922"/>
            <a:ext cx="0" cy="2610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 userDrawn="1"/>
        </p:nvCxnSpPr>
        <p:spPr>
          <a:xfrm>
            <a:off x="2794000" y="2456922"/>
            <a:ext cx="0" cy="2610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 userDrawn="1"/>
        </p:nvCxnSpPr>
        <p:spPr>
          <a:xfrm>
            <a:off x="3708400" y="2456922"/>
            <a:ext cx="0" cy="2610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4622800" y="2456922"/>
            <a:ext cx="0" cy="2610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5537200" y="2456922"/>
            <a:ext cx="0" cy="2610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 userDrawn="1"/>
        </p:nvCxnSpPr>
        <p:spPr>
          <a:xfrm>
            <a:off x="6451600" y="2456922"/>
            <a:ext cx="0" cy="2610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 userDrawn="1"/>
        </p:nvCxnSpPr>
        <p:spPr>
          <a:xfrm>
            <a:off x="7366000" y="2456922"/>
            <a:ext cx="0" cy="2610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 userDrawn="1"/>
        </p:nvCxnSpPr>
        <p:spPr>
          <a:xfrm>
            <a:off x="8280400" y="2456922"/>
            <a:ext cx="0" cy="261031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texte 33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837848"/>
            <a:ext cx="584200" cy="317500"/>
          </a:xfrm>
        </p:spPr>
        <p:txBody>
          <a:bodyPr/>
          <a:lstStyle>
            <a:lvl1pPr algn="ctr">
              <a:defRPr sz="1200" b="1">
                <a:solidFill>
                  <a:srgbClr val="53DA3F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5" name="Espace réservé du texte 33"/>
          <p:cNvSpPr>
            <a:spLocks noGrp="1"/>
          </p:cNvSpPr>
          <p:nvPr>
            <p:ph type="body" sz="quarter" idx="11" hasCustomPrompt="1"/>
          </p:nvPr>
        </p:nvSpPr>
        <p:spPr>
          <a:xfrm>
            <a:off x="1587500" y="2837848"/>
            <a:ext cx="584200" cy="317500"/>
          </a:xfr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6" name="Espace réservé du texte 33"/>
          <p:cNvSpPr>
            <a:spLocks noGrp="1"/>
          </p:cNvSpPr>
          <p:nvPr>
            <p:ph type="body" sz="quarter" idx="12" hasCustomPrompt="1"/>
          </p:nvPr>
        </p:nvSpPr>
        <p:spPr>
          <a:xfrm>
            <a:off x="2501900" y="2837848"/>
            <a:ext cx="584200" cy="317500"/>
          </a:xfrm>
        </p:spPr>
        <p:txBody>
          <a:bodyPr/>
          <a:lstStyle>
            <a:lvl1pPr algn="ctr">
              <a:defRPr sz="1200" b="1"/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7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3416300" y="2837848"/>
            <a:ext cx="584200" cy="317500"/>
          </a:xfr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8" name="Espace réservé du texte 33"/>
          <p:cNvSpPr>
            <a:spLocks noGrp="1"/>
          </p:cNvSpPr>
          <p:nvPr>
            <p:ph type="body" sz="quarter" idx="14" hasCustomPrompt="1"/>
          </p:nvPr>
        </p:nvSpPr>
        <p:spPr>
          <a:xfrm>
            <a:off x="4330700" y="2837848"/>
            <a:ext cx="584200" cy="317500"/>
          </a:xfr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39" name="Espace réservé du texte 33"/>
          <p:cNvSpPr>
            <a:spLocks noGrp="1"/>
          </p:cNvSpPr>
          <p:nvPr>
            <p:ph type="body" sz="quarter" idx="15" hasCustomPrompt="1"/>
          </p:nvPr>
        </p:nvSpPr>
        <p:spPr>
          <a:xfrm>
            <a:off x="5245100" y="2837848"/>
            <a:ext cx="584200" cy="317500"/>
          </a:xfrm>
        </p:spPr>
        <p:txBody>
          <a:bodyPr/>
          <a:lstStyle>
            <a:lvl1pPr algn="ctr">
              <a:defRPr sz="1200" b="1"/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40" name="Espace réservé du texte 33"/>
          <p:cNvSpPr>
            <a:spLocks noGrp="1"/>
          </p:cNvSpPr>
          <p:nvPr>
            <p:ph type="body" sz="quarter" idx="16" hasCustomPrompt="1"/>
          </p:nvPr>
        </p:nvSpPr>
        <p:spPr>
          <a:xfrm>
            <a:off x="6159500" y="2837848"/>
            <a:ext cx="584200" cy="317500"/>
          </a:xfrm>
        </p:spPr>
        <p:txBody>
          <a:bodyPr/>
          <a:lstStyle>
            <a:lvl1pPr algn="ctr">
              <a:defRPr sz="1200" b="0"/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41" name="Espace réservé du texte 33"/>
          <p:cNvSpPr>
            <a:spLocks noGrp="1"/>
          </p:cNvSpPr>
          <p:nvPr>
            <p:ph type="body" sz="quarter" idx="17" hasCustomPrompt="1"/>
          </p:nvPr>
        </p:nvSpPr>
        <p:spPr>
          <a:xfrm>
            <a:off x="7073900" y="2837848"/>
            <a:ext cx="584200" cy="317500"/>
          </a:xfrm>
        </p:spPr>
        <p:txBody>
          <a:bodyPr/>
          <a:lstStyle>
            <a:lvl1pPr algn="ctr">
              <a:defRPr sz="1200" b="1">
                <a:solidFill>
                  <a:srgbClr val="53DA3F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42" name="Espace réservé du texte 33"/>
          <p:cNvSpPr>
            <a:spLocks noGrp="1"/>
          </p:cNvSpPr>
          <p:nvPr>
            <p:ph type="body" sz="quarter" idx="18" hasCustomPrompt="1"/>
          </p:nvPr>
        </p:nvSpPr>
        <p:spPr>
          <a:xfrm>
            <a:off x="7988300" y="2837848"/>
            <a:ext cx="584200" cy="317500"/>
          </a:xfr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43" name="Espace réservé du texte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5200" y="3542698"/>
            <a:ext cx="1828800" cy="342900"/>
          </a:xfrm>
          <a:solidFill>
            <a:srgbClr val="53DA3F"/>
          </a:solidFill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r-FR" dirty="0"/>
              <a:t>DURÉE DE L’ÉTAPE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95600" y="3542698"/>
            <a:ext cx="1727200" cy="342900"/>
          </a:xfrm>
          <a:solidFill>
            <a:srgbClr val="53DA3F"/>
          </a:solidFill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r-FR" dirty="0"/>
              <a:t>DURÉE DE L’ÉTAPE</a:t>
            </a:r>
          </a:p>
        </p:txBody>
      </p:sp>
      <p:sp>
        <p:nvSpPr>
          <p:cNvPr id="45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9600" y="4063398"/>
            <a:ext cx="3657600" cy="342900"/>
          </a:xfrm>
          <a:solidFill>
            <a:srgbClr val="53DA3F"/>
          </a:solidFill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r-FR" dirty="0"/>
              <a:t>DURÉE DE L’ÉTAPE</a:t>
            </a:r>
          </a:p>
        </p:txBody>
      </p:sp>
      <p:sp>
        <p:nvSpPr>
          <p:cNvPr id="46" name="Espace réservé du texte 11"/>
          <p:cNvSpPr>
            <a:spLocks noGrp="1"/>
          </p:cNvSpPr>
          <p:nvPr>
            <p:ph type="body" sz="quarter" idx="22" hasCustomPrompt="1"/>
          </p:nvPr>
        </p:nvSpPr>
        <p:spPr>
          <a:xfrm>
            <a:off x="1879600" y="4596798"/>
            <a:ext cx="3657600" cy="342900"/>
          </a:xfrm>
          <a:pattFill prst="wd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r-FR" dirty="0"/>
              <a:t>DURÉE DE L’ÉTAPE</a:t>
            </a:r>
          </a:p>
        </p:txBody>
      </p:sp>
      <p:sp>
        <p:nvSpPr>
          <p:cNvPr id="47" name="Espace réservé du texte 33"/>
          <p:cNvSpPr>
            <a:spLocks noGrp="1"/>
          </p:cNvSpPr>
          <p:nvPr>
            <p:ph type="body" sz="quarter" idx="23" hasCustomPrompt="1"/>
          </p:nvPr>
        </p:nvSpPr>
        <p:spPr>
          <a:xfrm>
            <a:off x="2794000" y="1491648"/>
            <a:ext cx="1206500" cy="762000"/>
          </a:xfrm>
        </p:spPr>
        <p:txBody>
          <a:bodyPr anchor="b"/>
          <a:lstStyle>
            <a:lvl1pPr algn="l">
              <a:defRPr sz="1400" b="1" baseline="0"/>
            </a:lvl1pPr>
          </a:lstStyle>
          <a:p>
            <a:pPr lvl="0"/>
            <a:r>
              <a:rPr lang="fr-FR" dirty="0"/>
              <a:t>événement sur une journée</a:t>
            </a:r>
          </a:p>
        </p:txBody>
      </p:sp>
      <p:sp>
        <p:nvSpPr>
          <p:cNvPr id="48" name="Espace réservé du texte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37200" y="1491648"/>
            <a:ext cx="1206500" cy="762000"/>
          </a:xfrm>
        </p:spPr>
        <p:txBody>
          <a:bodyPr anchor="b"/>
          <a:lstStyle>
            <a:lvl1pPr algn="l">
              <a:defRPr sz="1400" b="1" baseline="0"/>
            </a:lvl1pPr>
          </a:lstStyle>
          <a:p>
            <a:pPr lvl="0"/>
            <a:r>
              <a:rPr lang="fr-FR" dirty="0"/>
              <a:t>événement sur une journée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4330700" y="5142898"/>
            <a:ext cx="3949700" cy="342900"/>
          </a:xfrm>
          <a:solidFill>
            <a:srgbClr val="53DA3F"/>
          </a:solidFill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1200" b="1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r-FR" dirty="0"/>
              <a:t>DURÉE DE L’ÉTAPE</a:t>
            </a:r>
          </a:p>
        </p:txBody>
      </p:sp>
      <p:sp>
        <p:nvSpPr>
          <p:cNvPr id="50" name="Espace réservé du texte 33"/>
          <p:cNvSpPr>
            <a:spLocks noGrp="1"/>
          </p:cNvSpPr>
          <p:nvPr>
            <p:ph type="body" sz="quarter" idx="26" hasCustomPrompt="1"/>
          </p:nvPr>
        </p:nvSpPr>
        <p:spPr>
          <a:xfrm>
            <a:off x="965200" y="1491648"/>
            <a:ext cx="1422400" cy="762000"/>
          </a:xfrm>
        </p:spPr>
        <p:txBody>
          <a:bodyPr anchor="b"/>
          <a:lstStyle>
            <a:lvl1pPr algn="l">
              <a:defRPr sz="14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DATE IMPORTANTE</a:t>
            </a:r>
          </a:p>
        </p:txBody>
      </p:sp>
      <p:sp>
        <p:nvSpPr>
          <p:cNvPr id="51" name="Espace réservé du texte 33"/>
          <p:cNvSpPr>
            <a:spLocks noGrp="1"/>
          </p:cNvSpPr>
          <p:nvPr>
            <p:ph type="body" sz="quarter" idx="27" hasCustomPrompt="1"/>
          </p:nvPr>
        </p:nvSpPr>
        <p:spPr>
          <a:xfrm>
            <a:off x="7366000" y="1491648"/>
            <a:ext cx="1422400" cy="762000"/>
          </a:xfrm>
        </p:spPr>
        <p:txBody>
          <a:bodyPr anchor="b"/>
          <a:lstStyle>
            <a:lvl1pPr algn="l">
              <a:defRPr sz="14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DATE IMPORTANTE</a:t>
            </a:r>
          </a:p>
        </p:txBody>
      </p:sp>
    </p:spTree>
    <p:extLst>
      <p:ext uri="{BB962C8B-B14F-4D97-AF65-F5344CB8AC3E}">
        <p14:creationId xmlns:p14="http://schemas.microsoft.com/office/powerpoint/2010/main" val="252863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act">
    <p:bg>
      <p:bgPr>
        <a:solidFill>
          <a:srgbClr val="53DA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 userDrawn="1"/>
        </p:nvSpPr>
        <p:spPr>
          <a:xfrm>
            <a:off x="-710858" y="23598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olidFill>
                <a:srgbClr val="252525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94081-E83A-8D46-9161-5B609C85E10A}" type="slidenum">
              <a:rPr lang="fr-FR" smtClean="0">
                <a:solidFill>
                  <a:srgbClr val="252525"/>
                </a:solidFill>
              </a:rPr>
              <a:pPr/>
              <a:t>‹#›</a:t>
            </a:fld>
            <a:endParaRPr lang="fr-FR">
              <a:solidFill>
                <a:srgbClr val="252525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2000" y="81000"/>
            <a:ext cx="9000000" cy="669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endParaRPr lang="fr-FR">
              <a:solidFill>
                <a:srgbClr val="252525">
                  <a:tint val="75000"/>
                </a:srgbClr>
              </a:solidFill>
            </a:endParaRPr>
          </a:p>
        </p:txBody>
      </p:sp>
      <p:sp>
        <p:nvSpPr>
          <p:cNvPr id="12" name="Espace réservé du numéro de diapositive 5"/>
          <p:cNvSpPr txBox="1">
            <a:spLocks/>
          </p:cNvSpPr>
          <p:nvPr userDrawn="1"/>
        </p:nvSpPr>
        <p:spPr>
          <a:xfrm>
            <a:off x="619702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rgbClr val="53DA3F"/>
                </a:solidFill>
                <a:cs typeface="Open Sans"/>
              </a:rPr>
              <a:t>// </a:t>
            </a:r>
            <a:endParaRPr lang="fr-FR" sz="1600" dirty="0">
              <a:solidFill>
                <a:srgbClr val="252525">
                  <a:tint val="75000"/>
                </a:srgbClr>
              </a:solidFill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-710858" y="23598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olidFill>
                <a:srgbClr val="252525"/>
              </a:solidFill>
            </a:endParaRPr>
          </a:p>
        </p:txBody>
      </p:sp>
      <p:sp>
        <p:nvSpPr>
          <p:cNvPr id="15" name="Espace réservé du texte 9"/>
          <p:cNvSpPr txBox="1">
            <a:spLocks/>
          </p:cNvSpPr>
          <p:nvPr userDrawn="1"/>
        </p:nvSpPr>
        <p:spPr>
          <a:xfrm>
            <a:off x="4732338" y="4030472"/>
            <a:ext cx="3954463" cy="2475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200" b="0" i="0" kern="1200" baseline="0" dirty="0" smtClean="0">
                <a:solidFill>
                  <a:srgbClr val="262626"/>
                </a:solidFill>
                <a:latin typeface="Open Sans Light"/>
                <a:ea typeface="+mn-ea"/>
                <a:cs typeface="Open Sans Light"/>
              </a:defRPr>
            </a:lvl1pPr>
            <a:lvl2pPr marL="45720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91440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37160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182880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>
                <a:solidFill>
                  <a:srgbClr val="53DA3F"/>
                </a:solidFill>
              </a:rPr>
              <a:t>// </a:t>
            </a:r>
            <a:r>
              <a:rPr sz="1400">
                <a:solidFill>
                  <a:srgbClr val="252525">
                    <a:lumMod val="85000"/>
                    <a:lumOff val="15000"/>
                  </a:srgbClr>
                </a:solidFill>
              </a:rPr>
              <a:t>TOULOUSE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2 rue d’Austerlitz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31000 Toulouse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+33 5 81 34 32 20</a:t>
            </a:r>
          </a:p>
          <a:p>
            <a:pPr>
              <a:defRPr/>
            </a:pPr>
            <a:r>
              <a:rPr err="1">
                <a:solidFill>
                  <a:prstClr val="white">
                    <a:lumMod val="50000"/>
                  </a:prstClr>
                </a:solidFill>
              </a:rPr>
              <a:t>Meet_toulouse@fabernovel.com</a:t>
            </a:r>
            <a:endParaRPr>
              <a:solidFill>
                <a:prstClr val="white">
                  <a:lumMod val="50000"/>
                </a:prstClr>
              </a:solidFill>
            </a:endParaRPr>
          </a:p>
          <a:p>
            <a:pPr>
              <a:defRPr/>
            </a:pPr>
            <a:endParaRPr sz="1400">
              <a:solidFill>
                <a:prstClr val="white">
                  <a:lumMod val="50000"/>
                </a:prstClr>
              </a:solidFill>
            </a:endParaRPr>
          </a:p>
          <a:p>
            <a:pPr>
              <a:defRPr/>
            </a:pPr>
            <a:r>
              <a:rPr sz="1400">
                <a:solidFill>
                  <a:srgbClr val="53DA3F"/>
                </a:solidFill>
              </a:rPr>
              <a:t>// </a:t>
            </a:r>
            <a:r>
              <a:rPr sz="1400">
                <a:solidFill>
                  <a:srgbClr val="252525">
                    <a:lumMod val="85000"/>
                    <a:lumOff val="15000"/>
                  </a:srgbClr>
                </a:solidFill>
              </a:rPr>
              <a:t>LISBON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Rua </a:t>
            </a:r>
            <a:r>
              <a:rPr err="1">
                <a:solidFill>
                  <a:prstClr val="white">
                    <a:lumMod val="50000"/>
                  </a:prstClr>
                </a:solidFill>
              </a:rPr>
              <a:t>Castilho</a:t>
            </a:r>
            <a:r>
              <a:rPr>
                <a:solidFill>
                  <a:prstClr val="white">
                    <a:lumMod val="50000"/>
                  </a:prstClr>
                </a:solidFill>
              </a:rPr>
              <a:t>, 71, 5° </a:t>
            </a:r>
            <a:r>
              <a:rPr err="1">
                <a:solidFill>
                  <a:prstClr val="white">
                    <a:lumMod val="50000"/>
                  </a:prstClr>
                </a:solidFill>
              </a:rPr>
              <a:t>Dto</a:t>
            </a:r>
            <a:endParaRPr>
              <a:solidFill>
                <a:prstClr val="white">
                  <a:lumMod val="50000"/>
                </a:prstClr>
              </a:solidFill>
            </a:endParaRP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1250 – 068 Lisboa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+351 96 17 74 425</a:t>
            </a:r>
          </a:p>
          <a:p>
            <a:pPr>
              <a:defRPr/>
            </a:pPr>
            <a:r>
              <a:rPr err="1">
                <a:solidFill>
                  <a:prstClr val="white">
                    <a:lumMod val="50000"/>
                  </a:prstClr>
                </a:solidFill>
              </a:rPr>
              <a:t>Meet_lisbon@fabernovel.com</a:t>
            </a:r>
            <a:endParaRPr>
              <a:solidFill>
                <a:prstClr val="white">
                  <a:lumMod val="50000"/>
                </a:prstClr>
              </a:solidFill>
            </a:endParaRPr>
          </a:p>
          <a:p>
            <a:pPr>
              <a:defRPr/>
            </a:pPr>
            <a:endParaRPr sz="1400">
              <a:solidFill>
                <a:prstClr val="white">
                  <a:lumMod val="50000"/>
                </a:prstClr>
              </a:solidFill>
            </a:endParaRPr>
          </a:p>
          <a:p>
            <a:pPr>
              <a:defRPr/>
            </a:pPr>
            <a:endParaRPr sz="140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577" y="528177"/>
            <a:ext cx="1658416" cy="207952"/>
          </a:xfrm>
          <a:prstGeom prst="rect">
            <a:avLst/>
          </a:prstGeom>
        </p:spPr>
      </p:pic>
      <p:sp>
        <p:nvSpPr>
          <p:cNvPr id="22" name="Espace réservé du texte 9"/>
          <p:cNvSpPr txBox="1">
            <a:spLocks/>
          </p:cNvSpPr>
          <p:nvPr userDrawn="1"/>
        </p:nvSpPr>
        <p:spPr>
          <a:xfrm>
            <a:off x="479473" y="4030472"/>
            <a:ext cx="3954463" cy="2475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fr-FR" sz="1200" b="0" i="0" kern="1200" baseline="0" dirty="0" smtClean="0">
                <a:solidFill>
                  <a:srgbClr val="262626"/>
                </a:solidFill>
                <a:latin typeface="Open Sans Light"/>
                <a:ea typeface="+mn-ea"/>
                <a:cs typeface="Open Sans Light"/>
              </a:defRPr>
            </a:lvl1pPr>
            <a:lvl2pPr marL="45720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91440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137160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182880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400">
                <a:solidFill>
                  <a:srgbClr val="53DA3F"/>
                </a:solidFill>
              </a:rPr>
              <a:t>// </a:t>
            </a:r>
            <a:r>
              <a:rPr sz="1400">
                <a:solidFill>
                  <a:srgbClr val="252525">
                    <a:lumMod val="85000"/>
                    <a:lumOff val="15000"/>
                  </a:srgbClr>
                </a:solidFill>
              </a:rPr>
              <a:t>PARIS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17 rue du faubourg du Temple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75010 Paris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+33 1 42 72 20 04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meet_paris@fabernovel.com</a:t>
            </a:r>
          </a:p>
          <a:p>
            <a:pPr>
              <a:defRPr/>
            </a:pPr>
            <a:endParaRPr sz="1400">
              <a:solidFill>
                <a:prstClr val="white">
                  <a:lumMod val="50000"/>
                </a:prstClr>
              </a:solidFill>
            </a:endParaRPr>
          </a:p>
          <a:p>
            <a:pPr>
              <a:defRPr/>
            </a:pPr>
            <a:r>
              <a:rPr sz="1400">
                <a:solidFill>
                  <a:srgbClr val="53DA3F"/>
                </a:solidFill>
              </a:rPr>
              <a:t>// </a:t>
            </a:r>
            <a:r>
              <a:rPr sz="1400">
                <a:solidFill>
                  <a:srgbClr val="252525">
                    <a:lumMod val="85000"/>
                    <a:lumOff val="15000"/>
                  </a:srgbClr>
                </a:solidFill>
              </a:rPr>
              <a:t>SAN FRANCISCO</a:t>
            </a:r>
            <a:br>
              <a:rPr sz="1400">
                <a:solidFill>
                  <a:srgbClr val="252525">
                    <a:lumMod val="85000"/>
                    <a:lumOff val="15000"/>
                  </a:srgbClr>
                </a:solidFill>
              </a:rPr>
            </a:br>
            <a:r>
              <a:rPr>
                <a:solidFill>
                  <a:prstClr val="white">
                    <a:lumMod val="50000"/>
                  </a:prstClr>
                </a:solidFill>
              </a:rPr>
              <a:t>169 11th St.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San Francisco, CA 94103 USA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+1415 626 6406</a:t>
            </a:r>
          </a:p>
          <a:p>
            <a:pPr>
              <a:defRPr/>
            </a:pPr>
            <a:r>
              <a:rPr>
                <a:solidFill>
                  <a:prstClr val="white">
                    <a:lumMod val="50000"/>
                  </a:prstClr>
                </a:solidFill>
              </a:rPr>
              <a:t>meet_sf@fabernovel.com</a:t>
            </a:r>
          </a:p>
          <a:p>
            <a:pPr>
              <a:defRPr/>
            </a:pPr>
            <a:endParaRPr sz="1400">
              <a:solidFill>
                <a:prstClr val="white">
                  <a:lumMod val="50000"/>
                </a:prstClr>
              </a:solidFill>
            </a:endParaRPr>
          </a:p>
          <a:p>
            <a:endParaRPr sz="1400">
              <a:solidFill>
                <a:prstClr val="white">
                  <a:lumMod val="50000"/>
                </a:prstClr>
              </a:solidFill>
            </a:endParaRPr>
          </a:p>
          <a:p>
            <a:endParaRPr sz="140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762566" y="6356350"/>
            <a:ext cx="924235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8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 - picture backgroun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rgbClr val="7F7F7F"/>
              </a:buClr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72000" y="1709615"/>
            <a:ext cx="9000000" cy="3438770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517160" y="2747963"/>
            <a:ext cx="8169640" cy="1648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Open Sans"/>
              <a:buNone/>
              <a:defRPr sz="4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517160" y="2303758"/>
            <a:ext cx="8169640" cy="430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40"/>
              </a:spcBef>
              <a:buClr>
                <a:srgbClr val="7F7F7F"/>
              </a:buClr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A8A8A"/>
              </a:buClr>
              <a:buFont typeface="Arial"/>
              <a:buNone/>
              <a:defRPr sz="1800" b="0" i="0" u="none" strike="noStrike" cap="none">
                <a:solidFill>
                  <a:srgbClr val="8A8A8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A8A8A"/>
              </a:buClr>
              <a:buFont typeface="Arial"/>
              <a:buNone/>
              <a:defRPr sz="1600" b="0" i="0" u="none" strike="noStrike" cap="none">
                <a:solidFill>
                  <a:srgbClr val="8A8A8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A8A8A"/>
              </a:buClr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A8A8A"/>
              </a:buClr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A8A8A"/>
              </a:buClr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A8A8A"/>
              </a:buClr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A8A8A"/>
              </a:buClr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A8A8A"/>
              </a:buClr>
              <a:buFont typeface="Arial"/>
              <a:buNone/>
              <a:defRPr sz="1400" b="0" i="0" u="none" strike="noStrike" cap="none">
                <a:solidFill>
                  <a:srgbClr val="8A8A8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8333077" y="6465982"/>
            <a:ext cx="72817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ea typeface="Open Sans"/>
                <a:cs typeface="Open Sans"/>
                <a:sym typeface="Open Sans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8426457" y="6465982"/>
            <a:ext cx="42681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r>
              <a:rPr lang="en-US" sz="1200" b="1">
                <a:solidFill>
                  <a:srgbClr val="53DA3F"/>
                </a:solidFill>
                <a:ea typeface="Open Sans"/>
                <a:cs typeface="Open Sans"/>
                <a:sym typeface="Open Sans"/>
              </a:rPr>
              <a:t>// </a:t>
            </a:r>
          </a:p>
        </p:txBody>
      </p:sp>
    </p:spTree>
    <p:extLst>
      <p:ext uri="{BB962C8B-B14F-4D97-AF65-F5344CB8AC3E}">
        <p14:creationId xmlns:p14="http://schemas.microsoft.com/office/powerpoint/2010/main" val="75958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3"/>
          <p:cNvSpPr>
            <a:spLocks noGrp="1"/>
          </p:cNvSpPr>
          <p:nvPr>
            <p:ph sz="half" idx="2"/>
          </p:nvPr>
        </p:nvSpPr>
        <p:spPr>
          <a:xfrm>
            <a:off x="275912" y="3712308"/>
            <a:ext cx="2007341" cy="26884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00000"/>
              </a:lnSpc>
              <a:defRPr sz="1100" baseline="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00000"/>
              </a:lnSpc>
              <a:defRPr sz="11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00000"/>
              </a:lnSpc>
              <a:defRPr sz="12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00000"/>
              </a:lnSpc>
              <a:defRPr sz="12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 16pt Bold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273049" y="258765"/>
            <a:ext cx="8580227" cy="554038"/>
          </a:xfrm>
        </p:spPr>
        <p:txBody>
          <a:bodyPr anchor="t">
            <a:noAutofit/>
          </a:bodyPr>
          <a:lstStyle>
            <a:lvl1pPr>
              <a:defRPr sz="2400" b="1" i="0">
                <a:solidFill>
                  <a:srgbClr val="252525"/>
                </a:solidFill>
                <a:latin typeface="Open Sans"/>
                <a:cs typeface="Open Sans"/>
              </a:defRPr>
            </a:lvl1pPr>
          </a:lstStyle>
          <a:p>
            <a:r>
              <a:rPr lang="fr-FR" dirty="0"/>
              <a:t>Cliquez et modifiez le titre 24pt Bold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10"/>
          </p:nvPr>
        </p:nvSpPr>
        <p:spPr>
          <a:xfrm>
            <a:off x="2466872" y="3712308"/>
            <a:ext cx="2007341" cy="26884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00000"/>
              </a:lnSpc>
              <a:defRPr sz="1100" baseline="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00000"/>
              </a:lnSpc>
              <a:defRPr sz="11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00000"/>
              </a:lnSpc>
              <a:defRPr sz="12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00000"/>
              </a:lnSpc>
              <a:defRPr sz="12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 16pt Bold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11"/>
          </p:nvPr>
        </p:nvSpPr>
        <p:spPr>
          <a:xfrm>
            <a:off x="4654976" y="3712308"/>
            <a:ext cx="2007341" cy="26884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00000"/>
              </a:lnSpc>
              <a:defRPr sz="1100" baseline="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00000"/>
              </a:lnSpc>
              <a:defRPr sz="11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00000"/>
              </a:lnSpc>
              <a:defRPr sz="12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00000"/>
              </a:lnSpc>
              <a:defRPr sz="12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 16pt Bold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6845936" y="3712308"/>
            <a:ext cx="2007341" cy="268849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00000"/>
              </a:lnSpc>
              <a:defRPr sz="1100" baseline="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00000"/>
              </a:lnSpc>
              <a:defRPr sz="11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00000"/>
              </a:lnSpc>
              <a:defRPr sz="12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00000"/>
              </a:lnSpc>
              <a:defRPr sz="12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 16pt Bold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pour une image  8"/>
          <p:cNvSpPr>
            <a:spLocks noGrp="1"/>
          </p:cNvSpPr>
          <p:nvPr>
            <p:ph type="pic" sz="quarter" idx="13"/>
          </p:nvPr>
        </p:nvSpPr>
        <p:spPr>
          <a:xfrm>
            <a:off x="275912" y="1363133"/>
            <a:ext cx="2007341" cy="17526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10" name="Espace réservé pour une image  8"/>
          <p:cNvSpPr>
            <a:spLocks noGrp="1"/>
          </p:cNvSpPr>
          <p:nvPr>
            <p:ph type="pic" sz="quarter" idx="14"/>
          </p:nvPr>
        </p:nvSpPr>
        <p:spPr>
          <a:xfrm>
            <a:off x="2464012" y="1363133"/>
            <a:ext cx="2007341" cy="17526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11" name="Espace réservé pour une image  8"/>
          <p:cNvSpPr>
            <a:spLocks noGrp="1"/>
          </p:cNvSpPr>
          <p:nvPr>
            <p:ph type="pic" sz="quarter" idx="15"/>
          </p:nvPr>
        </p:nvSpPr>
        <p:spPr>
          <a:xfrm>
            <a:off x="4654976" y="1363133"/>
            <a:ext cx="2007341" cy="17526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12" name="Espace réservé pour une image  8"/>
          <p:cNvSpPr>
            <a:spLocks noGrp="1"/>
          </p:cNvSpPr>
          <p:nvPr>
            <p:ph type="pic" sz="quarter" idx="16"/>
          </p:nvPr>
        </p:nvSpPr>
        <p:spPr>
          <a:xfrm>
            <a:off x="6845936" y="1363133"/>
            <a:ext cx="2007341" cy="17526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9" hasCustomPrompt="1"/>
          </p:nvPr>
        </p:nvSpPr>
        <p:spPr>
          <a:xfrm>
            <a:off x="275915" y="3225805"/>
            <a:ext cx="2007343" cy="39793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0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Titre bloc</a:t>
            </a:r>
          </a:p>
        </p:txBody>
      </p:sp>
      <p:sp>
        <p:nvSpPr>
          <p:cNvPr id="16" name="Espace réservé du contenu 3"/>
          <p:cNvSpPr>
            <a:spLocks noGrp="1"/>
          </p:cNvSpPr>
          <p:nvPr>
            <p:ph sz="half" idx="20" hasCustomPrompt="1"/>
          </p:nvPr>
        </p:nvSpPr>
        <p:spPr>
          <a:xfrm>
            <a:off x="2466875" y="3225805"/>
            <a:ext cx="2007343" cy="39793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0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Titre bloc</a:t>
            </a:r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1" hasCustomPrompt="1"/>
          </p:nvPr>
        </p:nvSpPr>
        <p:spPr>
          <a:xfrm>
            <a:off x="4655932" y="3225805"/>
            <a:ext cx="2007343" cy="39793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0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Titre bloc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22" hasCustomPrompt="1"/>
          </p:nvPr>
        </p:nvSpPr>
        <p:spPr>
          <a:xfrm>
            <a:off x="6845939" y="3225805"/>
            <a:ext cx="2007343" cy="39793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0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Titre bloc</a:t>
            </a:r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>
          <a:xfrm>
            <a:off x="8155043" y="6537978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94081-E83A-8D46-9161-5B609C85E10A}" type="slidenum">
              <a:rPr lang="fr-FR" sz="900" smtClean="0">
                <a:solidFill>
                  <a:srgbClr val="252525"/>
                </a:solidFill>
              </a:rPr>
              <a:pPr/>
              <a:t>‹#›</a:t>
            </a:fld>
            <a:r>
              <a:rPr lang="fr-FR" sz="900" b="1" dirty="0">
                <a:solidFill>
                  <a:srgbClr val="252525"/>
                </a:solidFill>
                <a:cs typeface="Open Sans"/>
              </a:rPr>
              <a:t> </a:t>
            </a:r>
            <a:endParaRPr lang="fr-FR" sz="900" dirty="0">
              <a:solidFill>
                <a:srgbClr val="252525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848651" y="6810745"/>
            <a:ext cx="323768" cy="9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1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105526" y="6978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Espace réservé du titre 7"/>
          <p:cNvSpPr>
            <a:spLocks noGrp="1"/>
          </p:cNvSpPr>
          <p:nvPr>
            <p:ph type="title"/>
          </p:nvPr>
        </p:nvSpPr>
        <p:spPr>
          <a:xfrm>
            <a:off x="350181" y="157673"/>
            <a:ext cx="7886700" cy="46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8515350" y="6470652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fld id="{BCD0946D-4596-214E-A319-34601753F11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80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1520158"/>
            <a:ext cx="7649076" cy="13960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582E9-4C24-A34F-8B7C-85DDB4D49B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52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V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05835" y="81000"/>
            <a:ext cx="2268000" cy="6696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363100" y="81000"/>
            <a:ext cx="6708900" cy="6696000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619823" y="274638"/>
            <a:ext cx="3724031" cy="454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cap="all">
                <a:solidFill>
                  <a:srgbClr val="53DA3F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fr-FR" b="0" dirty="0"/>
              <a:t>Sommaire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2665413" y="1581631"/>
            <a:ext cx="6021387" cy="1066270"/>
          </a:xfrm>
        </p:spPr>
        <p:txBody>
          <a:bodyPr>
            <a:noAutofit/>
          </a:bodyPr>
          <a:lstStyle>
            <a:lvl1pPr marL="0" indent="0" algn="l">
              <a:buFont typeface="Arial"/>
              <a:buNone/>
              <a:defRPr sz="14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Liste des sous parties</a:t>
            </a:r>
          </a:p>
        </p:txBody>
      </p:sp>
      <p:sp>
        <p:nvSpPr>
          <p:cNvPr id="24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2665413" y="3398992"/>
            <a:ext cx="6021387" cy="1066270"/>
          </a:xfrm>
        </p:spPr>
        <p:txBody>
          <a:bodyPr>
            <a:noAutofit/>
          </a:bodyPr>
          <a:lstStyle>
            <a:lvl1pPr marL="0" indent="0" algn="l">
              <a:buFont typeface="Arial"/>
              <a:buNone/>
              <a:defRPr sz="14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Liste des sous parties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665413" y="5155019"/>
            <a:ext cx="6021387" cy="1066270"/>
          </a:xfrm>
        </p:spPr>
        <p:txBody>
          <a:bodyPr>
            <a:noAutofit/>
          </a:bodyPr>
          <a:lstStyle>
            <a:lvl1pPr marL="0" indent="0" algn="l">
              <a:buFont typeface="Arial"/>
              <a:buNone/>
              <a:defRPr sz="14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Liste des sous parties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2665413" y="1072294"/>
            <a:ext cx="6021387" cy="520874"/>
          </a:xfrm>
        </p:spPr>
        <p:txBody>
          <a:bodyPr anchor="ctr"/>
          <a:lstStyle>
            <a:lvl1pPr marL="0" indent="0" algn="l">
              <a:buFont typeface="Arial"/>
              <a:buNone/>
              <a:defRPr sz="2400" cap="all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Titre de la partie 1</a:t>
            </a:r>
          </a:p>
        </p:txBody>
      </p:sp>
      <p:sp>
        <p:nvSpPr>
          <p:cNvPr id="31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2665413" y="2883743"/>
            <a:ext cx="6021387" cy="527406"/>
          </a:xfrm>
        </p:spPr>
        <p:txBody>
          <a:bodyPr anchor="ctr"/>
          <a:lstStyle>
            <a:lvl1pPr marL="0" indent="0" algn="l">
              <a:buFont typeface="Arial"/>
              <a:buNone/>
              <a:defRPr sz="2400" cap="all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Titre de la partie 2</a:t>
            </a:r>
          </a:p>
        </p:txBody>
      </p:sp>
      <p:sp>
        <p:nvSpPr>
          <p:cNvPr id="32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2665413" y="4663962"/>
            <a:ext cx="6021387" cy="474438"/>
          </a:xfrm>
        </p:spPr>
        <p:txBody>
          <a:bodyPr anchor="ctr"/>
          <a:lstStyle>
            <a:lvl1pPr marL="0" indent="0" algn="l">
              <a:buFont typeface="Arial"/>
              <a:buNone/>
              <a:defRPr sz="2400" cap="all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Titre de la partie 3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1029919"/>
            <a:ext cx="1687512" cy="552450"/>
          </a:xfrm>
        </p:spPr>
        <p:txBody>
          <a:bodyPr anchor="ctr">
            <a:noAutofit/>
          </a:bodyPr>
          <a:lstStyle>
            <a:lvl1pPr algn="r">
              <a:defRPr sz="3200">
                <a:latin typeface="Open Sans Light"/>
                <a:cs typeface="Open Sans Light"/>
              </a:defRPr>
            </a:lvl1pPr>
          </a:lstStyle>
          <a:p>
            <a:pPr lvl="0"/>
            <a:r>
              <a:rPr lang="fr-FR" dirty="0"/>
              <a:t>//1</a:t>
            </a:r>
          </a:p>
        </p:txBody>
      </p:sp>
      <p:sp>
        <p:nvSpPr>
          <p:cNvPr id="3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509588" y="2858699"/>
            <a:ext cx="1687512" cy="552450"/>
          </a:xfrm>
        </p:spPr>
        <p:txBody>
          <a:bodyPr anchor="ctr">
            <a:noAutofit/>
          </a:bodyPr>
          <a:lstStyle>
            <a:lvl1pPr algn="r">
              <a:defRPr sz="3200">
                <a:latin typeface="Open Sans Light"/>
                <a:cs typeface="Open Sans Light"/>
              </a:defRPr>
            </a:lvl1pPr>
          </a:lstStyle>
          <a:p>
            <a:pPr lvl="0"/>
            <a:r>
              <a:rPr lang="fr-FR" dirty="0"/>
              <a:t>//2</a:t>
            </a:r>
          </a:p>
        </p:txBody>
      </p:sp>
      <p:sp>
        <p:nvSpPr>
          <p:cNvPr id="34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09588" y="4585950"/>
            <a:ext cx="1687512" cy="552450"/>
          </a:xfrm>
        </p:spPr>
        <p:txBody>
          <a:bodyPr anchor="ctr">
            <a:noAutofit/>
          </a:bodyPr>
          <a:lstStyle>
            <a:lvl1pPr algn="r">
              <a:defRPr sz="3200">
                <a:latin typeface="Open Sans Light"/>
                <a:cs typeface="Open Sans Light"/>
              </a:defRPr>
            </a:lvl1pPr>
          </a:lstStyle>
          <a:p>
            <a:pPr lvl="0"/>
            <a:r>
              <a:rPr lang="fr-FR" dirty="0"/>
              <a:t>//3</a:t>
            </a:r>
          </a:p>
        </p:txBody>
      </p:sp>
    </p:spTree>
    <p:extLst>
      <p:ext uri="{BB962C8B-B14F-4D97-AF65-F5344CB8AC3E}">
        <p14:creationId xmlns:p14="http://schemas.microsoft.com/office/powerpoint/2010/main" val="5726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237383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363100" y="0"/>
            <a:ext cx="6780900" cy="6858000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Titre 1"/>
          <p:cNvSpPr txBox="1">
            <a:spLocks/>
          </p:cNvSpPr>
          <p:nvPr userDrawn="1"/>
        </p:nvSpPr>
        <p:spPr>
          <a:xfrm>
            <a:off x="619823" y="274638"/>
            <a:ext cx="3724031" cy="4541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i="0" kern="1200" cap="all">
                <a:solidFill>
                  <a:srgbClr val="53DA3F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fr-FR" b="0" dirty="0"/>
              <a:t>Sommaire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2665413" y="1581631"/>
            <a:ext cx="6021387" cy="1066270"/>
          </a:xfrm>
        </p:spPr>
        <p:txBody>
          <a:bodyPr>
            <a:noAutofit/>
          </a:bodyPr>
          <a:lstStyle>
            <a:lvl1pPr marL="0" indent="0" algn="l">
              <a:buFont typeface="Arial"/>
              <a:buNone/>
              <a:defRPr sz="14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Liste des sous parties</a:t>
            </a:r>
          </a:p>
        </p:txBody>
      </p:sp>
      <p:sp>
        <p:nvSpPr>
          <p:cNvPr id="24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2665413" y="3398992"/>
            <a:ext cx="6021387" cy="1066270"/>
          </a:xfrm>
        </p:spPr>
        <p:txBody>
          <a:bodyPr>
            <a:noAutofit/>
          </a:bodyPr>
          <a:lstStyle>
            <a:lvl1pPr marL="0" indent="0" algn="l">
              <a:buFont typeface="Arial"/>
              <a:buNone/>
              <a:defRPr sz="14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Liste des sous parties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665413" y="5155019"/>
            <a:ext cx="6021387" cy="1066270"/>
          </a:xfrm>
        </p:spPr>
        <p:txBody>
          <a:bodyPr>
            <a:noAutofit/>
          </a:bodyPr>
          <a:lstStyle>
            <a:lvl1pPr marL="0" indent="0" algn="l">
              <a:buFont typeface="Arial"/>
              <a:buNone/>
              <a:defRPr sz="14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Liste des sous parties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2665413" y="1072294"/>
            <a:ext cx="6021387" cy="520874"/>
          </a:xfrm>
        </p:spPr>
        <p:txBody>
          <a:bodyPr anchor="ctr">
            <a:noAutofit/>
          </a:bodyPr>
          <a:lstStyle>
            <a:lvl1pPr marL="0" indent="0" algn="l">
              <a:buFont typeface="Arial"/>
              <a:buNone/>
              <a:defRPr sz="2400" cap="all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Titre de la partie 1</a:t>
            </a:r>
          </a:p>
        </p:txBody>
      </p:sp>
      <p:sp>
        <p:nvSpPr>
          <p:cNvPr id="31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2665413" y="2883743"/>
            <a:ext cx="6021387" cy="527406"/>
          </a:xfrm>
        </p:spPr>
        <p:txBody>
          <a:bodyPr anchor="ctr">
            <a:noAutofit/>
          </a:bodyPr>
          <a:lstStyle>
            <a:lvl1pPr marL="0" indent="0" algn="l">
              <a:buFont typeface="Arial"/>
              <a:buNone/>
              <a:defRPr lang="fr-FR" sz="2400" kern="1200" cap="all" dirty="0">
                <a:solidFill>
                  <a:schemeClr val="bg1">
                    <a:lumMod val="65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fr-FR" dirty="0"/>
              <a:t>Titre de la partie 2</a:t>
            </a:r>
          </a:p>
        </p:txBody>
      </p:sp>
      <p:sp>
        <p:nvSpPr>
          <p:cNvPr id="32" name="Espace réservé du texte 2"/>
          <p:cNvSpPr>
            <a:spLocks noGrp="1"/>
          </p:cNvSpPr>
          <p:nvPr>
            <p:ph type="body" sz="quarter" idx="18" hasCustomPrompt="1"/>
          </p:nvPr>
        </p:nvSpPr>
        <p:spPr>
          <a:xfrm>
            <a:off x="2665413" y="4663962"/>
            <a:ext cx="6021387" cy="474438"/>
          </a:xfrm>
        </p:spPr>
        <p:txBody>
          <a:bodyPr anchor="ctr">
            <a:noAutofit/>
          </a:bodyPr>
          <a:lstStyle>
            <a:lvl1pPr marL="0" indent="0" algn="l">
              <a:buFont typeface="Arial"/>
              <a:buNone/>
              <a:defRPr lang="fr-FR" sz="2400" kern="1200" cap="all" dirty="0">
                <a:solidFill>
                  <a:schemeClr val="bg1">
                    <a:lumMod val="65000"/>
                  </a:schemeClr>
                </a:solidFill>
                <a:latin typeface="Open Sans Light"/>
                <a:ea typeface="+mn-ea"/>
                <a:cs typeface="Open Sans Light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fr-FR" dirty="0"/>
              <a:t>Titre de la partie 3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509588" y="1029919"/>
            <a:ext cx="1687512" cy="552450"/>
          </a:xfrm>
        </p:spPr>
        <p:txBody>
          <a:bodyPr anchor="ctr">
            <a:noAutofit/>
          </a:bodyPr>
          <a:lstStyle>
            <a:lvl1pPr algn="r">
              <a:defRPr sz="3200">
                <a:latin typeface="Open Sans Light"/>
                <a:cs typeface="Open Sans Light"/>
              </a:defRPr>
            </a:lvl1pPr>
          </a:lstStyle>
          <a:p>
            <a:pPr lvl="0"/>
            <a:r>
              <a:rPr lang="fr-FR" dirty="0"/>
              <a:t>//1</a:t>
            </a:r>
          </a:p>
        </p:txBody>
      </p:sp>
      <p:sp>
        <p:nvSpPr>
          <p:cNvPr id="3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509588" y="2858699"/>
            <a:ext cx="1687512" cy="552450"/>
          </a:xfrm>
        </p:spPr>
        <p:txBody>
          <a:bodyPr anchor="ctr">
            <a:noAutofit/>
          </a:bodyPr>
          <a:lstStyle>
            <a:lvl1pPr algn="r">
              <a:defRPr sz="3200">
                <a:latin typeface="Open Sans Light"/>
                <a:cs typeface="Open Sans Light"/>
              </a:defRPr>
            </a:lvl1pPr>
          </a:lstStyle>
          <a:p>
            <a:pPr lvl="0"/>
            <a:r>
              <a:rPr lang="fr-FR" dirty="0"/>
              <a:t>//2</a:t>
            </a:r>
          </a:p>
        </p:txBody>
      </p:sp>
      <p:sp>
        <p:nvSpPr>
          <p:cNvPr id="34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09588" y="4585950"/>
            <a:ext cx="1687512" cy="552450"/>
          </a:xfrm>
        </p:spPr>
        <p:txBody>
          <a:bodyPr anchor="ctr">
            <a:noAutofit/>
          </a:bodyPr>
          <a:lstStyle>
            <a:lvl1pPr algn="r">
              <a:defRPr sz="3200">
                <a:latin typeface="Open Sans Light"/>
                <a:cs typeface="Open Sans Light"/>
              </a:defRPr>
            </a:lvl1pPr>
          </a:lstStyle>
          <a:p>
            <a:pPr lvl="0"/>
            <a:r>
              <a:rPr lang="fr-FR" dirty="0"/>
              <a:t>//3</a:t>
            </a:r>
          </a:p>
        </p:txBody>
      </p:sp>
    </p:spTree>
    <p:extLst>
      <p:ext uri="{BB962C8B-B14F-4D97-AF65-F5344CB8AC3E}">
        <p14:creationId xmlns:p14="http://schemas.microsoft.com/office/powerpoint/2010/main" val="52295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000" y="1709615"/>
            <a:ext cx="9000000" cy="3438770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17160" y="2747963"/>
            <a:ext cx="8169640" cy="1648191"/>
          </a:xfrm>
        </p:spPr>
        <p:txBody>
          <a:bodyPr anchor="t">
            <a:noAutofit/>
          </a:bodyPr>
          <a:lstStyle>
            <a:lvl1pPr algn="l">
              <a:defRPr sz="4000" b="0" cap="all">
                <a:solidFill>
                  <a:srgbClr val="262626"/>
                </a:solidFill>
              </a:defRPr>
            </a:lvl1pPr>
          </a:lstStyle>
          <a:p>
            <a:r>
              <a:rPr lang="fr-FR" dirty="0"/>
              <a:t>Titre de section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17160" y="2303758"/>
            <a:ext cx="8169640" cy="430823"/>
          </a:xfrm>
        </p:spPr>
        <p:txBody>
          <a:bodyPr anchor="b">
            <a:noAutofit/>
          </a:bodyPr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  <a:latin typeface="Open Sans Light"/>
                <a:cs typeface="Open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PART </a:t>
            </a:r>
          </a:p>
        </p:txBody>
      </p:sp>
      <p:sp>
        <p:nvSpPr>
          <p:cNvPr id="7" name="Espace réservé du numéro de diapositive 5"/>
          <p:cNvSpPr txBox="1">
            <a:spLocks/>
          </p:cNvSpPr>
          <p:nvPr userDrawn="1"/>
        </p:nvSpPr>
        <p:spPr>
          <a:xfrm>
            <a:off x="7632700" y="6465982"/>
            <a:ext cx="143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94081-E83A-8D46-9161-5B609C85E10A}" type="slidenum">
              <a:rPr lang="fr-FR" sz="900" b="1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- somb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" y="81000"/>
            <a:ext cx="9000000" cy="6696000"/>
          </a:xfrm>
          <a:prstGeom prst="rect">
            <a:avLst/>
          </a:prstGeom>
          <a:solidFill>
            <a:srgbClr val="2525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17160" y="2747963"/>
            <a:ext cx="8169640" cy="1362075"/>
          </a:xfrm>
        </p:spPr>
        <p:txBody>
          <a:bodyPr anchor="t">
            <a:noAutofit/>
          </a:bodyPr>
          <a:lstStyle>
            <a:lvl1pPr algn="l">
              <a:defRPr sz="4000" b="0" cap="none">
                <a:solidFill>
                  <a:schemeClr val="bg1"/>
                </a:solidFill>
              </a:defRPr>
            </a:lvl1pPr>
          </a:lstStyle>
          <a:p>
            <a:r>
              <a:rPr lang="fr-FR" noProof="0" dirty="0"/>
              <a:t>Titre de section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17160" y="2303758"/>
            <a:ext cx="8169640" cy="430823"/>
          </a:xfrm>
        </p:spPr>
        <p:txBody>
          <a:bodyPr anchor="b">
            <a:noAutofit/>
          </a:bodyPr>
          <a:lstStyle>
            <a:lvl1pPr marL="0" indent="0">
              <a:buNone/>
              <a:defRPr sz="3200" b="0" i="0">
                <a:solidFill>
                  <a:schemeClr val="bg1">
                    <a:lumMod val="50000"/>
                  </a:schemeClr>
                </a:solidFill>
                <a:latin typeface="Open Sans Light"/>
                <a:cs typeface="Open Sans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dirty="0"/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206217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3"/>
          <p:cNvSpPr>
            <a:spLocks noGrp="1"/>
          </p:cNvSpPr>
          <p:nvPr>
            <p:ph sz="half" idx="2"/>
          </p:nvPr>
        </p:nvSpPr>
        <p:spPr>
          <a:xfrm>
            <a:off x="273050" y="1714500"/>
            <a:ext cx="8580226" cy="487045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73050" y="258762"/>
            <a:ext cx="8580226" cy="1227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6" name="Espace réservé du numéro de diapositive 5"/>
          <p:cNvSpPr txBox="1">
            <a:spLocks/>
          </p:cNvSpPr>
          <p:nvPr userDrawn="1"/>
        </p:nvSpPr>
        <p:spPr>
          <a:xfrm>
            <a:off x="7632700" y="6465982"/>
            <a:ext cx="143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894081-E83A-8D46-9161-5B609C85E10A}" type="slidenum">
              <a:rPr lang="fr-FR" sz="900" b="1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4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Photo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73050" y="1714500"/>
            <a:ext cx="4045438" cy="487045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1pPr>
            <a:lvl2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2pPr>
            <a:lvl3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3pPr>
            <a:lvl4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4pPr>
            <a:lvl5pPr>
              <a:lnSpc>
                <a:spcPct val="120000"/>
              </a:lnSpc>
              <a:defRPr sz="1400">
                <a:solidFill>
                  <a:srgbClr val="252525"/>
                </a:solidFill>
                <a:latin typeface="Open Sans"/>
                <a:cs typeface="Open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pour une image  8"/>
          <p:cNvSpPr>
            <a:spLocks noGrp="1"/>
          </p:cNvSpPr>
          <p:nvPr>
            <p:ph type="pic" sz="quarter" idx="13"/>
          </p:nvPr>
        </p:nvSpPr>
        <p:spPr>
          <a:xfrm>
            <a:off x="4591538" y="0"/>
            <a:ext cx="4552462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273050" y="258762"/>
            <a:ext cx="4045438" cy="1227137"/>
          </a:xfrm>
        </p:spPr>
        <p:txBody>
          <a:bodyPr anchor="t">
            <a:noAutofit/>
          </a:bodyPr>
          <a:lstStyle>
            <a:lvl1pPr>
              <a:defRPr sz="3000" b="0" i="0">
                <a:solidFill>
                  <a:srgbClr val="252525"/>
                </a:solidFill>
                <a:latin typeface="Open Sans Light"/>
                <a:cs typeface="Open Sans Light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4711700" y="6102351"/>
            <a:ext cx="4349552" cy="482600"/>
          </a:xfrm>
          <a:solidFill>
            <a:srgbClr val="141313">
              <a:alpha val="79000"/>
            </a:srgbClr>
          </a:solidFill>
          <a:ln>
            <a:noFill/>
          </a:ln>
          <a:effectLst/>
        </p:spPr>
        <p:txBody>
          <a:bodyPr anchor="ctr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Légende photo</a:t>
            </a:r>
          </a:p>
        </p:txBody>
      </p:sp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7835900" y="6465982"/>
            <a:ext cx="101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rgbClr val="53DA3F"/>
                </a:solidFill>
                <a:cs typeface="Open Sans"/>
              </a:rPr>
              <a:t>//</a:t>
            </a:r>
            <a:fld id="{82894081-E83A-8D46-9161-5B609C85E10A}" type="slidenum">
              <a:rPr lang="fr-FR" smtClean="0">
                <a:solidFill>
                  <a:srgbClr val="252525">
                    <a:tint val="75000"/>
                  </a:srgbClr>
                </a:solidFill>
              </a:rPr>
              <a:pPr/>
              <a:t>‹#›</a:t>
            </a:fld>
            <a:r>
              <a:rPr lang="fr-FR" b="1" dirty="0">
                <a:solidFill>
                  <a:srgbClr val="53DA3F"/>
                </a:solidFill>
                <a:cs typeface="Open Sans"/>
              </a:rPr>
              <a:t> </a:t>
            </a:r>
            <a:endParaRPr lang="fr-FR" dirty="0">
              <a:solidFill>
                <a:srgbClr val="252525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0835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 cap="all">
          <a:solidFill>
            <a:srgbClr val="262626"/>
          </a:solidFill>
          <a:latin typeface="Open Sans Light"/>
          <a:ea typeface="+mj-ea"/>
          <a:cs typeface="Open Sans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Open Sans"/>
          <a:ea typeface="+mn-ea"/>
          <a:cs typeface="Open San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Open Sans"/>
          <a:ea typeface="+mn-ea"/>
          <a:cs typeface="Open Sans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Open Sans"/>
          <a:ea typeface="+mn-ea"/>
          <a:cs typeface="Open Sans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Open Sans"/>
          <a:ea typeface="+mn-ea"/>
          <a:cs typeface="Open San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kern="1200">
          <a:solidFill>
            <a:schemeClr val="tx1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22661" y="-1317928"/>
            <a:ext cx="8063589" cy="14700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i="0" kern="1200" cap="all">
                <a:solidFill>
                  <a:srgbClr val="262626"/>
                </a:solidFill>
                <a:latin typeface="Open Sans Light"/>
                <a:ea typeface="+mj-ea"/>
                <a:cs typeface="Open Sans Light"/>
              </a:defRPr>
            </a:lvl1pPr>
          </a:lstStyle>
          <a:p>
            <a:pPr algn="ctr"/>
            <a:r>
              <a:rPr lang="en-US" sz="2000" spc="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A 21</a:t>
            </a:r>
            <a:r>
              <a:rPr lang="en-US" sz="2000" spc="300" baseline="300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st</a:t>
            </a:r>
            <a:r>
              <a:rPr lang="en-US" sz="2000" spc="300" dirty="0">
                <a:solidFill>
                  <a:prstClr val="white"/>
                </a:solidFill>
                <a:latin typeface="Montserrat" charset="0"/>
                <a:ea typeface="Montserrat" charset="0"/>
                <a:cs typeface="Montserrat" charset="0"/>
              </a:rPr>
              <a:t> century industrialist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29304-9EF7-8A49-AFD9-04EEFDB1A1E3}"/>
              </a:ext>
            </a:extLst>
          </p:cNvPr>
          <p:cNvSpPr/>
          <p:nvPr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accent4">
              <a:lumMod val="20000"/>
              <a:lumOff val="80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B9511B-EC34-AA44-8824-F2CFF7A15D6C}"/>
              </a:ext>
            </a:extLst>
          </p:cNvPr>
          <p:cNvSpPr txBox="1"/>
          <p:nvPr/>
        </p:nvSpPr>
        <p:spPr>
          <a:xfrm>
            <a:off x="759277" y="2090172"/>
            <a:ext cx="76254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300" dirty="0">
                <a:solidFill>
                  <a:schemeClr val="bg1"/>
                </a:solidFill>
                <a:highlight>
                  <a:srgbClr val="EE424E"/>
                </a:highlight>
                <a:latin typeface="Avenir" panose="02000503020000020003" pitchFamily="2" charset="0"/>
              </a:rPr>
              <a:t>&lt;Data Mining Project&gt;</a:t>
            </a:r>
          </a:p>
          <a:p>
            <a:pPr algn="ctr"/>
            <a:endParaRPr lang="fr-FR" sz="2800" b="1" spc="300" dirty="0">
              <a:solidFill>
                <a:schemeClr val="bg1"/>
              </a:solidFill>
              <a:highlight>
                <a:srgbClr val="EE424E"/>
              </a:highlight>
              <a:latin typeface="Avenir" panose="02000503020000020003" pitchFamily="2" charset="0"/>
            </a:endParaRPr>
          </a:p>
          <a:p>
            <a:pPr algn="ctr"/>
            <a:r>
              <a:rPr lang="fr-FR" sz="3200" b="1" spc="300" dirty="0" err="1">
                <a:latin typeface="Avenir" panose="02000503020000020003" pitchFamily="2" charset="0"/>
              </a:rPr>
              <a:t>Amit</a:t>
            </a:r>
            <a:r>
              <a:rPr lang="fr-FR" sz="3200" b="1" spc="300" dirty="0">
                <a:solidFill>
                  <a:srgbClr val="EE424E"/>
                </a:solidFill>
                <a:latin typeface="Avenir" panose="02000503020000020003" pitchFamily="2" charset="0"/>
              </a:rPr>
              <a:t> </a:t>
            </a:r>
            <a:r>
              <a:rPr lang="fr-FR" sz="3200" b="1" spc="300" dirty="0" err="1">
                <a:latin typeface="Avenir" panose="02000503020000020003" pitchFamily="2" charset="0"/>
              </a:rPr>
              <a:t>Englstein</a:t>
            </a:r>
            <a:endParaRPr lang="fr-FR" sz="3200" b="1" spc="300" dirty="0">
              <a:latin typeface="Avenir" panose="02000503020000020003" pitchFamily="2" charset="0"/>
            </a:endParaRPr>
          </a:p>
          <a:p>
            <a:pPr algn="ctr"/>
            <a:r>
              <a:rPr lang="fr-FR" sz="3200" b="1" spc="300" dirty="0">
                <a:latin typeface="Avenir" panose="02000503020000020003" pitchFamily="2" charset="0"/>
              </a:rPr>
              <a:t>&amp;</a:t>
            </a:r>
          </a:p>
          <a:p>
            <a:pPr algn="ctr"/>
            <a:r>
              <a:rPr lang="fr-FR" sz="3200" b="1" spc="300" dirty="0">
                <a:latin typeface="Avenir" panose="02000503020000020003" pitchFamily="2" charset="0"/>
              </a:rPr>
              <a:t>Charlotte </a:t>
            </a:r>
            <a:r>
              <a:rPr lang="fr-FR" sz="3200" b="1" spc="300" dirty="0" err="1">
                <a:latin typeface="Avenir" panose="02000503020000020003" pitchFamily="2" charset="0"/>
              </a:rPr>
              <a:t>Abitbol</a:t>
            </a:r>
            <a:endParaRPr lang="fr-FR" sz="4400" b="1" spc="300" dirty="0">
              <a:latin typeface="Avenir" panose="02000503020000020003" pitchFamily="2" charset="0"/>
            </a:endParaRPr>
          </a:p>
        </p:txBody>
      </p:sp>
      <p:pic>
        <p:nvPicPr>
          <p:cNvPr id="6146" name="Picture 2" descr="Israel Tech Challenge | Secret Tel Aviv">
            <a:extLst>
              <a:ext uri="{FF2B5EF4-FFF2-40B4-BE49-F238E27FC236}">
                <a16:creationId xmlns:a16="http://schemas.microsoft.com/office/drawing/2014/main" id="{D0798435-C6C3-9947-B840-DE0DA5441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5" b="31550"/>
          <a:stretch/>
        </p:blipFill>
        <p:spPr bwMode="auto">
          <a:xfrm>
            <a:off x="3010378" y="393212"/>
            <a:ext cx="2824566" cy="129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DBFC9FF-A221-4364-AAC4-580215847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2" y="1190081"/>
            <a:ext cx="5662865" cy="641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venir Light" panose="020B0402020203020204" pitchFamily="34" charset="77"/>
                <a:ea typeface="Montserrat Light" charset="0"/>
                <a:cs typeface="Montserrat Light" charset="0"/>
              </a:rPr>
              <a:t>Scraping data on Glassdoor</a:t>
            </a:r>
            <a:endParaRPr lang="fr-FR" sz="2000" dirty="0">
              <a:latin typeface="Avenir Light" panose="020B0402020203020204" pitchFamily="34" charset="77"/>
              <a:ea typeface="Montserrat Light" charset="0"/>
              <a:cs typeface="Montserrat Light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213431" y="977315"/>
            <a:ext cx="87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Montserrat" charset="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213430" y="2056919"/>
            <a:ext cx="87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Montserrat" charset="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3429" y="3193015"/>
            <a:ext cx="87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Montserrat" charset="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13428" y="4256651"/>
            <a:ext cx="87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Montserrat" charset="0"/>
                <a:ea typeface="Montserrat" charset="0"/>
                <a:cs typeface="Montserrat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5468" y="230911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venir Light" panose="020B0402020203020204" pitchFamily="34" charset="77"/>
                <a:ea typeface="Montserrat Light" charset="0"/>
                <a:cs typeface="Montserrat Light" charset="0"/>
              </a:rPr>
              <a:t>Enriching the data</a:t>
            </a:r>
            <a:endParaRPr lang="fr-FR" sz="2000" dirty="0">
              <a:latin typeface="Avenir Light" panose="020B0402020203020204" pitchFamily="34" charset="77"/>
              <a:ea typeface="Montserrat Light" charset="0"/>
              <a:cs typeface="Montserrat Light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5468" y="343302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venir Light" panose="020B0402020203020204" pitchFamily="34" charset="77"/>
                <a:ea typeface="Montserrat Light" charset="0"/>
                <a:cs typeface="Montserrat Light" charset="0"/>
              </a:rPr>
              <a:t>Designing a job search database</a:t>
            </a:r>
            <a:endParaRPr lang="fr-FR" sz="2000" dirty="0">
              <a:latin typeface="Avenir Light" panose="020B0402020203020204" pitchFamily="34" charset="77"/>
              <a:ea typeface="Montserrat Light" charset="0"/>
              <a:cs typeface="Montserrat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85468" y="447170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latin typeface="Avenir Light" panose="020B0402020203020204" pitchFamily="34" charset="77"/>
                <a:ea typeface="Montserrat Light" charset="0"/>
                <a:cs typeface="Montserrat Light" charset="0"/>
              </a:rPr>
              <a:t>Data </a:t>
            </a:r>
            <a:r>
              <a:rPr lang="fr-FR" sz="2000" dirty="0" err="1">
                <a:latin typeface="Avenir Light" panose="020B0402020203020204" pitchFamily="34" charset="77"/>
                <a:ea typeface="Montserrat Light" charset="0"/>
                <a:cs typeface="Montserrat Light" charset="0"/>
              </a:rPr>
              <a:t>visualization</a:t>
            </a:r>
            <a:endParaRPr lang="fr-FR" sz="2000" dirty="0">
              <a:latin typeface="Avenir Light" panose="020B0402020203020204" pitchFamily="34" charset="77"/>
              <a:ea typeface="Montserrat Light" charset="0"/>
              <a:cs typeface="Montserrat Light" charset="0"/>
            </a:endParaRPr>
          </a:p>
        </p:txBody>
      </p:sp>
      <p:sp>
        <p:nvSpPr>
          <p:cNvPr id="13" name="ZoneTexte 7">
            <a:extLst>
              <a:ext uri="{FF2B5EF4-FFF2-40B4-BE49-F238E27FC236}">
                <a16:creationId xmlns:a16="http://schemas.microsoft.com/office/drawing/2014/main" id="{BDED9CD9-B004-3A4A-92E8-1E7313991FCE}"/>
              </a:ext>
            </a:extLst>
          </p:cNvPr>
          <p:cNvSpPr txBox="1"/>
          <p:nvPr/>
        </p:nvSpPr>
        <p:spPr>
          <a:xfrm>
            <a:off x="1226346" y="5152969"/>
            <a:ext cx="87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Montserrat" charset="0"/>
                <a:ea typeface="Montserrat" charset="0"/>
                <a:cs typeface="Montserrat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37628A-474A-6042-AB0F-FBEA918018BD}"/>
              </a:ext>
            </a:extLst>
          </p:cNvPr>
          <p:cNvSpPr/>
          <p:nvPr/>
        </p:nvSpPr>
        <p:spPr>
          <a:xfrm>
            <a:off x="2098386" y="5368027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latin typeface="Avenir Light" panose="020B0402020203020204" pitchFamily="34" charset="77"/>
                <a:ea typeface="Montserrat Light" charset="0"/>
                <a:cs typeface="Montserrat Light" charset="0"/>
              </a:rPr>
              <a:t>Challenges </a:t>
            </a:r>
            <a:r>
              <a:rPr lang="fr-FR" sz="2000" dirty="0" err="1">
                <a:latin typeface="Avenir Light" panose="020B0402020203020204" pitchFamily="34" charset="77"/>
                <a:ea typeface="Montserrat Light" charset="0"/>
                <a:cs typeface="Montserrat Light" charset="0"/>
              </a:rPr>
              <a:t>we</a:t>
            </a:r>
            <a:r>
              <a:rPr lang="fr-FR" sz="2000" dirty="0">
                <a:latin typeface="Avenir Light" panose="020B0402020203020204" pitchFamily="34" charset="77"/>
                <a:ea typeface="Montserrat Light" charset="0"/>
                <a:cs typeface="Montserrat Light" charset="0"/>
              </a:rPr>
              <a:t> </a:t>
            </a:r>
            <a:r>
              <a:rPr lang="fr-FR" sz="2000" dirty="0" err="1">
                <a:latin typeface="Avenir Light" panose="020B0402020203020204" pitchFamily="34" charset="77"/>
                <a:ea typeface="Montserrat Light" charset="0"/>
                <a:cs typeface="Montserrat Light" charset="0"/>
              </a:rPr>
              <a:t>faced</a:t>
            </a:r>
            <a:endParaRPr lang="fr-FR" sz="2000" dirty="0">
              <a:latin typeface="Avenir Light" panose="020B0402020203020204" pitchFamily="34" charset="77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3"/>
          <p:cNvSpPr>
            <a:spLocks noGrp="1"/>
          </p:cNvSpPr>
          <p:nvPr>
            <p:ph type="title"/>
          </p:nvPr>
        </p:nvSpPr>
        <p:spPr>
          <a:xfrm>
            <a:off x="219511" y="180997"/>
            <a:ext cx="6739227" cy="408898"/>
          </a:xfrm>
        </p:spPr>
        <p:txBody>
          <a:bodyPr/>
          <a:lstStyle/>
          <a:p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1.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Scraping</a:t>
            </a:r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data on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Glassdoor</a:t>
            </a:r>
            <a:endParaRPr lang="fr-FR" cap="none" spc="300" dirty="0">
              <a:solidFill>
                <a:schemeClr val="tx1"/>
              </a:solidFill>
              <a:latin typeface="Avenir" panose="02000503020000020003" pitchFamily="2" charset="0"/>
              <a:ea typeface="Montserrat" charset="0"/>
              <a:cs typeface="Montserrat" charset="0"/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0" y="-22860"/>
            <a:ext cx="9143999" cy="45719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FF"/>
              </a:solidFill>
              <a:highlight>
                <a:srgbClr val="161726"/>
              </a:highlight>
              <a:latin typeface="Open Sans"/>
            </a:endParaRPr>
          </a:p>
        </p:txBody>
      </p:sp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7815EA23-6FC9-274B-BFDF-0CF6CF3C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1" y="1011504"/>
            <a:ext cx="8599209" cy="39471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68178F-E076-B441-A66F-D5B37EA5AC00}"/>
              </a:ext>
            </a:extLst>
          </p:cNvPr>
          <p:cNvSpPr/>
          <p:nvPr/>
        </p:nvSpPr>
        <p:spPr>
          <a:xfrm>
            <a:off x="1142998" y="5788414"/>
            <a:ext cx="922149" cy="307777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Job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34C97-8009-E146-A4E7-50833374702E}"/>
              </a:ext>
            </a:extLst>
          </p:cNvPr>
          <p:cNvSpPr/>
          <p:nvPr/>
        </p:nvSpPr>
        <p:spPr>
          <a:xfrm>
            <a:off x="4136754" y="5794863"/>
            <a:ext cx="1557581" cy="307777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Number of jobs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6E7CC-650E-0B40-A4B2-E1690F36D793}"/>
              </a:ext>
            </a:extLst>
          </p:cNvPr>
          <p:cNvSpPr/>
          <p:nvPr/>
        </p:nvSpPr>
        <p:spPr>
          <a:xfrm>
            <a:off x="2639876" y="5788413"/>
            <a:ext cx="922149" cy="307777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Location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1FBA7C-DAEB-EE4B-9964-191DCDFB8BA4}"/>
              </a:ext>
            </a:extLst>
          </p:cNvPr>
          <p:cNvSpPr/>
          <p:nvPr/>
        </p:nvSpPr>
        <p:spPr>
          <a:xfrm>
            <a:off x="6269064" y="5794863"/>
            <a:ext cx="1557581" cy="307777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Rating threshold</a:t>
            </a:r>
          </a:p>
        </p:txBody>
      </p:sp>
      <p:sp>
        <p:nvSpPr>
          <p:cNvPr id="25" name="ZoneTexte 20">
            <a:extLst>
              <a:ext uri="{FF2B5EF4-FFF2-40B4-BE49-F238E27FC236}">
                <a16:creationId xmlns:a16="http://schemas.microsoft.com/office/drawing/2014/main" id="{BDBBB060-E097-F144-B8FB-0C8FAB87E2CF}"/>
              </a:ext>
            </a:extLst>
          </p:cNvPr>
          <p:cNvSpPr txBox="1"/>
          <p:nvPr/>
        </p:nvSpPr>
        <p:spPr>
          <a:xfrm>
            <a:off x="126502" y="5216849"/>
            <a:ext cx="8785225" cy="3268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b="1" dirty="0" err="1">
                <a:solidFill>
                  <a:srgbClr val="404040"/>
                </a:solidFill>
                <a:latin typeface="Open Sans"/>
                <a:cs typeface="Open Sans"/>
              </a:rPr>
              <a:t>Personalizing</a:t>
            </a:r>
            <a:r>
              <a:rPr lang="fr-FR" sz="1400" b="1" dirty="0">
                <a:solidFill>
                  <a:srgbClr val="404040"/>
                </a:solidFill>
                <a:latin typeface="Open Sans"/>
                <a:cs typeface="Open Sans"/>
              </a:rPr>
              <a:t> the </a:t>
            </a:r>
            <a:r>
              <a:rPr lang="fr-FR" sz="1400" b="1" dirty="0" err="1">
                <a:solidFill>
                  <a:srgbClr val="404040"/>
                </a:solidFill>
                <a:latin typeface="Open Sans"/>
                <a:cs typeface="Open Sans"/>
              </a:rPr>
              <a:t>search</a:t>
            </a:r>
            <a:r>
              <a:rPr lang="fr-FR" sz="1400" b="1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lang="fr-FR" sz="1400" b="1" dirty="0" err="1">
                <a:solidFill>
                  <a:srgbClr val="404040"/>
                </a:solidFill>
                <a:latin typeface="Open Sans"/>
                <a:cs typeface="Open Sans"/>
              </a:rPr>
              <a:t>with</a:t>
            </a:r>
            <a:r>
              <a:rPr lang="fr-FR" sz="1400" b="1" dirty="0">
                <a:solidFill>
                  <a:srgbClr val="404040"/>
                </a:solidFill>
                <a:latin typeface="Open Sans"/>
                <a:cs typeface="Open Sans"/>
              </a:rPr>
              <a:t> </a:t>
            </a:r>
            <a:r>
              <a:rPr lang="fr-FR" sz="1400" b="1" dirty="0" err="1">
                <a:solidFill>
                  <a:srgbClr val="404040"/>
                </a:solidFill>
                <a:latin typeface="Open Sans"/>
                <a:cs typeface="Open Sans"/>
              </a:rPr>
              <a:t>filters</a:t>
            </a:r>
            <a:r>
              <a:rPr lang="fr-FR" sz="1400" b="1" dirty="0">
                <a:solidFill>
                  <a:srgbClr val="404040"/>
                </a:solidFill>
                <a:latin typeface="Open Sans"/>
                <a:cs typeface="Open Sans"/>
              </a:rPr>
              <a:t> on 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4C3A4E-9D83-6E46-9728-8FD04F53FBBF}"/>
              </a:ext>
            </a:extLst>
          </p:cNvPr>
          <p:cNvSpPr/>
          <p:nvPr/>
        </p:nvSpPr>
        <p:spPr>
          <a:xfrm>
            <a:off x="436679" y="593766"/>
            <a:ext cx="288000" cy="36000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97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3"/>
          <p:cNvSpPr>
            <a:spLocks noGrp="1"/>
          </p:cNvSpPr>
          <p:nvPr>
            <p:ph type="title"/>
          </p:nvPr>
        </p:nvSpPr>
        <p:spPr>
          <a:xfrm>
            <a:off x="219511" y="180997"/>
            <a:ext cx="7235174" cy="408898"/>
          </a:xfrm>
        </p:spPr>
        <p:txBody>
          <a:bodyPr/>
          <a:lstStyle/>
          <a:p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2.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Enriching</a:t>
            </a:r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the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company’s</a:t>
            </a:r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information </a:t>
            </a:r>
          </a:p>
        </p:txBody>
      </p:sp>
      <p:sp>
        <p:nvSpPr>
          <p:cNvPr id="15" name="Rectangle 14"/>
          <p:cNvSpPr/>
          <p:nvPr/>
        </p:nvSpPr>
        <p:spPr>
          <a:xfrm flipV="1">
            <a:off x="0" y="-37850"/>
            <a:ext cx="9143999" cy="45719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68178F-E076-B441-A66F-D5B37EA5AC00}"/>
              </a:ext>
            </a:extLst>
          </p:cNvPr>
          <p:cNvSpPr/>
          <p:nvPr/>
        </p:nvSpPr>
        <p:spPr>
          <a:xfrm>
            <a:off x="468697" y="5201643"/>
            <a:ext cx="922149" cy="523220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Stock price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34C97-8009-E146-A4E7-50833374702E}"/>
              </a:ext>
            </a:extLst>
          </p:cNvPr>
          <p:cNvSpPr/>
          <p:nvPr/>
        </p:nvSpPr>
        <p:spPr>
          <a:xfrm>
            <a:off x="3592384" y="5201643"/>
            <a:ext cx="1148168" cy="523220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Currency</a:t>
            </a:r>
          </a:p>
          <a:p>
            <a:pPr algn="ctr"/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6E7CC-650E-0B40-A4B2-E1690F36D793}"/>
              </a:ext>
            </a:extLst>
          </p:cNvPr>
          <p:cNvSpPr/>
          <p:nvPr/>
        </p:nvSpPr>
        <p:spPr>
          <a:xfrm>
            <a:off x="1773526" y="5208477"/>
            <a:ext cx="1436178" cy="523220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Market capitalization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1FBA7C-DAEB-EE4B-9964-191DCDFB8BA4}"/>
              </a:ext>
            </a:extLst>
          </p:cNvPr>
          <p:cNvSpPr/>
          <p:nvPr/>
        </p:nvSpPr>
        <p:spPr>
          <a:xfrm>
            <a:off x="5123232" y="5208477"/>
            <a:ext cx="1557581" cy="523220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Company’s website</a:t>
            </a:r>
          </a:p>
        </p:txBody>
      </p:sp>
      <p:sp>
        <p:nvSpPr>
          <p:cNvPr id="25" name="ZoneTexte 20">
            <a:extLst>
              <a:ext uri="{FF2B5EF4-FFF2-40B4-BE49-F238E27FC236}">
                <a16:creationId xmlns:a16="http://schemas.microsoft.com/office/drawing/2014/main" id="{BDBBB060-E097-F144-B8FB-0C8FAB87E2CF}"/>
              </a:ext>
            </a:extLst>
          </p:cNvPr>
          <p:cNvSpPr txBox="1"/>
          <p:nvPr/>
        </p:nvSpPr>
        <p:spPr>
          <a:xfrm>
            <a:off x="59408" y="4506197"/>
            <a:ext cx="8785225" cy="3268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b="1" dirty="0">
                <a:solidFill>
                  <a:srgbClr val="404040"/>
                </a:solidFill>
                <a:latin typeface="Open Sans"/>
                <a:cs typeface="Open Sans"/>
              </a:rPr>
              <a:t>API : Stock </a:t>
            </a:r>
            <a:r>
              <a:rPr lang="fr-FR" sz="1400" b="1" dirty="0" err="1">
                <a:solidFill>
                  <a:srgbClr val="404040"/>
                </a:solidFill>
                <a:latin typeface="Open Sans"/>
                <a:cs typeface="Open Sans"/>
              </a:rPr>
              <a:t>market</a:t>
            </a:r>
            <a:r>
              <a:rPr lang="fr-FR" sz="1400" b="1" dirty="0">
                <a:solidFill>
                  <a:srgbClr val="404040"/>
                </a:solidFill>
                <a:latin typeface="Open Sans"/>
                <a:cs typeface="Open Sans"/>
              </a:rPr>
              <a:t> information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EE575A2-FC83-CC49-A06E-2F1F548E1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7" y="1314267"/>
            <a:ext cx="9062172" cy="28968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014E81-2E5A-AF4C-BFDB-9F94C6FA095B}"/>
              </a:ext>
            </a:extLst>
          </p:cNvPr>
          <p:cNvSpPr/>
          <p:nvPr/>
        </p:nvSpPr>
        <p:spPr>
          <a:xfrm>
            <a:off x="7063494" y="5201643"/>
            <a:ext cx="1557581" cy="523220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Exchange</a:t>
            </a:r>
          </a:p>
          <a:p>
            <a:pPr algn="ctr"/>
            <a:r>
              <a:rPr lang="en-US" sz="1400" dirty="0"/>
              <a:t>Market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F87D6-00AF-9B49-A465-65B1F62F68DE}"/>
              </a:ext>
            </a:extLst>
          </p:cNvPr>
          <p:cNvSpPr/>
          <p:nvPr/>
        </p:nvSpPr>
        <p:spPr>
          <a:xfrm>
            <a:off x="436679" y="593766"/>
            <a:ext cx="288000" cy="36000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86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3"/>
          <p:cNvSpPr>
            <a:spLocks noGrp="1"/>
          </p:cNvSpPr>
          <p:nvPr>
            <p:ph type="title"/>
          </p:nvPr>
        </p:nvSpPr>
        <p:spPr>
          <a:xfrm>
            <a:off x="219511" y="180997"/>
            <a:ext cx="6739227" cy="408898"/>
          </a:xfrm>
        </p:spPr>
        <p:txBody>
          <a:bodyPr/>
          <a:lstStyle/>
          <a:p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3.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Designing</a:t>
            </a:r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a job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search</a:t>
            </a:r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database</a:t>
            </a:r>
            <a:endParaRPr lang="fr-FR" cap="none" spc="300" dirty="0">
              <a:solidFill>
                <a:schemeClr val="tx1"/>
              </a:solidFill>
              <a:latin typeface="Avenir" panose="02000503020000020003" pitchFamily="2" charset="0"/>
              <a:ea typeface="Montserrat" charset="0"/>
              <a:cs typeface="Montserrat" charset="0"/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0" y="-22860"/>
            <a:ext cx="9143999" cy="45719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DEBAC6-395A-404C-B81F-00D78ABCEB5B}"/>
              </a:ext>
            </a:extLst>
          </p:cNvPr>
          <p:cNvSpPr/>
          <p:nvPr/>
        </p:nvSpPr>
        <p:spPr>
          <a:xfrm>
            <a:off x="436679" y="593766"/>
            <a:ext cx="288000" cy="36000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72A373-B995-4548-B1AE-37D53D08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41" y="629766"/>
            <a:ext cx="5266697" cy="6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V="1">
            <a:off x="0" y="-22860"/>
            <a:ext cx="9143999" cy="45719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6679" y="593766"/>
            <a:ext cx="288000" cy="36000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sp>
        <p:nvSpPr>
          <p:cNvPr id="8" name="Titre 3">
            <a:extLst>
              <a:ext uri="{FF2B5EF4-FFF2-40B4-BE49-F238E27FC236}">
                <a16:creationId xmlns:a16="http://schemas.microsoft.com/office/drawing/2014/main" id="{1A1F216E-BA51-0744-9043-C93C938CDEA9}"/>
              </a:ext>
            </a:extLst>
          </p:cNvPr>
          <p:cNvSpPr txBox="1">
            <a:spLocks/>
          </p:cNvSpPr>
          <p:nvPr/>
        </p:nvSpPr>
        <p:spPr>
          <a:xfrm>
            <a:off x="219511" y="180997"/>
            <a:ext cx="6739227" cy="408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 cap="all">
                <a:solidFill>
                  <a:srgbClr val="252525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AU" cap="none" spc="30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4. Data visualization</a:t>
            </a:r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A01E3BDB-EAAE-0E4F-90CE-D252E2B7275C}"/>
              </a:ext>
            </a:extLst>
          </p:cNvPr>
          <p:cNvSpPr txBox="1">
            <a:spLocks/>
          </p:cNvSpPr>
          <p:nvPr/>
        </p:nvSpPr>
        <p:spPr>
          <a:xfrm>
            <a:off x="219511" y="807258"/>
            <a:ext cx="8506035" cy="408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 cap="all">
                <a:solidFill>
                  <a:srgbClr val="252525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AU" sz="1600" cap="none" spc="30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Top 10 industries that hire data scientists in San Francisco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76DDE6-7D45-754A-A8B3-7D2FD5D37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9"/>
          <a:stretch/>
        </p:blipFill>
        <p:spPr bwMode="auto">
          <a:xfrm>
            <a:off x="0" y="1433519"/>
            <a:ext cx="8800012" cy="37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V="1">
            <a:off x="0" y="-22860"/>
            <a:ext cx="9143999" cy="45719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6679" y="593766"/>
            <a:ext cx="288000" cy="36000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sp>
        <p:nvSpPr>
          <p:cNvPr id="8" name="Titre 3">
            <a:extLst>
              <a:ext uri="{FF2B5EF4-FFF2-40B4-BE49-F238E27FC236}">
                <a16:creationId xmlns:a16="http://schemas.microsoft.com/office/drawing/2014/main" id="{1A1F216E-BA51-0744-9043-C93C938CDEA9}"/>
              </a:ext>
            </a:extLst>
          </p:cNvPr>
          <p:cNvSpPr txBox="1">
            <a:spLocks/>
          </p:cNvSpPr>
          <p:nvPr/>
        </p:nvSpPr>
        <p:spPr>
          <a:xfrm>
            <a:off x="219511" y="180997"/>
            <a:ext cx="6739227" cy="408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 cap="all">
                <a:solidFill>
                  <a:srgbClr val="252525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4. Data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visualization</a:t>
            </a:r>
            <a:endParaRPr lang="fr-FR" cap="none" spc="300" dirty="0">
              <a:solidFill>
                <a:schemeClr val="tx1"/>
              </a:solidFill>
              <a:latin typeface="Avenir" panose="02000503020000020003" pitchFamily="2" charset="0"/>
              <a:ea typeface="Montserrat" charset="0"/>
              <a:cs typeface="Montserrat" charset="0"/>
            </a:endParaRPr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A01E3BDB-EAAE-0E4F-90CE-D252E2B7275C}"/>
              </a:ext>
            </a:extLst>
          </p:cNvPr>
          <p:cNvSpPr txBox="1">
            <a:spLocks/>
          </p:cNvSpPr>
          <p:nvPr/>
        </p:nvSpPr>
        <p:spPr>
          <a:xfrm>
            <a:off x="219511" y="807258"/>
            <a:ext cx="8506035" cy="408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 cap="all">
                <a:solidFill>
                  <a:srgbClr val="252525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fr-FR" sz="1600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In San Francisco, the rating of a </a:t>
            </a:r>
            <a:r>
              <a:rPr lang="fr-FR" sz="1600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company</a:t>
            </a:r>
            <a:r>
              <a:rPr lang="fr-FR" sz="1600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</a:t>
            </a:r>
            <a:r>
              <a:rPr lang="fr-FR" sz="1600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does</a:t>
            </a:r>
            <a:r>
              <a:rPr lang="fr-FR" sz="1600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not </a:t>
            </a:r>
            <a:r>
              <a:rPr lang="fr-FR" sz="1600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seem</a:t>
            </a:r>
            <a:r>
              <a:rPr lang="fr-FR" sz="1600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</a:t>
            </a:r>
            <a:r>
              <a:rPr lang="fr-FR" sz="1600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correlated</a:t>
            </a:r>
            <a:r>
              <a:rPr lang="fr-FR" sz="1600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to </a:t>
            </a:r>
            <a:r>
              <a:rPr lang="fr-FR" sz="1600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its</a:t>
            </a:r>
            <a:r>
              <a:rPr lang="fr-FR" sz="1600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size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E76D85-C8F4-2046-B3EE-594970AE5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75"/>
          <a:stretch/>
        </p:blipFill>
        <p:spPr bwMode="auto">
          <a:xfrm>
            <a:off x="580679" y="2155537"/>
            <a:ext cx="7984156" cy="359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632590-BEE8-1541-B737-8980331231A5}"/>
              </a:ext>
            </a:extLst>
          </p:cNvPr>
          <p:cNvSpPr/>
          <p:nvPr/>
        </p:nvSpPr>
        <p:spPr>
          <a:xfrm>
            <a:off x="219511" y="1724651"/>
            <a:ext cx="922149" cy="43088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Average rating</a:t>
            </a:r>
          </a:p>
        </p:txBody>
      </p:sp>
    </p:spTree>
    <p:extLst>
      <p:ext uri="{BB962C8B-B14F-4D97-AF65-F5344CB8AC3E}">
        <p14:creationId xmlns:p14="http://schemas.microsoft.com/office/powerpoint/2010/main" val="247449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flipV="1">
            <a:off x="0" y="-22860"/>
            <a:ext cx="9143999" cy="45719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6679" y="593766"/>
            <a:ext cx="288000" cy="36000"/>
          </a:xfrm>
          <a:prstGeom prst="rect">
            <a:avLst/>
          </a:prstGeom>
          <a:solidFill>
            <a:srgbClr val="EE4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dirty="0">
                <a:solidFill>
                  <a:srgbClr val="FFFFFF"/>
                </a:solidFill>
                <a:latin typeface="Open Sans"/>
              </a:rPr>
              <a:t> 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AD5B496A-A348-CC4B-8D2B-D2D6F78B2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729216"/>
              </p:ext>
            </p:extLst>
          </p:nvPr>
        </p:nvGraphicFramePr>
        <p:xfrm>
          <a:off x="1060810" y="1386153"/>
          <a:ext cx="7022379" cy="4922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re 3">
            <a:extLst>
              <a:ext uri="{FF2B5EF4-FFF2-40B4-BE49-F238E27FC236}">
                <a16:creationId xmlns:a16="http://schemas.microsoft.com/office/drawing/2014/main" id="{1A1F216E-BA51-0744-9043-C93C938CDEA9}"/>
              </a:ext>
            </a:extLst>
          </p:cNvPr>
          <p:cNvSpPr txBox="1">
            <a:spLocks/>
          </p:cNvSpPr>
          <p:nvPr/>
        </p:nvSpPr>
        <p:spPr>
          <a:xfrm>
            <a:off x="219511" y="180997"/>
            <a:ext cx="6739227" cy="408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 cap="all">
                <a:solidFill>
                  <a:srgbClr val="252525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5. Main challenges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we</a:t>
            </a:r>
            <a:r>
              <a:rPr lang="fr-FR" cap="none" spc="300" dirty="0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 </a:t>
            </a:r>
            <a:r>
              <a:rPr lang="fr-FR" cap="none" spc="300" dirty="0" err="1">
                <a:solidFill>
                  <a:schemeClr val="tx1"/>
                </a:solidFill>
                <a:latin typeface="Avenir" panose="02000503020000020003" pitchFamily="2" charset="0"/>
                <a:ea typeface="Montserrat" charset="0"/>
                <a:cs typeface="Montserrat" charset="0"/>
              </a:rPr>
              <a:t>faced</a:t>
            </a:r>
            <a:endParaRPr lang="fr-FR" cap="none" spc="300" dirty="0">
              <a:solidFill>
                <a:schemeClr val="tx1"/>
              </a:solidFill>
              <a:latin typeface="Avenir" panose="02000503020000020003" pitchFamily="2" charset="0"/>
              <a:ea typeface="Montserrat" charset="0"/>
              <a:cs typeface="Montserra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13978-F277-A64B-8764-862F515DDACA}"/>
              </a:ext>
            </a:extLst>
          </p:cNvPr>
          <p:cNvSpPr/>
          <p:nvPr/>
        </p:nvSpPr>
        <p:spPr>
          <a:xfrm>
            <a:off x="4110925" y="748033"/>
            <a:ext cx="922149" cy="307777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0743A6-FAF8-0141-8AA0-01F9EB7882C3}"/>
              </a:ext>
            </a:extLst>
          </p:cNvPr>
          <p:cNvSpPr/>
          <p:nvPr/>
        </p:nvSpPr>
        <p:spPr>
          <a:xfrm>
            <a:off x="7250154" y="3693564"/>
            <a:ext cx="1351405" cy="307777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01D60-0716-7747-9CB0-37D4F5AA3417}"/>
              </a:ext>
            </a:extLst>
          </p:cNvPr>
          <p:cNvSpPr/>
          <p:nvPr/>
        </p:nvSpPr>
        <p:spPr>
          <a:xfrm>
            <a:off x="4308529" y="6013342"/>
            <a:ext cx="724545" cy="495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5C85D-BFA9-3C4C-B21C-53E4EEB3C881}"/>
              </a:ext>
            </a:extLst>
          </p:cNvPr>
          <p:cNvSpPr/>
          <p:nvPr/>
        </p:nvSpPr>
        <p:spPr>
          <a:xfrm>
            <a:off x="1624740" y="3599479"/>
            <a:ext cx="724545" cy="495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7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3371850"/>
          </a:xfrm>
          <a:prstGeom prst="rect">
            <a:avLst/>
          </a:prstGeom>
          <a:solidFill>
            <a:srgbClr val="EE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highlight>
                <a:srgbClr val="484749"/>
              </a:highlight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70795" y="2377050"/>
            <a:ext cx="7202409" cy="2103900"/>
          </a:xfrm>
        </p:spPr>
        <p:txBody>
          <a:bodyPr>
            <a:normAutofit/>
          </a:bodyPr>
          <a:lstStyle/>
          <a:p>
            <a:pPr algn="ctr"/>
            <a:r>
              <a:rPr lang="en-US" sz="6600" spc="300" dirty="0">
                <a:solidFill>
                  <a:schemeClr val="tx1"/>
                </a:solidFill>
                <a:highlight>
                  <a:srgbClr val="F9F9F9"/>
                </a:highlight>
                <a:latin typeface="Avenir" panose="02000503020000020003" pitchFamily="2" charset="0"/>
              </a:rPr>
              <a:t>Thank you !</a:t>
            </a:r>
            <a:endParaRPr lang="fr-FR" sz="6600" spc="300" dirty="0">
              <a:solidFill>
                <a:schemeClr val="tx1"/>
              </a:solidFill>
              <a:highlight>
                <a:srgbClr val="F9F9F9"/>
              </a:highlight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8627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PLATE_FR">
  <a:themeElements>
    <a:clrScheme name="FABERNOVEL 1">
      <a:dk1>
        <a:srgbClr val="252525"/>
      </a:dk1>
      <a:lt1>
        <a:sysClr val="window" lastClr="FFFFFF"/>
      </a:lt1>
      <a:dk2>
        <a:srgbClr val="252525"/>
      </a:dk2>
      <a:lt2>
        <a:srgbClr val="FFFFFF"/>
      </a:lt2>
      <a:accent1>
        <a:srgbClr val="B0B7BC"/>
      </a:accent1>
      <a:accent2>
        <a:srgbClr val="595959"/>
      </a:accent2>
      <a:accent3>
        <a:srgbClr val="53DA3F"/>
      </a:accent3>
      <a:accent4>
        <a:srgbClr val="BFBFBF"/>
      </a:accent4>
      <a:accent5>
        <a:srgbClr val="808080"/>
      </a:accent5>
      <a:accent6>
        <a:srgbClr val="E6E6E6"/>
      </a:accent6>
      <a:hlink>
        <a:srgbClr val="53DA3F"/>
      </a:hlink>
      <a:folHlink>
        <a:srgbClr val="359718"/>
      </a:folHlink>
    </a:clrScheme>
    <a:fontScheme name="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TEMPLATE_FABER</Template>
  <TotalTime>31631</TotalTime>
  <Words>422</Words>
  <Application>Microsoft Macintosh PowerPoint</Application>
  <PresentationFormat>On-screen Show (4:3)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Avenir</vt:lpstr>
      <vt:lpstr>Avenir Light</vt:lpstr>
      <vt:lpstr>Calibri</vt:lpstr>
      <vt:lpstr>Georgia</vt:lpstr>
      <vt:lpstr>Montserrat</vt:lpstr>
      <vt:lpstr>Open Sans</vt:lpstr>
      <vt:lpstr>Open Sans Light</vt:lpstr>
      <vt:lpstr>Wingdings</vt:lpstr>
      <vt:lpstr>1_TEMPLATE_FR</vt:lpstr>
      <vt:lpstr>PowerPoint Presentation</vt:lpstr>
      <vt:lpstr>Executive summary</vt:lpstr>
      <vt:lpstr>1. Scraping data on Glassdoor</vt:lpstr>
      <vt:lpstr>2. Enriching the company’s information </vt:lpstr>
      <vt:lpstr>3. Designing a job search database</vt:lpstr>
      <vt:lpstr>PowerPoint Presentation</vt:lpstr>
      <vt:lpstr>PowerPoint Presentation</vt:lpstr>
      <vt:lpstr>PowerPoint Presentation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Utilisateur de Microsoft Office</dc:creator>
  <cp:keywords/>
  <dc:description/>
  <cp:lastModifiedBy>Charlotte Abitbol</cp:lastModifiedBy>
  <cp:revision>600</cp:revision>
  <cp:lastPrinted>2017-10-30T16:32:19Z</cp:lastPrinted>
  <dcterms:created xsi:type="dcterms:W3CDTF">2017-10-14T09:22:19Z</dcterms:created>
  <dcterms:modified xsi:type="dcterms:W3CDTF">2020-12-20T14:02:18Z</dcterms:modified>
  <cp:category/>
</cp:coreProperties>
</file>