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7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6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1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7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2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D59B-E838-4307-B412-854CE409014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5A6CFD-A761-4382-AE13-10F0BA6E69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7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2633-6275-4ACB-B26A-9722DED9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               </a:t>
            </a:r>
            <a:r>
              <a:rPr lang="en-US" sz="4000" b="1" u="sng" dirty="0">
                <a:solidFill>
                  <a:srgbClr val="FF0000"/>
                </a:solidFill>
              </a:rPr>
              <a:t>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9A3A-D817-44EA-9177-1AF0D60C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TEAM:              AMIT GUPTA    ANUBHAV BAJPAI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MINI PROJECT:  2020-2021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CS- 2(A),  PSIT KANPUR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76981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4&#10;Advantages &amp; Disadvantages [11]&#10;Advantages:&#10;• High detection accuracy.&#10;• Low false positive rate.&#10;Disadvantages:&#10;• Comp...">
            <a:extLst>
              <a:ext uri="{FF2B5EF4-FFF2-40B4-BE49-F238E27FC236}">
                <a16:creationId xmlns:a16="http://schemas.microsoft.com/office/drawing/2014/main" id="{04EF0192-5424-410D-B631-8D1E1223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3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5&#10;OpenCV&#10;Open Source Computer Vision [1]&#10;Features:&#10;• a library of programming functions mainly aimed at&#10;real-time compute...">
            <a:extLst>
              <a:ext uri="{FF2B5EF4-FFF2-40B4-BE49-F238E27FC236}">
                <a16:creationId xmlns:a16="http://schemas.microsoft.com/office/drawing/2014/main" id="{5332D922-D5E1-45BB-A2FC-9C3566ED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2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17&#10;Live Demo&#10;on&#10;Face Detection &amp; Recognition&#10;using&#10;Python + OpenCV [5], [6], [7]&#10;(Laptop/Desktop/Raspberry Pi Model 3 B+)&#10; ">
            <a:extLst>
              <a:ext uri="{FF2B5EF4-FFF2-40B4-BE49-F238E27FC236}">
                <a16:creationId xmlns:a16="http://schemas.microsoft.com/office/drawing/2014/main" id="{B20935D8-BA4C-42E2-99D2-F8EF3FE7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ace Detection Algorithm Set to Revolutionize Image Search | MIT  Technology Review">
            <a:extLst>
              <a:ext uri="{FF2B5EF4-FFF2-40B4-BE49-F238E27FC236}">
                <a16:creationId xmlns:a16="http://schemas.microsoft.com/office/drawing/2014/main" id="{518297A3-A08C-43C8-9E51-D50A26C6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3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56CB03-0938-4990-9E4D-E2FBFB42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8&#10;Face Detection &amp; Recognition has been&#10;successfully implemented using the&#10;technique of Haar Cascade both on&#10;laptop/deskt...">
            <a:extLst>
              <a:ext uri="{FF2B5EF4-FFF2-40B4-BE49-F238E27FC236}">
                <a16:creationId xmlns:a16="http://schemas.microsoft.com/office/drawing/2014/main" id="{BEE3738F-4005-4BEB-847A-7A0EF4F8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9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1&#10;Thanks&#10; ">
            <a:extLst>
              <a:ext uri="{FF2B5EF4-FFF2-40B4-BE49-F238E27FC236}">
                <a16:creationId xmlns:a16="http://schemas.microsoft.com/office/drawing/2014/main" id="{A9330C9A-2D5C-420E-A982-FE5AF223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9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ontents&#10; Motivation&#10; Applications&#10; Introduction&#10; Live Demo&#10; References&#10; Query&#10;2&#10; ">
            <a:extLst>
              <a:ext uri="{FF2B5EF4-FFF2-40B4-BE49-F238E27FC236}">
                <a16:creationId xmlns:a16="http://schemas.microsoft.com/office/drawing/2014/main" id="{86634F15-3F61-4733-BF44-136A26D3F7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7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otivation&#10;3&#10;Face is our primary focus of interaction with society, face&#10;communicates identity, emotion, race and age. It ...">
            <a:extLst>
              <a:ext uri="{FF2B5EF4-FFF2-40B4-BE49-F238E27FC236}">
                <a16:creationId xmlns:a16="http://schemas.microsoft.com/office/drawing/2014/main" id="{CFE82838-87CF-4151-9820-1C05052EE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1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4&#10;Applications [8], [12], [13], [14]&#10;Area Applications&#10;Information Security Access Security (OS, Database)&#10;Data Privacy (e...">
            <a:extLst>
              <a:ext uri="{FF2B5EF4-FFF2-40B4-BE49-F238E27FC236}">
                <a16:creationId xmlns:a16="http://schemas.microsoft.com/office/drawing/2014/main" id="{772D9EF5-0307-47BC-9572-2A80F242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7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&#10;Introduction&#10;Face&#10;Detection &amp; Recognition&#10;by&#10;Humans&#10;• Human brain is trained for&#10;face detection and recognition.&#10;Face de...">
            <a:extLst>
              <a:ext uri="{FF2B5EF4-FFF2-40B4-BE49-F238E27FC236}">
                <a16:creationId xmlns:a16="http://schemas.microsoft.com/office/drawing/2014/main" id="{F6C500F7-1861-4F65-81E1-7F893D5E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64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9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8&#10;Face Recognition&#10;“Face Recognition is the task&#10;of identifying an already&#10;detected face as a KNOWN&#10;or UNKNOWN face, and i...">
            <a:extLst>
              <a:ext uri="{FF2B5EF4-FFF2-40B4-BE49-F238E27FC236}">
                <a16:creationId xmlns:a16="http://schemas.microsoft.com/office/drawing/2014/main" id="{2A3519C6-DE27-4F4A-92FA-BD9566BB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3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9&#10;Features [9]&#10;1. Distance between the eyes&#10;2. Width of the nose&#10;3. Depth of the eye socket&#10;4. Cheekbones&#10;5. Jaw line&#10;6. C...">
            <a:extLst>
              <a:ext uri="{FF2B5EF4-FFF2-40B4-BE49-F238E27FC236}">
                <a16:creationId xmlns:a16="http://schemas.microsoft.com/office/drawing/2014/main" id="{5FB59F8C-D241-46FE-A9F8-C1F7DBC4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6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eatures [3], [10]&#10;11&#10;Edge Feature&#10;Line Feature&#10;Four basic types:&#10;• They are easy to calculate.&#10;• The white areas are subt...">
            <a:extLst>
              <a:ext uri="{FF2B5EF4-FFF2-40B4-BE49-F238E27FC236}">
                <a16:creationId xmlns:a16="http://schemas.microsoft.com/office/drawing/2014/main" id="{49C43A9A-5E4D-4074-BB78-B99F29B9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2&#10;Features Extraction [3], [10]&#10; ">
            <a:extLst>
              <a:ext uri="{FF2B5EF4-FFF2-40B4-BE49-F238E27FC236}">
                <a16:creationId xmlns:a16="http://schemas.microsoft.com/office/drawing/2014/main" id="{72099811-B068-4312-9C43-5E6C2139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11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22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Gallery</vt:lpstr>
      <vt:lpstr>               FACE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Gupta</dc:creator>
  <cp:lastModifiedBy>Amit Gupta</cp:lastModifiedBy>
  <cp:revision>7</cp:revision>
  <dcterms:created xsi:type="dcterms:W3CDTF">2020-11-29T08:54:24Z</dcterms:created>
  <dcterms:modified xsi:type="dcterms:W3CDTF">2020-11-30T08:00:18Z</dcterms:modified>
</cp:coreProperties>
</file>