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Gupta" initials="AG" lastIdx="1" clrIdx="0">
    <p:extLst>
      <p:ext uri="{19B8F6BF-5375-455C-9EA6-DF929625EA0E}">
        <p15:presenceInfo xmlns:p15="http://schemas.microsoft.com/office/powerpoint/2012/main" userId="28ee106e86d1c9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3ADBD-6B88-4D5C-BBED-70AA99EC95F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C982CDB5-B4CD-4D8E-8577-88137B5B739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Face Detection</a:t>
          </a:r>
        </a:p>
      </dgm:t>
    </dgm:pt>
    <dgm:pt modelId="{E3FC61B9-B1CB-440C-9E51-F553B6650036}" type="parTrans" cxnId="{A2D4C54D-4B18-4FB3-A82A-42F5AFF43EFF}">
      <dgm:prSet/>
      <dgm:spPr/>
      <dgm:t>
        <a:bodyPr/>
        <a:lstStyle/>
        <a:p>
          <a:endParaRPr lang="en-US"/>
        </a:p>
      </dgm:t>
    </dgm:pt>
    <dgm:pt modelId="{90394720-6126-4A26-85DB-A732651660EE}" type="sibTrans" cxnId="{A2D4C54D-4B18-4FB3-A82A-42F5AFF43EFF}">
      <dgm:prSet/>
      <dgm:spPr/>
      <dgm:t>
        <a:bodyPr/>
        <a:lstStyle/>
        <a:p>
          <a:endParaRPr lang="en-US"/>
        </a:p>
      </dgm:t>
    </dgm:pt>
    <dgm:pt modelId="{00415E15-7845-46D4-8E23-2610282EF2D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Video</a:t>
          </a:r>
        </a:p>
      </dgm:t>
    </dgm:pt>
    <dgm:pt modelId="{EEB984D8-0BDA-4778-B507-4780D717E445}" type="parTrans" cxnId="{CE859E63-4809-4A79-B5F0-755320B0205B}">
      <dgm:prSet/>
      <dgm:spPr/>
      <dgm:t>
        <a:bodyPr/>
        <a:lstStyle/>
        <a:p>
          <a:endParaRPr lang="en-US"/>
        </a:p>
      </dgm:t>
    </dgm:pt>
    <dgm:pt modelId="{B4F3D9D2-515D-4B94-8C5C-90146843100E}" type="sibTrans" cxnId="{CE859E63-4809-4A79-B5F0-755320B0205B}">
      <dgm:prSet/>
      <dgm:spPr/>
      <dgm:t>
        <a:bodyPr/>
        <a:lstStyle/>
        <a:p>
          <a:endParaRPr lang="en-US"/>
        </a:p>
      </dgm:t>
    </dgm:pt>
    <dgm:pt modelId="{5F69356F-4633-43E7-9F3E-1EB836F35D8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Color</a:t>
          </a:r>
        </a:p>
      </dgm:t>
    </dgm:pt>
    <dgm:pt modelId="{01154413-661F-4328-854D-D476ADB3BA50}" type="parTrans" cxnId="{D1D6CF01-7454-4212-87C8-65743C80A454}">
      <dgm:prSet/>
      <dgm:spPr/>
      <dgm:t>
        <a:bodyPr/>
        <a:lstStyle/>
        <a:p>
          <a:endParaRPr lang="en-US"/>
        </a:p>
      </dgm:t>
    </dgm:pt>
    <dgm:pt modelId="{0E039DA8-0FA6-4AD4-9BC4-4B055E4A99D9}" type="sibTrans" cxnId="{D1D6CF01-7454-4212-87C8-65743C80A454}">
      <dgm:prSet/>
      <dgm:spPr/>
      <dgm:t>
        <a:bodyPr/>
        <a:lstStyle/>
        <a:p>
          <a:endParaRPr lang="en-US"/>
        </a:p>
      </dgm:t>
    </dgm:pt>
    <dgm:pt modelId="{EBFF50A6-E5F4-43DA-9EA7-3A4F3B9172E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Gray Scale</a:t>
          </a:r>
        </a:p>
      </dgm:t>
    </dgm:pt>
    <dgm:pt modelId="{492401A7-2377-4B1F-9C57-4BAE3CD523E5}" type="parTrans" cxnId="{9439B180-B706-493D-902F-24AE423E51A8}">
      <dgm:prSet/>
      <dgm:spPr/>
      <dgm:t>
        <a:bodyPr/>
        <a:lstStyle/>
        <a:p>
          <a:endParaRPr lang="en-US"/>
        </a:p>
      </dgm:t>
    </dgm:pt>
    <dgm:pt modelId="{FF22768F-4471-4C5E-AB41-EC2D1D87ECE1}" type="sibTrans" cxnId="{9439B180-B706-493D-902F-24AE423E51A8}">
      <dgm:prSet/>
      <dgm:spPr/>
      <dgm:t>
        <a:bodyPr/>
        <a:lstStyle/>
        <a:p>
          <a:endParaRPr lang="en-US"/>
        </a:p>
      </dgm:t>
    </dgm:pt>
    <dgm:pt modelId="{5392F049-B5FF-481D-8676-714B67DD2CD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Single Image</a:t>
          </a:r>
        </a:p>
      </dgm:t>
    </dgm:pt>
    <dgm:pt modelId="{5A375F73-6A1F-4721-A91D-12569D0399B8}" type="parTrans" cxnId="{79DE11BC-7B33-4F30-AFBE-C492B2BB4C6D}">
      <dgm:prSet/>
      <dgm:spPr/>
      <dgm:t>
        <a:bodyPr/>
        <a:lstStyle/>
        <a:p>
          <a:endParaRPr lang="en-US"/>
        </a:p>
      </dgm:t>
    </dgm:pt>
    <dgm:pt modelId="{3101EAEC-2EB0-4A57-A193-438B5B73F417}" type="sibTrans" cxnId="{79DE11BC-7B33-4F30-AFBE-C492B2BB4C6D}">
      <dgm:prSet/>
      <dgm:spPr/>
      <dgm:t>
        <a:bodyPr/>
        <a:lstStyle/>
        <a:p>
          <a:endParaRPr lang="en-US"/>
        </a:p>
      </dgm:t>
    </dgm:pt>
    <dgm:pt modelId="{3DCBD31D-F4F1-4276-B92B-9D40B73D43C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Color</a:t>
          </a:r>
        </a:p>
      </dgm:t>
    </dgm:pt>
    <dgm:pt modelId="{26C6F0F6-E708-4FC3-A188-BC816CB15D37}" type="parTrans" cxnId="{2C5EBA8E-03BF-4B9D-8A90-86EBF2A273BA}">
      <dgm:prSet/>
      <dgm:spPr/>
      <dgm:t>
        <a:bodyPr/>
        <a:lstStyle/>
        <a:p>
          <a:endParaRPr lang="en-US"/>
        </a:p>
      </dgm:t>
    </dgm:pt>
    <dgm:pt modelId="{EB626991-09AA-4994-B82A-E93F6A374946}" type="sibTrans" cxnId="{2C5EBA8E-03BF-4B9D-8A90-86EBF2A273BA}">
      <dgm:prSet/>
      <dgm:spPr/>
      <dgm:t>
        <a:bodyPr/>
        <a:lstStyle/>
        <a:p>
          <a:endParaRPr lang="en-US"/>
        </a:p>
      </dgm:t>
    </dgm:pt>
    <dgm:pt modelId="{A89F6751-A7A2-4F44-89A4-8BCBD4EF23B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Gray Scale</a:t>
          </a:r>
        </a:p>
      </dgm:t>
    </dgm:pt>
    <dgm:pt modelId="{8B15E162-B12D-4744-B339-9FB117B8F626}" type="parTrans" cxnId="{1753A76F-735C-433C-9D3C-4567A9075FC4}">
      <dgm:prSet/>
      <dgm:spPr/>
      <dgm:t>
        <a:bodyPr/>
        <a:lstStyle/>
        <a:p>
          <a:endParaRPr lang="en-US"/>
        </a:p>
      </dgm:t>
    </dgm:pt>
    <dgm:pt modelId="{6B2B6B69-AD7B-43C1-99CB-7C36FC866F70}" type="sibTrans" cxnId="{1753A76F-735C-433C-9D3C-4567A9075FC4}">
      <dgm:prSet/>
      <dgm:spPr/>
      <dgm:t>
        <a:bodyPr/>
        <a:lstStyle/>
        <a:p>
          <a:endParaRPr lang="en-US"/>
        </a:p>
      </dgm:t>
    </dgm:pt>
    <dgm:pt modelId="{49C6C114-D29A-4BEA-9E86-6610D0BC4D1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Upright frontal</a:t>
          </a:r>
        </a:p>
      </dgm:t>
    </dgm:pt>
    <dgm:pt modelId="{E88BD228-801A-4CB1-A674-08123A065768}" type="parTrans" cxnId="{D795343F-02E2-4E07-B715-E464F7B97783}">
      <dgm:prSet/>
      <dgm:spPr/>
      <dgm:t>
        <a:bodyPr/>
        <a:lstStyle/>
        <a:p>
          <a:endParaRPr lang="en-US"/>
        </a:p>
      </dgm:t>
    </dgm:pt>
    <dgm:pt modelId="{DDD29A9B-CCD7-42DD-A970-E93221F268F0}" type="sibTrans" cxnId="{D795343F-02E2-4E07-B715-E464F7B97783}">
      <dgm:prSet/>
      <dgm:spPr/>
      <dgm:t>
        <a:bodyPr/>
        <a:lstStyle/>
        <a:p>
          <a:endParaRPr lang="en-US"/>
        </a:p>
      </dgm:t>
    </dgm:pt>
    <dgm:pt modelId="{5129E6A5-77A7-416C-9804-3D1E76C32A8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Pose</a:t>
          </a:r>
        </a:p>
      </dgm:t>
    </dgm:pt>
    <dgm:pt modelId="{3E8910BF-9BC8-4101-9F96-ED8B1AC6B3B0}" type="parTrans" cxnId="{A6033A80-B4EC-418B-B48A-E5E424AF2750}">
      <dgm:prSet/>
      <dgm:spPr/>
      <dgm:t>
        <a:bodyPr/>
        <a:lstStyle/>
        <a:p>
          <a:endParaRPr lang="en-US"/>
        </a:p>
      </dgm:t>
    </dgm:pt>
    <dgm:pt modelId="{F4985B4F-DD9E-46D7-96CE-68B49E3A1C1E}" type="sibTrans" cxnId="{A6033A80-B4EC-418B-B48A-E5E424AF2750}">
      <dgm:prSet/>
      <dgm:spPr/>
      <dgm:t>
        <a:bodyPr/>
        <a:lstStyle/>
        <a:p>
          <a:endParaRPr lang="en-US"/>
        </a:p>
      </dgm:t>
    </dgm:pt>
    <dgm:pt modelId="{AEA7B9A0-C55E-4EBB-82F2-9B9ABCA16BD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Rotation</a:t>
          </a:r>
        </a:p>
      </dgm:t>
    </dgm:pt>
    <dgm:pt modelId="{E002E35B-DEBE-4BDC-BDB9-B1F19686AFB9}" type="parTrans" cxnId="{FB38F3C6-DBD0-4010-8F9D-4CE1E6422CB6}">
      <dgm:prSet/>
      <dgm:spPr/>
      <dgm:t>
        <a:bodyPr/>
        <a:lstStyle/>
        <a:p>
          <a:endParaRPr lang="en-US"/>
        </a:p>
      </dgm:t>
    </dgm:pt>
    <dgm:pt modelId="{6AF47B80-E40A-4EB7-8D7A-DB381603B828}" type="sibTrans" cxnId="{FB38F3C6-DBD0-4010-8F9D-4CE1E6422CB6}">
      <dgm:prSet/>
      <dgm:spPr/>
      <dgm:t>
        <a:bodyPr/>
        <a:lstStyle/>
        <a:p>
          <a:endParaRPr lang="en-US"/>
        </a:p>
      </dgm:t>
    </dgm:pt>
    <dgm:pt modelId="{B2EDE4A2-9FE1-4395-984A-2D5EC43A1A1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Occlusion</a:t>
          </a:r>
        </a:p>
      </dgm:t>
    </dgm:pt>
    <dgm:pt modelId="{C9BC3F84-9BFD-42A0-A3BF-A30856BF395B}" type="parTrans" cxnId="{953D2A3B-818A-42A3-B2FE-839D75CF1827}">
      <dgm:prSet/>
      <dgm:spPr/>
      <dgm:t>
        <a:bodyPr/>
        <a:lstStyle/>
        <a:p>
          <a:endParaRPr lang="en-US"/>
        </a:p>
      </dgm:t>
    </dgm:pt>
    <dgm:pt modelId="{B28C0819-B634-4A2C-8B3E-BB5ED075DAE2}" type="sibTrans" cxnId="{953D2A3B-818A-42A3-B2FE-839D75CF1827}">
      <dgm:prSet/>
      <dgm:spPr/>
      <dgm:t>
        <a:bodyPr/>
        <a:lstStyle/>
        <a:p>
          <a:endParaRPr lang="en-US"/>
        </a:p>
      </dgm:t>
    </dgm:pt>
    <dgm:pt modelId="{56C6719D-147E-43D5-9B22-6613C5231DC1}" type="pres">
      <dgm:prSet presAssocID="{6FB3ADBD-6B88-4D5C-BBED-70AA99EC95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5CF196-A04D-48A2-AC10-1676A4C2AA31}" type="pres">
      <dgm:prSet presAssocID="{C982CDB5-B4CD-4D8E-8577-88137B5B739A}" presName="hierRoot1" presStyleCnt="0">
        <dgm:presLayoutVars>
          <dgm:hierBranch/>
        </dgm:presLayoutVars>
      </dgm:prSet>
      <dgm:spPr/>
    </dgm:pt>
    <dgm:pt modelId="{3FD10851-F7E3-4138-8227-7ADC0E8E7E61}" type="pres">
      <dgm:prSet presAssocID="{C982CDB5-B4CD-4D8E-8577-88137B5B739A}" presName="rootComposite1" presStyleCnt="0"/>
      <dgm:spPr/>
    </dgm:pt>
    <dgm:pt modelId="{D58FE818-DCFE-48F2-8BEF-AE55CD9CBD45}" type="pres">
      <dgm:prSet presAssocID="{C982CDB5-B4CD-4D8E-8577-88137B5B739A}" presName="rootText1" presStyleLbl="node0" presStyleIdx="0" presStyleCnt="1">
        <dgm:presLayoutVars>
          <dgm:chPref val="3"/>
        </dgm:presLayoutVars>
      </dgm:prSet>
      <dgm:spPr/>
    </dgm:pt>
    <dgm:pt modelId="{26940B84-20E4-451A-9104-B6E01A41358F}" type="pres">
      <dgm:prSet presAssocID="{C982CDB5-B4CD-4D8E-8577-88137B5B739A}" presName="rootConnector1" presStyleLbl="node1" presStyleIdx="0" presStyleCnt="0"/>
      <dgm:spPr/>
    </dgm:pt>
    <dgm:pt modelId="{B37159FE-B4DD-4F40-AD99-0BE5A1C781DC}" type="pres">
      <dgm:prSet presAssocID="{C982CDB5-B4CD-4D8E-8577-88137B5B739A}" presName="hierChild2" presStyleCnt="0"/>
      <dgm:spPr/>
    </dgm:pt>
    <dgm:pt modelId="{301C988D-8A84-404B-90D9-02255F0FCD96}" type="pres">
      <dgm:prSet presAssocID="{EEB984D8-0BDA-4778-B507-4780D717E445}" presName="Name35" presStyleLbl="parChTrans1D2" presStyleIdx="0" presStyleCnt="2"/>
      <dgm:spPr/>
    </dgm:pt>
    <dgm:pt modelId="{B6EB8813-9023-48E1-A692-2C358E45A1DF}" type="pres">
      <dgm:prSet presAssocID="{00415E15-7845-46D4-8E23-2610282EF2DD}" presName="hierRoot2" presStyleCnt="0">
        <dgm:presLayoutVars>
          <dgm:hierBranch/>
        </dgm:presLayoutVars>
      </dgm:prSet>
      <dgm:spPr/>
    </dgm:pt>
    <dgm:pt modelId="{90F4F68F-F764-4ED1-8165-B0EC15C7ACBB}" type="pres">
      <dgm:prSet presAssocID="{00415E15-7845-46D4-8E23-2610282EF2DD}" presName="rootComposite" presStyleCnt="0"/>
      <dgm:spPr/>
    </dgm:pt>
    <dgm:pt modelId="{C9677E9D-7B1A-4454-A09F-8C713F8B9B90}" type="pres">
      <dgm:prSet presAssocID="{00415E15-7845-46D4-8E23-2610282EF2DD}" presName="rootText" presStyleLbl="node2" presStyleIdx="0" presStyleCnt="2">
        <dgm:presLayoutVars>
          <dgm:chPref val="3"/>
        </dgm:presLayoutVars>
      </dgm:prSet>
      <dgm:spPr/>
    </dgm:pt>
    <dgm:pt modelId="{D51FDA9A-ADEE-4F35-A61C-2B2416B1543F}" type="pres">
      <dgm:prSet presAssocID="{00415E15-7845-46D4-8E23-2610282EF2DD}" presName="rootConnector" presStyleLbl="node2" presStyleIdx="0" presStyleCnt="2"/>
      <dgm:spPr/>
    </dgm:pt>
    <dgm:pt modelId="{4A7414AA-58F4-44F1-B2A1-7E1BF38F027E}" type="pres">
      <dgm:prSet presAssocID="{00415E15-7845-46D4-8E23-2610282EF2DD}" presName="hierChild4" presStyleCnt="0"/>
      <dgm:spPr/>
    </dgm:pt>
    <dgm:pt modelId="{1E672EBE-875D-4B5C-92FA-F9D280677432}" type="pres">
      <dgm:prSet presAssocID="{01154413-661F-4328-854D-D476ADB3BA50}" presName="Name35" presStyleLbl="parChTrans1D3" presStyleIdx="0" presStyleCnt="4"/>
      <dgm:spPr/>
    </dgm:pt>
    <dgm:pt modelId="{817FE9BB-CC28-459A-B231-206B365AF580}" type="pres">
      <dgm:prSet presAssocID="{5F69356F-4633-43E7-9F3E-1EB836F35D8A}" presName="hierRoot2" presStyleCnt="0">
        <dgm:presLayoutVars>
          <dgm:hierBranch val="r"/>
        </dgm:presLayoutVars>
      </dgm:prSet>
      <dgm:spPr/>
    </dgm:pt>
    <dgm:pt modelId="{63DFCC48-2527-4F22-86FF-0320D1CDB3A2}" type="pres">
      <dgm:prSet presAssocID="{5F69356F-4633-43E7-9F3E-1EB836F35D8A}" presName="rootComposite" presStyleCnt="0"/>
      <dgm:spPr/>
    </dgm:pt>
    <dgm:pt modelId="{67F8F556-BFF6-4557-A940-EF8ABCA7539F}" type="pres">
      <dgm:prSet presAssocID="{5F69356F-4633-43E7-9F3E-1EB836F35D8A}" presName="rootText" presStyleLbl="node3" presStyleIdx="0" presStyleCnt="4">
        <dgm:presLayoutVars>
          <dgm:chPref val="3"/>
        </dgm:presLayoutVars>
      </dgm:prSet>
      <dgm:spPr/>
    </dgm:pt>
    <dgm:pt modelId="{83FD71D0-C25C-4C8D-9637-7FBBD6DC135B}" type="pres">
      <dgm:prSet presAssocID="{5F69356F-4633-43E7-9F3E-1EB836F35D8A}" presName="rootConnector" presStyleLbl="node3" presStyleIdx="0" presStyleCnt="4"/>
      <dgm:spPr/>
    </dgm:pt>
    <dgm:pt modelId="{EF7D8540-5AC9-48E8-B111-9B6C59E466B5}" type="pres">
      <dgm:prSet presAssocID="{5F69356F-4633-43E7-9F3E-1EB836F35D8A}" presName="hierChild4" presStyleCnt="0"/>
      <dgm:spPr/>
    </dgm:pt>
    <dgm:pt modelId="{9FBE59D2-742D-4FBD-A0AC-85C75833375E}" type="pres">
      <dgm:prSet presAssocID="{5F69356F-4633-43E7-9F3E-1EB836F35D8A}" presName="hierChild5" presStyleCnt="0"/>
      <dgm:spPr/>
    </dgm:pt>
    <dgm:pt modelId="{AA5939A0-9EF6-425B-89A2-7C226CC452C9}" type="pres">
      <dgm:prSet presAssocID="{492401A7-2377-4B1F-9C57-4BAE3CD523E5}" presName="Name35" presStyleLbl="parChTrans1D3" presStyleIdx="1" presStyleCnt="4"/>
      <dgm:spPr/>
    </dgm:pt>
    <dgm:pt modelId="{709A273F-91EB-4EF2-A74B-02424292812D}" type="pres">
      <dgm:prSet presAssocID="{EBFF50A6-E5F4-43DA-9EA7-3A4F3B9172E6}" presName="hierRoot2" presStyleCnt="0">
        <dgm:presLayoutVars>
          <dgm:hierBranch val="r"/>
        </dgm:presLayoutVars>
      </dgm:prSet>
      <dgm:spPr/>
    </dgm:pt>
    <dgm:pt modelId="{0C796D9B-D58B-4828-8ED6-15FB13B18B36}" type="pres">
      <dgm:prSet presAssocID="{EBFF50A6-E5F4-43DA-9EA7-3A4F3B9172E6}" presName="rootComposite" presStyleCnt="0"/>
      <dgm:spPr/>
    </dgm:pt>
    <dgm:pt modelId="{DA89C21C-556C-4DE7-BE5B-A0ADA33935EF}" type="pres">
      <dgm:prSet presAssocID="{EBFF50A6-E5F4-43DA-9EA7-3A4F3B9172E6}" presName="rootText" presStyleLbl="node3" presStyleIdx="1" presStyleCnt="4">
        <dgm:presLayoutVars>
          <dgm:chPref val="3"/>
        </dgm:presLayoutVars>
      </dgm:prSet>
      <dgm:spPr/>
    </dgm:pt>
    <dgm:pt modelId="{6B848C95-7B39-48F0-8765-4FCA514D3950}" type="pres">
      <dgm:prSet presAssocID="{EBFF50A6-E5F4-43DA-9EA7-3A4F3B9172E6}" presName="rootConnector" presStyleLbl="node3" presStyleIdx="1" presStyleCnt="4"/>
      <dgm:spPr/>
    </dgm:pt>
    <dgm:pt modelId="{CCE1A964-5858-4799-842B-29F29CEE92BD}" type="pres">
      <dgm:prSet presAssocID="{EBFF50A6-E5F4-43DA-9EA7-3A4F3B9172E6}" presName="hierChild4" presStyleCnt="0"/>
      <dgm:spPr/>
    </dgm:pt>
    <dgm:pt modelId="{0CB2244D-ABE6-4030-A59B-8FF8578EF41E}" type="pres">
      <dgm:prSet presAssocID="{EBFF50A6-E5F4-43DA-9EA7-3A4F3B9172E6}" presName="hierChild5" presStyleCnt="0"/>
      <dgm:spPr/>
    </dgm:pt>
    <dgm:pt modelId="{B89E750B-5FB7-4A50-8198-DCC53878623C}" type="pres">
      <dgm:prSet presAssocID="{00415E15-7845-46D4-8E23-2610282EF2DD}" presName="hierChild5" presStyleCnt="0"/>
      <dgm:spPr/>
    </dgm:pt>
    <dgm:pt modelId="{779590B5-C3B8-4FA1-ACDA-F0AB6BD7CC56}" type="pres">
      <dgm:prSet presAssocID="{5A375F73-6A1F-4721-A91D-12569D0399B8}" presName="Name35" presStyleLbl="parChTrans1D2" presStyleIdx="1" presStyleCnt="2"/>
      <dgm:spPr/>
    </dgm:pt>
    <dgm:pt modelId="{C70400D7-F737-4BD7-8DBF-9123868FF10C}" type="pres">
      <dgm:prSet presAssocID="{5392F049-B5FF-481D-8676-714B67DD2CDC}" presName="hierRoot2" presStyleCnt="0">
        <dgm:presLayoutVars>
          <dgm:hierBranch/>
        </dgm:presLayoutVars>
      </dgm:prSet>
      <dgm:spPr/>
    </dgm:pt>
    <dgm:pt modelId="{8D579D95-99C7-4959-B36B-A3C85CFEA62A}" type="pres">
      <dgm:prSet presAssocID="{5392F049-B5FF-481D-8676-714B67DD2CDC}" presName="rootComposite" presStyleCnt="0"/>
      <dgm:spPr/>
    </dgm:pt>
    <dgm:pt modelId="{35832D54-0674-43CF-8502-307D4D7E7A47}" type="pres">
      <dgm:prSet presAssocID="{5392F049-B5FF-481D-8676-714B67DD2CDC}" presName="rootText" presStyleLbl="node2" presStyleIdx="1" presStyleCnt="2">
        <dgm:presLayoutVars>
          <dgm:chPref val="3"/>
        </dgm:presLayoutVars>
      </dgm:prSet>
      <dgm:spPr/>
    </dgm:pt>
    <dgm:pt modelId="{2A45ABA6-4BE3-4058-96C7-34FBA5860003}" type="pres">
      <dgm:prSet presAssocID="{5392F049-B5FF-481D-8676-714B67DD2CDC}" presName="rootConnector" presStyleLbl="node2" presStyleIdx="1" presStyleCnt="2"/>
      <dgm:spPr/>
    </dgm:pt>
    <dgm:pt modelId="{5A72BA80-9244-4A58-A79B-80B9AB390F31}" type="pres">
      <dgm:prSet presAssocID="{5392F049-B5FF-481D-8676-714B67DD2CDC}" presName="hierChild4" presStyleCnt="0"/>
      <dgm:spPr/>
    </dgm:pt>
    <dgm:pt modelId="{5A3B69B8-2310-4094-AE61-DA2D4667BFEF}" type="pres">
      <dgm:prSet presAssocID="{26C6F0F6-E708-4FC3-A188-BC816CB15D37}" presName="Name35" presStyleLbl="parChTrans1D3" presStyleIdx="2" presStyleCnt="4"/>
      <dgm:spPr/>
    </dgm:pt>
    <dgm:pt modelId="{B2A2DC6D-D88C-462F-A49D-F2D287A5F9C4}" type="pres">
      <dgm:prSet presAssocID="{3DCBD31D-F4F1-4276-B92B-9D40B73D43C3}" presName="hierRoot2" presStyleCnt="0">
        <dgm:presLayoutVars>
          <dgm:hierBranch val="r"/>
        </dgm:presLayoutVars>
      </dgm:prSet>
      <dgm:spPr/>
    </dgm:pt>
    <dgm:pt modelId="{0BE72EEF-EF61-445A-BBB4-D1E02BAADC56}" type="pres">
      <dgm:prSet presAssocID="{3DCBD31D-F4F1-4276-B92B-9D40B73D43C3}" presName="rootComposite" presStyleCnt="0"/>
      <dgm:spPr/>
    </dgm:pt>
    <dgm:pt modelId="{3FC51CC2-68EA-44F6-94B4-E1869ECF1E8E}" type="pres">
      <dgm:prSet presAssocID="{3DCBD31D-F4F1-4276-B92B-9D40B73D43C3}" presName="rootText" presStyleLbl="node3" presStyleIdx="2" presStyleCnt="4">
        <dgm:presLayoutVars>
          <dgm:chPref val="3"/>
        </dgm:presLayoutVars>
      </dgm:prSet>
      <dgm:spPr/>
    </dgm:pt>
    <dgm:pt modelId="{0B839892-74F2-4FFB-BEEC-6EC70821DAC6}" type="pres">
      <dgm:prSet presAssocID="{3DCBD31D-F4F1-4276-B92B-9D40B73D43C3}" presName="rootConnector" presStyleLbl="node3" presStyleIdx="2" presStyleCnt="4"/>
      <dgm:spPr/>
    </dgm:pt>
    <dgm:pt modelId="{B1B1A1C7-0D35-4D01-96D1-0785AC307F49}" type="pres">
      <dgm:prSet presAssocID="{3DCBD31D-F4F1-4276-B92B-9D40B73D43C3}" presName="hierChild4" presStyleCnt="0"/>
      <dgm:spPr/>
    </dgm:pt>
    <dgm:pt modelId="{49AADB5E-65A6-4C0A-B0DC-A9BB9A9782D0}" type="pres">
      <dgm:prSet presAssocID="{3DCBD31D-F4F1-4276-B92B-9D40B73D43C3}" presName="hierChild5" presStyleCnt="0"/>
      <dgm:spPr/>
    </dgm:pt>
    <dgm:pt modelId="{C4906751-84DD-4553-BD83-2C7F995A90AD}" type="pres">
      <dgm:prSet presAssocID="{8B15E162-B12D-4744-B339-9FB117B8F626}" presName="Name35" presStyleLbl="parChTrans1D3" presStyleIdx="3" presStyleCnt="4"/>
      <dgm:spPr/>
    </dgm:pt>
    <dgm:pt modelId="{BAB87285-70AA-4E36-90B6-5F639F7AEFEB}" type="pres">
      <dgm:prSet presAssocID="{A89F6751-A7A2-4F44-89A4-8BCBD4EF23B6}" presName="hierRoot2" presStyleCnt="0">
        <dgm:presLayoutVars>
          <dgm:hierBranch val="r"/>
        </dgm:presLayoutVars>
      </dgm:prSet>
      <dgm:spPr/>
    </dgm:pt>
    <dgm:pt modelId="{D9B735F4-37C7-4386-81F6-27EA322A6165}" type="pres">
      <dgm:prSet presAssocID="{A89F6751-A7A2-4F44-89A4-8BCBD4EF23B6}" presName="rootComposite" presStyleCnt="0"/>
      <dgm:spPr/>
    </dgm:pt>
    <dgm:pt modelId="{71746EDE-792F-4BAD-A42E-BF8122F98033}" type="pres">
      <dgm:prSet presAssocID="{A89F6751-A7A2-4F44-89A4-8BCBD4EF23B6}" presName="rootText" presStyleLbl="node3" presStyleIdx="3" presStyleCnt="4">
        <dgm:presLayoutVars>
          <dgm:chPref val="3"/>
        </dgm:presLayoutVars>
      </dgm:prSet>
      <dgm:spPr/>
    </dgm:pt>
    <dgm:pt modelId="{A3C2F34F-0D63-4C59-85A9-DD1822EF06D5}" type="pres">
      <dgm:prSet presAssocID="{A89F6751-A7A2-4F44-89A4-8BCBD4EF23B6}" presName="rootConnector" presStyleLbl="node3" presStyleIdx="3" presStyleCnt="4"/>
      <dgm:spPr/>
    </dgm:pt>
    <dgm:pt modelId="{F34BCF0C-9656-4AD3-90A8-0D3171E3FB10}" type="pres">
      <dgm:prSet presAssocID="{A89F6751-A7A2-4F44-89A4-8BCBD4EF23B6}" presName="hierChild4" presStyleCnt="0"/>
      <dgm:spPr/>
    </dgm:pt>
    <dgm:pt modelId="{1A4526C2-524F-4D77-8F9A-1F515A40715F}" type="pres">
      <dgm:prSet presAssocID="{E88BD228-801A-4CB1-A674-08123A065768}" presName="Name50" presStyleLbl="parChTrans1D4" presStyleIdx="0" presStyleCnt="4"/>
      <dgm:spPr/>
    </dgm:pt>
    <dgm:pt modelId="{BCE1C55A-BB2B-4922-BD64-3271C43D1F4F}" type="pres">
      <dgm:prSet presAssocID="{49C6C114-D29A-4BEA-9E86-6610D0BC4D1D}" presName="hierRoot2" presStyleCnt="0">
        <dgm:presLayoutVars>
          <dgm:hierBranch val="r"/>
        </dgm:presLayoutVars>
      </dgm:prSet>
      <dgm:spPr/>
    </dgm:pt>
    <dgm:pt modelId="{1D72B4D1-FA56-4480-AE95-6E81A3D45638}" type="pres">
      <dgm:prSet presAssocID="{49C6C114-D29A-4BEA-9E86-6610D0BC4D1D}" presName="rootComposite" presStyleCnt="0"/>
      <dgm:spPr/>
    </dgm:pt>
    <dgm:pt modelId="{BC4DC2BA-3D63-4833-9194-C16718D9846B}" type="pres">
      <dgm:prSet presAssocID="{49C6C114-D29A-4BEA-9E86-6610D0BC4D1D}" presName="rootText" presStyleLbl="node4" presStyleIdx="0" presStyleCnt="4">
        <dgm:presLayoutVars>
          <dgm:chPref val="3"/>
        </dgm:presLayoutVars>
      </dgm:prSet>
      <dgm:spPr/>
    </dgm:pt>
    <dgm:pt modelId="{EB182751-82B3-46C6-AA22-56CD91B6D5BF}" type="pres">
      <dgm:prSet presAssocID="{49C6C114-D29A-4BEA-9E86-6610D0BC4D1D}" presName="rootConnector" presStyleLbl="node4" presStyleIdx="0" presStyleCnt="4"/>
      <dgm:spPr/>
    </dgm:pt>
    <dgm:pt modelId="{E0C72E8E-4512-4FC6-BF44-5B20DD3D212E}" type="pres">
      <dgm:prSet presAssocID="{49C6C114-D29A-4BEA-9E86-6610D0BC4D1D}" presName="hierChild4" presStyleCnt="0"/>
      <dgm:spPr/>
    </dgm:pt>
    <dgm:pt modelId="{51627B3A-C2CE-41C7-903D-5F9562A1D43E}" type="pres">
      <dgm:prSet presAssocID="{49C6C114-D29A-4BEA-9E86-6610D0BC4D1D}" presName="hierChild5" presStyleCnt="0"/>
      <dgm:spPr/>
    </dgm:pt>
    <dgm:pt modelId="{55FAAA32-58C3-44C2-B25D-27B76A624BE1}" type="pres">
      <dgm:prSet presAssocID="{3E8910BF-9BC8-4101-9F96-ED8B1AC6B3B0}" presName="Name50" presStyleLbl="parChTrans1D4" presStyleIdx="1" presStyleCnt="4"/>
      <dgm:spPr/>
    </dgm:pt>
    <dgm:pt modelId="{4D63725A-D63F-4AA1-A198-311339E7FAAB}" type="pres">
      <dgm:prSet presAssocID="{5129E6A5-77A7-416C-9804-3D1E76C32A86}" presName="hierRoot2" presStyleCnt="0">
        <dgm:presLayoutVars>
          <dgm:hierBranch val="r"/>
        </dgm:presLayoutVars>
      </dgm:prSet>
      <dgm:spPr/>
    </dgm:pt>
    <dgm:pt modelId="{E4EEC04D-2F95-4D37-947F-D35C1E2583FD}" type="pres">
      <dgm:prSet presAssocID="{5129E6A5-77A7-416C-9804-3D1E76C32A86}" presName="rootComposite" presStyleCnt="0"/>
      <dgm:spPr/>
    </dgm:pt>
    <dgm:pt modelId="{292BC295-FCD2-4239-B2F7-F035652A551D}" type="pres">
      <dgm:prSet presAssocID="{5129E6A5-77A7-416C-9804-3D1E76C32A86}" presName="rootText" presStyleLbl="node4" presStyleIdx="1" presStyleCnt="4">
        <dgm:presLayoutVars>
          <dgm:chPref val="3"/>
        </dgm:presLayoutVars>
      </dgm:prSet>
      <dgm:spPr/>
    </dgm:pt>
    <dgm:pt modelId="{952A8763-FAA1-4730-9F6E-A0B32D8390FB}" type="pres">
      <dgm:prSet presAssocID="{5129E6A5-77A7-416C-9804-3D1E76C32A86}" presName="rootConnector" presStyleLbl="node4" presStyleIdx="1" presStyleCnt="4"/>
      <dgm:spPr/>
    </dgm:pt>
    <dgm:pt modelId="{F6D6F23F-7BD8-42C3-954A-F1FECAAB050A}" type="pres">
      <dgm:prSet presAssocID="{5129E6A5-77A7-416C-9804-3D1E76C32A86}" presName="hierChild4" presStyleCnt="0"/>
      <dgm:spPr/>
    </dgm:pt>
    <dgm:pt modelId="{6DD0E9AE-2926-435A-AADE-16D6E5E19393}" type="pres">
      <dgm:prSet presAssocID="{5129E6A5-77A7-416C-9804-3D1E76C32A86}" presName="hierChild5" presStyleCnt="0"/>
      <dgm:spPr/>
    </dgm:pt>
    <dgm:pt modelId="{0598AB33-C37C-4351-AAD5-5A3E22504A5A}" type="pres">
      <dgm:prSet presAssocID="{E002E35B-DEBE-4BDC-BDB9-B1F19686AFB9}" presName="Name50" presStyleLbl="parChTrans1D4" presStyleIdx="2" presStyleCnt="4"/>
      <dgm:spPr/>
    </dgm:pt>
    <dgm:pt modelId="{159A1F3A-EBE2-48A2-8671-36CE745E430C}" type="pres">
      <dgm:prSet presAssocID="{AEA7B9A0-C55E-4EBB-82F2-9B9ABCA16BD6}" presName="hierRoot2" presStyleCnt="0">
        <dgm:presLayoutVars>
          <dgm:hierBranch val="r"/>
        </dgm:presLayoutVars>
      </dgm:prSet>
      <dgm:spPr/>
    </dgm:pt>
    <dgm:pt modelId="{891AAC90-2DC1-464F-A60B-2910BC2203C0}" type="pres">
      <dgm:prSet presAssocID="{AEA7B9A0-C55E-4EBB-82F2-9B9ABCA16BD6}" presName="rootComposite" presStyleCnt="0"/>
      <dgm:spPr/>
    </dgm:pt>
    <dgm:pt modelId="{62AFE449-4F77-4EF6-B2D5-CAE4156F836C}" type="pres">
      <dgm:prSet presAssocID="{AEA7B9A0-C55E-4EBB-82F2-9B9ABCA16BD6}" presName="rootText" presStyleLbl="node4" presStyleIdx="2" presStyleCnt="4">
        <dgm:presLayoutVars>
          <dgm:chPref val="3"/>
        </dgm:presLayoutVars>
      </dgm:prSet>
      <dgm:spPr/>
    </dgm:pt>
    <dgm:pt modelId="{6D9013D6-C2C6-4659-A794-25A961BDE03E}" type="pres">
      <dgm:prSet presAssocID="{AEA7B9A0-C55E-4EBB-82F2-9B9ABCA16BD6}" presName="rootConnector" presStyleLbl="node4" presStyleIdx="2" presStyleCnt="4"/>
      <dgm:spPr/>
    </dgm:pt>
    <dgm:pt modelId="{8055319F-F243-400C-B067-806A1BF65711}" type="pres">
      <dgm:prSet presAssocID="{AEA7B9A0-C55E-4EBB-82F2-9B9ABCA16BD6}" presName="hierChild4" presStyleCnt="0"/>
      <dgm:spPr/>
    </dgm:pt>
    <dgm:pt modelId="{3C4B840C-5EDD-449C-931D-47C1541084EC}" type="pres">
      <dgm:prSet presAssocID="{AEA7B9A0-C55E-4EBB-82F2-9B9ABCA16BD6}" presName="hierChild5" presStyleCnt="0"/>
      <dgm:spPr/>
    </dgm:pt>
    <dgm:pt modelId="{2906655A-AC85-45EA-9E7B-6F8111E2FC79}" type="pres">
      <dgm:prSet presAssocID="{C9BC3F84-9BFD-42A0-A3BF-A30856BF395B}" presName="Name50" presStyleLbl="parChTrans1D4" presStyleIdx="3" presStyleCnt="4"/>
      <dgm:spPr/>
    </dgm:pt>
    <dgm:pt modelId="{2DA515C1-2DD7-4F08-85D7-979D08705937}" type="pres">
      <dgm:prSet presAssocID="{B2EDE4A2-9FE1-4395-984A-2D5EC43A1A1D}" presName="hierRoot2" presStyleCnt="0">
        <dgm:presLayoutVars>
          <dgm:hierBranch val="r"/>
        </dgm:presLayoutVars>
      </dgm:prSet>
      <dgm:spPr/>
    </dgm:pt>
    <dgm:pt modelId="{7000F6EA-A030-40E0-B743-D2F063C77FC4}" type="pres">
      <dgm:prSet presAssocID="{B2EDE4A2-9FE1-4395-984A-2D5EC43A1A1D}" presName="rootComposite" presStyleCnt="0"/>
      <dgm:spPr/>
    </dgm:pt>
    <dgm:pt modelId="{3913105A-2A59-4C60-A023-7AC720F89E3D}" type="pres">
      <dgm:prSet presAssocID="{B2EDE4A2-9FE1-4395-984A-2D5EC43A1A1D}" presName="rootText" presStyleLbl="node4" presStyleIdx="3" presStyleCnt="4">
        <dgm:presLayoutVars>
          <dgm:chPref val="3"/>
        </dgm:presLayoutVars>
      </dgm:prSet>
      <dgm:spPr/>
    </dgm:pt>
    <dgm:pt modelId="{7870FF9A-3D80-42AC-AF34-63AAFDA22638}" type="pres">
      <dgm:prSet presAssocID="{B2EDE4A2-9FE1-4395-984A-2D5EC43A1A1D}" presName="rootConnector" presStyleLbl="node4" presStyleIdx="3" presStyleCnt="4"/>
      <dgm:spPr/>
    </dgm:pt>
    <dgm:pt modelId="{5FF7DC64-E0EC-4AD9-93C4-4773120B5181}" type="pres">
      <dgm:prSet presAssocID="{B2EDE4A2-9FE1-4395-984A-2D5EC43A1A1D}" presName="hierChild4" presStyleCnt="0"/>
      <dgm:spPr/>
    </dgm:pt>
    <dgm:pt modelId="{DAFAA90E-5F46-4B53-937B-1FB3A9DAB87A}" type="pres">
      <dgm:prSet presAssocID="{B2EDE4A2-9FE1-4395-984A-2D5EC43A1A1D}" presName="hierChild5" presStyleCnt="0"/>
      <dgm:spPr/>
    </dgm:pt>
    <dgm:pt modelId="{920D73A9-1043-4242-9455-98C7973EE70E}" type="pres">
      <dgm:prSet presAssocID="{A89F6751-A7A2-4F44-89A4-8BCBD4EF23B6}" presName="hierChild5" presStyleCnt="0"/>
      <dgm:spPr/>
    </dgm:pt>
    <dgm:pt modelId="{11221C2E-094C-4B66-ABFF-FF105C0C1670}" type="pres">
      <dgm:prSet presAssocID="{5392F049-B5FF-481D-8676-714B67DD2CDC}" presName="hierChild5" presStyleCnt="0"/>
      <dgm:spPr/>
    </dgm:pt>
    <dgm:pt modelId="{6C86379D-9DBB-45F4-AA5B-A8B3C52A8184}" type="pres">
      <dgm:prSet presAssocID="{C982CDB5-B4CD-4D8E-8577-88137B5B739A}" presName="hierChild3" presStyleCnt="0"/>
      <dgm:spPr/>
    </dgm:pt>
  </dgm:ptLst>
  <dgm:cxnLst>
    <dgm:cxn modelId="{0DD5ED00-9A6E-A74C-B967-C2410B9F56CA}" type="presOf" srcId="{5F69356F-4633-43E7-9F3E-1EB836F35D8A}" destId="{83FD71D0-C25C-4C8D-9637-7FBBD6DC135B}" srcOrd="1" destOrd="0" presId="urn:microsoft.com/office/officeart/2005/8/layout/orgChart1"/>
    <dgm:cxn modelId="{D1D6CF01-7454-4212-87C8-65743C80A454}" srcId="{00415E15-7845-46D4-8E23-2610282EF2DD}" destId="{5F69356F-4633-43E7-9F3E-1EB836F35D8A}" srcOrd="0" destOrd="0" parTransId="{01154413-661F-4328-854D-D476ADB3BA50}" sibTransId="{0E039DA8-0FA6-4AD4-9BC4-4B055E4A99D9}"/>
    <dgm:cxn modelId="{08456A07-21E2-DA43-A4ED-40299DCA761A}" type="presOf" srcId="{A89F6751-A7A2-4F44-89A4-8BCBD4EF23B6}" destId="{71746EDE-792F-4BAD-A42E-BF8122F98033}" srcOrd="0" destOrd="0" presId="urn:microsoft.com/office/officeart/2005/8/layout/orgChart1"/>
    <dgm:cxn modelId="{2F444F09-98BB-604C-A062-E5942F50C97B}" type="presOf" srcId="{EBFF50A6-E5F4-43DA-9EA7-3A4F3B9172E6}" destId="{DA89C21C-556C-4DE7-BE5B-A0ADA33935EF}" srcOrd="0" destOrd="0" presId="urn:microsoft.com/office/officeart/2005/8/layout/orgChart1"/>
    <dgm:cxn modelId="{E4738320-7BE3-6142-BBD8-0E886870E110}" type="presOf" srcId="{5A375F73-6A1F-4721-A91D-12569D0399B8}" destId="{779590B5-C3B8-4FA1-ACDA-F0AB6BD7CC56}" srcOrd="0" destOrd="0" presId="urn:microsoft.com/office/officeart/2005/8/layout/orgChart1"/>
    <dgm:cxn modelId="{72C84229-F9C7-FC49-96BD-B569EB1F4A46}" type="presOf" srcId="{49C6C114-D29A-4BEA-9E86-6610D0BC4D1D}" destId="{EB182751-82B3-46C6-AA22-56CD91B6D5BF}" srcOrd="1" destOrd="0" presId="urn:microsoft.com/office/officeart/2005/8/layout/orgChart1"/>
    <dgm:cxn modelId="{8736982C-EA18-3C4A-B0FE-E1E4C976E6F0}" type="presOf" srcId="{49C6C114-D29A-4BEA-9E86-6610D0BC4D1D}" destId="{BC4DC2BA-3D63-4833-9194-C16718D9846B}" srcOrd="0" destOrd="0" presId="urn:microsoft.com/office/officeart/2005/8/layout/orgChart1"/>
    <dgm:cxn modelId="{3BCBC238-EB32-C24A-8252-5741DA1CBB11}" type="presOf" srcId="{C9BC3F84-9BFD-42A0-A3BF-A30856BF395B}" destId="{2906655A-AC85-45EA-9E7B-6F8111E2FC79}" srcOrd="0" destOrd="0" presId="urn:microsoft.com/office/officeart/2005/8/layout/orgChart1"/>
    <dgm:cxn modelId="{953D2A3B-818A-42A3-B2FE-839D75CF1827}" srcId="{A89F6751-A7A2-4F44-89A4-8BCBD4EF23B6}" destId="{B2EDE4A2-9FE1-4395-984A-2D5EC43A1A1D}" srcOrd="3" destOrd="0" parTransId="{C9BC3F84-9BFD-42A0-A3BF-A30856BF395B}" sibTransId="{B28C0819-B634-4A2C-8B3E-BB5ED075DAE2}"/>
    <dgm:cxn modelId="{F08B0D3D-217A-974B-9910-32AD79513C57}" type="presOf" srcId="{492401A7-2377-4B1F-9C57-4BAE3CD523E5}" destId="{AA5939A0-9EF6-425B-89A2-7C226CC452C9}" srcOrd="0" destOrd="0" presId="urn:microsoft.com/office/officeart/2005/8/layout/orgChart1"/>
    <dgm:cxn modelId="{D795343F-02E2-4E07-B715-E464F7B97783}" srcId="{A89F6751-A7A2-4F44-89A4-8BCBD4EF23B6}" destId="{49C6C114-D29A-4BEA-9E86-6610D0BC4D1D}" srcOrd="0" destOrd="0" parTransId="{E88BD228-801A-4CB1-A674-08123A065768}" sibTransId="{DDD29A9B-CCD7-42DD-A970-E93221F268F0}"/>
    <dgm:cxn modelId="{952F465D-17A6-AB48-98A3-79347D461E59}" type="presOf" srcId="{C982CDB5-B4CD-4D8E-8577-88137B5B739A}" destId="{26940B84-20E4-451A-9104-B6E01A41358F}" srcOrd="1" destOrd="0" presId="urn:microsoft.com/office/officeart/2005/8/layout/orgChart1"/>
    <dgm:cxn modelId="{CE859E63-4809-4A79-B5F0-755320B0205B}" srcId="{C982CDB5-B4CD-4D8E-8577-88137B5B739A}" destId="{00415E15-7845-46D4-8E23-2610282EF2DD}" srcOrd="0" destOrd="0" parTransId="{EEB984D8-0BDA-4778-B507-4780D717E445}" sibTransId="{B4F3D9D2-515D-4B94-8C5C-90146843100E}"/>
    <dgm:cxn modelId="{7AA98144-3454-EE45-AF3C-999F735D3760}" type="presOf" srcId="{00415E15-7845-46D4-8E23-2610282EF2DD}" destId="{C9677E9D-7B1A-4454-A09F-8C713F8B9B90}" srcOrd="0" destOrd="0" presId="urn:microsoft.com/office/officeart/2005/8/layout/orgChart1"/>
    <dgm:cxn modelId="{B63E7D4A-CE54-1741-9D0C-15BF18C137A1}" type="presOf" srcId="{3E8910BF-9BC8-4101-9F96-ED8B1AC6B3B0}" destId="{55FAAA32-58C3-44C2-B25D-27B76A624BE1}" srcOrd="0" destOrd="0" presId="urn:microsoft.com/office/officeart/2005/8/layout/orgChart1"/>
    <dgm:cxn modelId="{462CAF6B-DE1B-8340-903B-52B4A0F63EB8}" type="presOf" srcId="{B2EDE4A2-9FE1-4395-984A-2D5EC43A1A1D}" destId="{7870FF9A-3D80-42AC-AF34-63AAFDA22638}" srcOrd="1" destOrd="0" presId="urn:microsoft.com/office/officeart/2005/8/layout/orgChart1"/>
    <dgm:cxn modelId="{88D60D6D-0B81-CC4C-BE71-B864E84F5359}" type="presOf" srcId="{5F69356F-4633-43E7-9F3E-1EB836F35D8A}" destId="{67F8F556-BFF6-4557-A940-EF8ABCA7539F}" srcOrd="0" destOrd="0" presId="urn:microsoft.com/office/officeart/2005/8/layout/orgChart1"/>
    <dgm:cxn modelId="{A2D4C54D-4B18-4FB3-A82A-42F5AFF43EFF}" srcId="{6FB3ADBD-6B88-4D5C-BBED-70AA99EC95F4}" destId="{C982CDB5-B4CD-4D8E-8577-88137B5B739A}" srcOrd="0" destOrd="0" parTransId="{E3FC61B9-B1CB-440C-9E51-F553B6650036}" sibTransId="{90394720-6126-4A26-85DB-A732651660EE}"/>
    <dgm:cxn modelId="{6F018D4E-8F44-3D47-AA07-A6C81FDBBA9F}" type="presOf" srcId="{5392F049-B5FF-481D-8676-714B67DD2CDC}" destId="{2A45ABA6-4BE3-4058-96C7-34FBA5860003}" srcOrd="1" destOrd="0" presId="urn:microsoft.com/office/officeart/2005/8/layout/orgChart1"/>
    <dgm:cxn modelId="{1753A76F-735C-433C-9D3C-4567A9075FC4}" srcId="{5392F049-B5FF-481D-8676-714B67DD2CDC}" destId="{A89F6751-A7A2-4F44-89A4-8BCBD4EF23B6}" srcOrd="1" destOrd="0" parTransId="{8B15E162-B12D-4744-B339-9FB117B8F626}" sibTransId="{6B2B6B69-AD7B-43C1-99CB-7C36FC866F70}"/>
    <dgm:cxn modelId="{10C86D73-2FDC-A744-A9F4-940A99912928}" type="presOf" srcId="{00415E15-7845-46D4-8E23-2610282EF2DD}" destId="{D51FDA9A-ADEE-4F35-A61C-2B2416B1543F}" srcOrd="1" destOrd="0" presId="urn:microsoft.com/office/officeart/2005/8/layout/orgChart1"/>
    <dgm:cxn modelId="{50948B53-3A39-4047-A744-FA17C7162326}" type="presOf" srcId="{C982CDB5-B4CD-4D8E-8577-88137B5B739A}" destId="{D58FE818-DCFE-48F2-8BEF-AE55CD9CBD45}" srcOrd="0" destOrd="0" presId="urn:microsoft.com/office/officeart/2005/8/layout/orgChart1"/>
    <dgm:cxn modelId="{62C8DB74-70C9-A94F-AD46-5955A6C76F20}" type="presOf" srcId="{26C6F0F6-E708-4FC3-A188-BC816CB15D37}" destId="{5A3B69B8-2310-4094-AE61-DA2D4667BFEF}" srcOrd="0" destOrd="0" presId="urn:microsoft.com/office/officeart/2005/8/layout/orgChart1"/>
    <dgm:cxn modelId="{1BD7017D-1AA7-714A-B603-DE4A980EB6A5}" type="presOf" srcId="{5129E6A5-77A7-416C-9804-3D1E76C32A86}" destId="{952A8763-FAA1-4730-9F6E-A0B32D8390FB}" srcOrd="1" destOrd="0" presId="urn:microsoft.com/office/officeart/2005/8/layout/orgChart1"/>
    <dgm:cxn modelId="{1B05A57F-4732-974C-9F34-A0411E75630D}" type="presOf" srcId="{8B15E162-B12D-4744-B339-9FB117B8F626}" destId="{C4906751-84DD-4553-BD83-2C7F995A90AD}" srcOrd="0" destOrd="0" presId="urn:microsoft.com/office/officeart/2005/8/layout/orgChart1"/>
    <dgm:cxn modelId="{A6033A80-B4EC-418B-B48A-E5E424AF2750}" srcId="{A89F6751-A7A2-4F44-89A4-8BCBD4EF23B6}" destId="{5129E6A5-77A7-416C-9804-3D1E76C32A86}" srcOrd="1" destOrd="0" parTransId="{3E8910BF-9BC8-4101-9F96-ED8B1AC6B3B0}" sibTransId="{F4985B4F-DD9E-46D7-96CE-68B49E3A1C1E}"/>
    <dgm:cxn modelId="{9439B180-B706-493D-902F-24AE423E51A8}" srcId="{00415E15-7845-46D4-8E23-2610282EF2DD}" destId="{EBFF50A6-E5F4-43DA-9EA7-3A4F3B9172E6}" srcOrd="1" destOrd="0" parTransId="{492401A7-2377-4B1F-9C57-4BAE3CD523E5}" sibTransId="{FF22768F-4471-4C5E-AB41-EC2D1D87ECE1}"/>
    <dgm:cxn modelId="{B1FF0788-4575-8C48-B2E3-4B67AF2FC4F3}" type="presOf" srcId="{EBFF50A6-E5F4-43DA-9EA7-3A4F3B9172E6}" destId="{6B848C95-7B39-48F0-8765-4FCA514D3950}" srcOrd="1" destOrd="0" presId="urn:microsoft.com/office/officeart/2005/8/layout/orgChart1"/>
    <dgm:cxn modelId="{2C5EBA8E-03BF-4B9D-8A90-86EBF2A273BA}" srcId="{5392F049-B5FF-481D-8676-714B67DD2CDC}" destId="{3DCBD31D-F4F1-4276-B92B-9D40B73D43C3}" srcOrd="0" destOrd="0" parTransId="{26C6F0F6-E708-4FC3-A188-BC816CB15D37}" sibTransId="{EB626991-09AA-4994-B82A-E93F6A374946}"/>
    <dgm:cxn modelId="{DF27F1A6-67B5-1B44-913B-2D7FFD75425A}" type="presOf" srcId="{B2EDE4A2-9FE1-4395-984A-2D5EC43A1A1D}" destId="{3913105A-2A59-4C60-A023-7AC720F89E3D}" srcOrd="0" destOrd="0" presId="urn:microsoft.com/office/officeart/2005/8/layout/orgChart1"/>
    <dgm:cxn modelId="{B84602AE-50A6-5849-9027-8F864403262C}" type="presOf" srcId="{A89F6751-A7A2-4F44-89A4-8BCBD4EF23B6}" destId="{A3C2F34F-0D63-4C59-85A9-DD1822EF06D5}" srcOrd="1" destOrd="0" presId="urn:microsoft.com/office/officeart/2005/8/layout/orgChart1"/>
    <dgm:cxn modelId="{E36B0CB6-5375-2448-938E-D9E8B8DF9374}" type="presOf" srcId="{EEB984D8-0BDA-4778-B507-4780D717E445}" destId="{301C988D-8A84-404B-90D9-02255F0FCD96}" srcOrd="0" destOrd="0" presId="urn:microsoft.com/office/officeart/2005/8/layout/orgChart1"/>
    <dgm:cxn modelId="{ECA147B7-7370-DA49-8B0D-12D0F83C0DC8}" type="presOf" srcId="{5392F049-B5FF-481D-8676-714B67DD2CDC}" destId="{35832D54-0674-43CF-8502-307D4D7E7A47}" srcOrd="0" destOrd="0" presId="urn:microsoft.com/office/officeart/2005/8/layout/orgChart1"/>
    <dgm:cxn modelId="{491378BA-2BCC-A941-ACE5-72E6E060FD40}" type="presOf" srcId="{5129E6A5-77A7-416C-9804-3D1E76C32A86}" destId="{292BC295-FCD2-4239-B2F7-F035652A551D}" srcOrd="0" destOrd="0" presId="urn:microsoft.com/office/officeart/2005/8/layout/orgChart1"/>
    <dgm:cxn modelId="{79DE11BC-7B33-4F30-AFBE-C492B2BB4C6D}" srcId="{C982CDB5-B4CD-4D8E-8577-88137B5B739A}" destId="{5392F049-B5FF-481D-8676-714B67DD2CDC}" srcOrd="1" destOrd="0" parTransId="{5A375F73-6A1F-4721-A91D-12569D0399B8}" sibTransId="{3101EAEC-2EB0-4A57-A193-438B5B73F417}"/>
    <dgm:cxn modelId="{98456EC6-36FB-2945-A302-44ACFE2CD69A}" type="presOf" srcId="{AEA7B9A0-C55E-4EBB-82F2-9B9ABCA16BD6}" destId="{6D9013D6-C2C6-4659-A794-25A961BDE03E}" srcOrd="1" destOrd="0" presId="urn:microsoft.com/office/officeart/2005/8/layout/orgChart1"/>
    <dgm:cxn modelId="{FB38F3C6-DBD0-4010-8F9D-4CE1E6422CB6}" srcId="{A89F6751-A7A2-4F44-89A4-8BCBD4EF23B6}" destId="{AEA7B9A0-C55E-4EBB-82F2-9B9ABCA16BD6}" srcOrd="2" destOrd="0" parTransId="{E002E35B-DEBE-4BDC-BDB9-B1F19686AFB9}" sibTransId="{6AF47B80-E40A-4EB7-8D7A-DB381603B828}"/>
    <dgm:cxn modelId="{D7B93DCB-909C-044E-9270-24847FA3E60F}" type="presOf" srcId="{E88BD228-801A-4CB1-A674-08123A065768}" destId="{1A4526C2-524F-4D77-8F9A-1F515A40715F}" srcOrd="0" destOrd="0" presId="urn:microsoft.com/office/officeart/2005/8/layout/orgChart1"/>
    <dgm:cxn modelId="{A380BECF-864F-904A-AFC5-67BD02AFCD5A}" type="presOf" srcId="{E002E35B-DEBE-4BDC-BDB9-B1F19686AFB9}" destId="{0598AB33-C37C-4351-AAD5-5A3E22504A5A}" srcOrd="0" destOrd="0" presId="urn:microsoft.com/office/officeart/2005/8/layout/orgChart1"/>
    <dgm:cxn modelId="{DCE27CD8-C8C4-E345-8958-77D007D35869}" type="presOf" srcId="{AEA7B9A0-C55E-4EBB-82F2-9B9ABCA16BD6}" destId="{62AFE449-4F77-4EF6-B2D5-CAE4156F836C}" srcOrd="0" destOrd="0" presId="urn:microsoft.com/office/officeart/2005/8/layout/orgChart1"/>
    <dgm:cxn modelId="{EDCF0ADB-5DAD-6B42-A440-DA4EE3FEE545}" type="presOf" srcId="{3DCBD31D-F4F1-4276-B92B-9D40B73D43C3}" destId="{3FC51CC2-68EA-44F6-94B4-E1869ECF1E8E}" srcOrd="0" destOrd="0" presId="urn:microsoft.com/office/officeart/2005/8/layout/orgChart1"/>
    <dgm:cxn modelId="{567C05F1-63CF-E349-8188-66927469576D}" type="presOf" srcId="{01154413-661F-4328-854D-D476ADB3BA50}" destId="{1E672EBE-875D-4B5C-92FA-F9D280677432}" srcOrd="0" destOrd="0" presId="urn:microsoft.com/office/officeart/2005/8/layout/orgChart1"/>
    <dgm:cxn modelId="{9336F4FA-2FD9-604E-8DFF-3C6ED3C319E1}" type="presOf" srcId="{3DCBD31D-F4F1-4276-B92B-9D40B73D43C3}" destId="{0B839892-74F2-4FFB-BEEC-6EC70821DAC6}" srcOrd="1" destOrd="0" presId="urn:microsoft.com/office/officeart/2005/8/layout/orgChart1"/>
    <dgm:cxn modelId="{4C3F36FE-9F65-4A4C-89C4-F60D8C167CF9}" type="presOf" srcId="{6FB3ADBD-6B88-4D5C-BBED-70AA99EC95F4}" destId="{56C6719D-147E-43D5-9B22-6613C5231DC1}" srcOrd="0" destOrd="0" presId="urn:microsoft.com/office/officeart/2005/8/layout/orgChart1"/>
    <dgm:cxn modelId="{8DC30869-522E-4249-B42D-01CEACE8AD45}" type="presParOf" srcId="{56C6719D-147E-43D5-9B22-6613C5231DC1}" destId="{6A5CF196-A04D-48A2-AC10-1676A4C2AA31}" srcOrd="0" destOrd="0" presId="urn:microsoft.com/office/officeart/2005/8/layout/orgChart1"/>
    <dgm:cxn modelId="{55A547B7-F28A-D146-8B46-EEF2DFDEAE75}" type="presParOf" srcId="{6A5CF196-A04D-48A2-AC10-1676A4C2AA31}" destId="{3FD10851-F7E3-4138-8227-7ADC0E8E7E61}" srcOrd="0" destOrd="0" presId="urn:microsoft.com/office/officeart/2005/8/layout/orgChart1"/>
    <dgm:cxn modelId="{C12A0149-E348-1340-9A8E-4081D7806C34}" type="presParOf" srcId="{3FD10851-F7E3-4138-8227-7ADC0E8E7E61}" destId="{D58FE818-DCFE-48F2-8BEF-AE55CD9CBD45}" srcOrd="0" destOrd="0" presId="urn:microsoft.com/office/officeart/2005/8/layout/orgChart1"/>
    <dgm:cxn modelId="{0534F4F0-7A95-A045-B003-F90A52D709A7}" type="presParOf" srcId="{3FD10851-F7E3-4138-8227-7ADC0E8E7E61}" destId="{26940B84-20E4-451A-9104-B6E01A41358F}" srcOrd="1" destOrd="0" presId="urn:microsoft.com/office/officeart/2005/8/layout/orgChart1"/>
    <dgm:cxn modelId="{67E47698-B62A-2047-883C-5650AB804464}" type="presParOf" srcId="{6A5CF196-A04D-48A2-AC10-1676A4C2AA31}" destId="{B37159FE-B4DD-4F40-AD99-0BE5A1C781DC}" srcOrd="1" destOrd="0" presId="urn:microsoft.com/office/officeart/2005/8/layout/orgChart1"/>
    <dgm:cxn modelId="{0BD54C72-70CC-EF48-ABA6-A14C84E1A68E}" type="presParOf" srcId="{B37159FE-B4DD-4F40-AD99-0BE5A1C781DC}" destId="{301C988D-8A84-404B-90D9-02255F0FCD96}" srcOrd="0" destOrd="0" presId="urn:microsoft.com/office/officeart/2005/8/layout/orgChart1"/>
    <dgm:cxn modelId="{DACC3204-3E26-7648-843D-05C88EC42841}" type="presParOf" srcId="{B37159FE-B4DD-4F40-AD99-0BE5A1C781DC}" destId="{B6EB8813-9023-48E1-A692-2C358E45A1DF}" srcOrd="1" destOrd="0" presId="urn:microsoft.com/office/officeart/2005/8/layout/orgChart1"/>
    <dgm:cxn modelId="{FFCBE724-CEE0-BB47-8B0E-8CE24A006DF0}" type="presParOf" srcId="{B6EB8813-9023-48E1-A692-2C358E45A1DF}" destId="{90F4F68F-F764-4ED1-8165-B0EC15C7ACBB}" srcOrd="0" destOrd="0" presId="urn:microsoft.com/office/officeart/2005/8/layout/orgChart1"/>
    <dgm:cxn modelId="{8EF9BDF9-22FF-9B4F-BCAB-9D10D70A7E57}" type="presParOf" srcId="{90F4F68F-F764-4ED1-8165-B0EC15C7ACBB}" destId="{C9677E9D-7B1A-4454-A09F-8C713F8B9B90}" srcOrd="0" destOrd="0" presId="urn:microsoft.com/office/officeart/2005/8/layout/orgChart1"/>
    <dgm:cxn modelId="{98B201A2-E085-684E-B010-3BEDE9DCD629}" type="presParOf" srcId="{90F4F68F-F764-4ED1-8165-B0EC15C7ACBB}" destId="{D51FDA9A-ADEE-4F35-A61C-2B2416B1543F}" srcOrd="1" destOrd="0" presId="urn:microsoft.com/office/officeart/2005/8/layout/orgChart1"/>
    <dgm:cxn modelId="{36ABDE9A-8CA8-1544-BA62-02A7C9413B5A}" type="presParOf" srcId="{B6EB8813-9023-48E1-A692-2C358E45A1DF}" destId="{4A7414AA-58F4-44F1-B2A1-7E1BF38F027E}" srcOrd="1" destOrd="0" presId="urn:microsoft.com/office/officeart/2005/8/layout/orgChart1"/>
    <dgm:cxn modelId="{404AC6D7-01E8-E043-9F64-71C86C0A744F}" type="presParOf" srcId="{4A7414AA-58F4-44F1-B2A1-7E1BF38F027E}" destId="{1E672EBE-875D-4B5C-92FA-F9D280677432}" srcOrd="0" destOrd="0" presId="urn:microsoft.com/office/officeart/2005/8/layout/orgChart1"/>
    <dgm:cxn modelId="{E85FD369-8415-204B-A959-B1497834E869}" type="presParOf" srcId="{4A7414AA-58F4-44F1-B2A1-7E1BF38F027E}" destId="{817FE9BB-CC28-459A-B231-206B365AF580}" srcOrd="1" destOrd="0" presId="urn:microsoft.com/office/officeart/2005/8/layout/orgChart1"/>
    <dgm:cxn modelId="{C5678AFF-7FBF-9C48-BAA8-F4921F09601B}" type="presParOf" srcId="{817FE9BB-CC28-459A-B231-206B365AF580}" destId="{63DFCC48-2527-4F22-86FF-0320D1CDB3A2}" srcOrd="0" destOrd="0" presId="urn:microsoft.com/office/officeart/2005/8/layout/orgChart1"/>
    <dgm:cxn modelId="{CA6F5AB8-AE92-7742-AF7C-A16743B18044}" type="presParOf" srcId="{63DFCC48-2527-4F22-86FF-0320D1CDB3A2}" destId="{67F8F556-BFF6-4557-A940-EF8ABCA7539F}" srcOrd="0" destOrd="0" presId="urn:microsoft.com/office/officeart/2005/8/layout/orgChart1"/>
    <dgm:cxn modelId="{FF24A23E-7E3E-F34A-B809-DDE3543BB877}" type="presParOf" srcId="{63DFCC48-2527-4F22-86FF-0320D1CDB3A2}" destId="{83FD71D0-C25C-4C8D-9637-7FBBD6DC135B}" srcOrd="1" destOrd="0" presId="urn:microsoft.com/office/officeart/2005/8/layout/orgChart1"/>
    <dgm:cxn modelId="{0F9AE8DA-DEDC-2045-9997-B25396698778}" type="presParOf" srcId="{817FE9BB-CC28-459A-B231-206B365AF580}" destId="{EF7D8540-5AC9-48E8-B111-9B6C59E466B5}" srcOrd="1" destOrd="0" presId="urn:microsoft.com/office/officeart/2005/8/layout/orgChart1"/>
    <dgm:cxn modelId="{7E26916A-8E10-9F4B-959B-4EB4F1BBCA70}" type="presParOf" srcId="{817FE9BB-CC28-459A-B231-206B365AF580}" destId="{9FBE59D2-742D-4FBD-A0AC-85C75833375E}" srcOrd="2" destOrd="0" presId="urn:microsoft.com/office/officeart/2005/8/layout/orgChart1"/>
    <dgm:cxn modelId="{980FD256-CF23-204D-A699-109A7EA1BB3C}" type="presParOf" srcId="{4A7414AA-58F4-44F1-B2A1-7E1BF38F027E}" destId="{AA5939A0-9EF6-425B-89A2-7C226CC452C9}" srcOrd="2" destOrd="0" presId="urn:microsoft.com/office/officeart/2005/8/layout/orgChart1"/>
    <dgm:cxn modelId="{FD4BE3F5-A50E-8C46-A21D-D0DBB53710DE}" type="presParOf" srcId="{4A7414AA-58F4-44F1-B2A1-7E1BF38F027E}" destId="{709A273F-91EB-4EF2-A74B-02424292812D}" srcOrd="3" destOrd="0" presId="urn:microsoft.com/office/officeart/2005/8/layout/orgChart1"/>
    <dgm:cxn modelId="{40F2024F-2426-AD4A-88C8-0812884D8701}" type="presParOf" srcId="{709A273F-91EB-4EF2-A74B-02424292812D}" destId="{0C796D9B-D58B-4828-8ED6-15FB13B18B36}" srcOrd="0" destOrd="0" presId="urn:microsoft.com/office/officeart/2005/8/layout/orgChart1"/>
    <dgm:cxn modelId="{E81910E0-07E4-E442-8B6C-BD2032517E2E}" type="presParOf" srcId="{0C796D9B-D58B-4828-8ED6-15FB13B18B36}" destId="{DA89C21C-556C-4DE7-BE5B-A0ADA33935EF}" srcOrd="0" destOrd="0" presId="urn:microsoft.com/office/officeart/2005/8/layout/orgChart1"/>
    <dgm:cxn modelId="{EBF677D6-D937-1F44-9433-AA1224620092}" type="presParOf" srcId="{0C796D9B-D58B-4828-8ED6-15FB13B18B36}" destId="{6B848C95-7B39-48F0-8765-4FCA514D3950}" srcOrd="1" destOrd="0" presId="urn:microsoft.com/office/officeart/2005/8/layout/orgChart1"/>
    <dgm:cxn modelId="{BAFB6E42-737C-7A49-8BA4-803BEBD79AE4}" type="presParOf" srcId="{709A273F-91EB-4EF2-A74B-02424292812D}" destId="{CCE1A964-5858-4799-842B-29F29CEE92BD}" srcOrd="1" destOrd="0" presId="urn:microsoft.com/office/officeart/2005/8/layout/orgChart1"/>
    <dgm:cxn modelId="{9A8CE63F-0C8F-504A-A95D-EBC58B5DB123}" type="presParOf" srcId="{709A273F-91EB-4EF2-A74B-02424292812D}" destId="{0CB2244D-ABE6-4030-A59B-8FF8578EF41E}" srcOrd="2" destOrd="0" presId="urn:microsoft.com/office/officeart/2005/8/layout/orgChart1"/>
    <dgm:cxn modelId="{D9E8E39E-C696-E940-9A1E-56A641F38534}" type="presParOf" srcId="{B6EB8813-9023-48E1-A692-2C358E45A1DF}" destId="{B89E750B-5FB7-4A50-8198-DCC53878623C}" srcOrd="2" destOrd="0" presId="urn:microsoft.com/office/officeart/2005/8/layout/orgChart1"/>
    <dgm:cxn modelId="{C9FF9916-08FA-F446-A455-B932184798E9}" type="presParOf" srcId="{B37159FE-B4DD-4F40-AD99-0BE5A1C781DC}" destId="{779590B5-C3B8-4FA1-ACDA-F0AB6BD7CC56}" srcOrd="2" destOrd="0" presId="urn:microsoft.com/office/officeart/2005/8/layout/orgChart1"/>
    <dgm:cxn modelId="{CC2AB39D-EEB6-6742-808A-319352F830DE}" type="presParOf" srcId="{B37159FE-B4DD-4F40-AD99-0BE5A1C781DC}" destId="{C70400D7-F737-4BD7-8DBF-9123868FF10C}" srcOrd="3" destOrd="0" presId="urn:microsoft.com/office/officeart/2005/8/layout/orgChart1"/>
    <dgm:cxn modelId="{7A86DE19-F3C3-834C-8BB3-EDFE29D8431E}" type="presParOf" srcId="{C70400D7-F737-4BD7-8DBF-9123868FF10C}" destId="{8D579D95-99C7-4959-B36B-A3C85CFEA62A}" srcOrd="0" destOrd="0" presId="urn:microsoft.com/office/officeart/2005/8/layout/orgChart1"/>
    <dgm:cxn modelId="{89D1FEFF-305E-3D40-A1CD-010EABE88EC6}" type="presParOf" srcId="{8D579D95-99C7-4959-B36B-A3C85CFEA62A}" destId="{35832D54-0674-43CF-8502-307D4D7E7A47}" srcOrd="0" destOrd="0" presId="urn:microsoft.com/office/officeart/2005/8/layout/orgChart1"/>
    <dgm:cxn modelId="{F237C6F0-2489-A841-B3E6-42A00FFD9BD9}" type="presParOf" srcId="{8D579D95-99C7-4959-B36B-A3C85CFEA62A}" destId="{2A45ABA6-4BE3-4058-96C7-34FBA5860003}" srcOrd="1" destOrd="0" presId="urn:microsoft.com/office/officeart/2005/8/layout/orgChart1"/>
    <dgm:cxn modelId="{9850EE92-3FE3-1F42-9CAE-F21DD43D7E49}" type="presParOf" srcId="{C70400D7-F737-4BD7-8DBF-9123868FF10C}" destId="{5A72BA80-9244-4A58-A79B-80B9AB390F31}" srcOrd="1" destOrd="0" presId="urn:microsoft.com/office/officeart/2005/8/layout/orgChart1"/>
    <dgm:cxn modelId="{3D0D480D-BCEF-014E-9F92-2AC6D53D2000}" type="presParOf" srcId="{5A72BA80-9244-4A58-A79B-80B9AB390F31}" destId="{5A3B69B8-2310-4094-AE61-DA2D4667BFEF}" srcOrd="0" destOrd="0" presId="urn:microsoft.com/office/officeart/2005/8/layout/orgChart1"/>
    <dgm:cxn modelId="{4A01A73E-0D7D-944C-A589-01B31FECACA1}" type="presParOf" srcId="{5A72BA80-9244-4A58-A79B-80B9AB390F31}" destId="{B2A2DC6D-D88C-462F-A49D-F2D287A5F9C4}" srcOrd="1" destOrd="0" presId="urn:microsoft.com/office/officeart/2005/8/layout/orgChart1"/>
    <dgm:cxn modelId="{7861514A-8436-1D4D-A674-4B1132B96630}" type="presParOf" srcId="{B2A2DC6D-D88C-462F-A49D-F2D287A5F9C4}" destId="{0BE72EEF-EF61-445A-BBB4-D1E02BAADC56}" srcOrd="0" destOrd="0" presId="urn:microsoft.com/office/officeart/2005/8/layout/orgChart1"/>
    <dgm:cxn modelId="{9C74CFD6-B275-7C4C-866C-2E5AA02F7C9E}" type="presParOf" srcId="{0BE72EEF-EF61-445A-BBB4-D1E02BAADC56}" destId="{3FC51CC2-68EA-44F6-94B4-E1869ECF1E8E}" srcOrd="0" destOrd="0" presId="urn:microsoft.com/office/officeart/2005/8/layout/orgChart1"/>
    <dgm:cxn modelId="{DD9F0F6C-A63A-CC47-9647-F82FE2259A40}" type="presParOf" srcId="{0BE72EEF-EF61-445A-BBB4-D1E02BAADC56}" destId="{0B839892-74F2-4FFB-BEEC-6EC70821DAC6}" srcOrd="1" destOrd="0" presId="urn:microsoft.com/office/officeart/2005/8/layout/orgChart1"/>
    <dgm:cxn modelId="{65982749-FE00-3348-8498-69DADCEA9A82}" type="presParOf" srcId="{B2A2DC6D-D88C-462F-A49D-F2D287A5F9C4}" destId="{B1B1A1C7-0D35-4D01-96D1-0785AC307F49}" srcOrd="1" destOrd="0" presId="urn:microsoft.com/office/officeart/2005/8/layout/orgChart1"/>
    <dgm:cxn modelId="{EFE7A63E-7DA8-A240-A31F-6DA086CC27E3}" type="presParOf" srcId="{B2A2DC6D-D88C-462F-A49D-F2D287A5F9C4}" destId="{49AADB5E-65A6-4C0A-B0DC-A9BB9A9782D0}" srcOrd="2" destOrd="0" presId="urn:microsoft.com/office/officeart/2005/8/layout/orgChart1"/>
    <dgm:cxn modelId="{26567D85-1740-9649-9FA6-F3E0419C67FF}" type="presParOf" srcId="{5A72BA80-9244-4A58-A79B-80B9AB390F31}" destId="{C4906751-84DD-4553-BD83-2C7F995A90AD}" srcOrd="2" destOrd="0" presId="urn:microsoft.com/office/officeart/2005/8/layout/orgChart1"/>
    <dgm:cxn modelId="{9F14156F-B45F-4A49-BD1D-D8F258B62668}" type="presParOf" srcId="{5A72BA80-9244-4A58-A79B-80B9AB390F31}" destId="{BAB87285-70AA-4E36-90B6-5F639F7AEFEB}" srcOrd="3" destOrd="0" presId="urn:microsoft.com/office/officeart/2005/8/layout/orgChart1"/>
    <dgm:cxn modelId="{D9474598-5B89-6F4E-936C-02B76C125D17}" type="presParOf" srcId="{BAB87285-70AA-4E36-90B6-5F639F7AEFEB}" destId="{D9B735F4-37C7-4386-81F6-27EA322A6165}" srcOrd="0" destOrd="0" presId="urn:microsoft.com/office/officeart/2005/8/layout/orgChart1"/>
    <dgm:cxn modelId="{CA0D737E-5BCB-504E-BD64-11052F046E82}" type="presParOf" srcId="{D9B735F4-37C7-4386-81F6-27EA322A6165}" destId="{71746EDE-792F-4BAD-A42E-BF8122F98033}" srcOrd="0" destOrd="0" presId="urn:microsoft.com/office/officeart/2005/8/layout/orgChart1"/>
    <dgm:cxn modelId="{1D3BF8D4-49C0-2047-ACEC-1CDCFBC7233F}" type="presParOf" srcId="{D9B735F4-37C7-4386-81F6-27EA322A6165}" destId="{A3C2F34F-0D63-4C59-85A9-DD1822EF06D5}" srcOrd="1" destOrd="0" presId="urn:microsoft.com/office/officeart/2005/8/layout/orgChart1"/>
    <dgm:cxn modelId="{CBD4CEF4-7D63-FF42-97C0-CFB3D7FA685D}" type="presParOf" srcId="{BAB87285-70AA-4E36-90B6-5F639F7AEFEB}" destId="{F34BCF0C-9656-4AD3-90A8-0D3171E3FB10}" srcOrd="1" destOrd="0" presId="urn:microsoft.com/office/officeart/2005/8/layout/orgChart1"/>
    <dgm:cxn modelId="{11A6C7FA-60C3-D24C-A52E-2D6113A36B7A}" type="presParOf" srcId="{F34BCF0C-9656-4AD3-90A8-0D3171E3FB10}" destId="{1A4526C2-524F-4D77-8F9A-1F515A40715F}" srcOrd="0" destOrd="0" presId="urn:microsoft.com/office/officeart/2005/8/layout/orgChart1"/>
    <dgm:cxn modelId="{F3BA0E09-30EC-DC4C-AD85-114879CCA2FA}" type="presParOf" srcId="{F34BCF0C-9656-4AD3-90A8-0D3171E3FB10}" destId="{BCE1C55A-BB2B-4922-BD64-3271C43D1F4F}" srcOrd="1" destOrd="0" presId="urn:microsoft.com/office/officeart/2005/8/layout/orgChart1"/>
    <dgm:cxn modelId="{746E3355-98A9-BF47-B7E8-3FA8B64FA57B}" type="presParOf" srcId="{BCE1C55A-BB2B-4922-BD64-3271C43D1F4F}" destId="{1D72B4D1-FA56-4480-AE95-6E81A3D45638}" srcOrd="0" destOrd="0" presId="urn:microsoft.com/office/officeart/2005/8/layout/orgChart1"/>
    <dgm:cxn modelId="{EC1FE5A5-013D-A84D-9162-41B767973231}" type="presParOf" srcId="{1D72B4D1-FA56-4480-AE95-6E81A3D45638}" destId="{BC4DC2BA-3D63-4833-9194-C16718D9846B}" srcOrd="0" destOrd="0" presId="urn:microsoft.com/office/officeart/2005/8/layout/orgChart1"/>
    <dgm:cxn modelId="{BC21E08A-81DF-C241-A98F-00AA97ED70B4}" type="presParOf" srcId="{1D72B4D1-FA56-4480-AE95-6E81A3D45638}" destId="{EB182751-82B3-46C6-AA22-56CD91B6D5BF}" srcOrd="1" destOrd="0" presId="urn:microsoft.com/office/officeart/2005/8/layout/orgChart1"/>
    <dgm:cxn modelId="{95C5A884-7772-9545-ADFB-624B161792C7}" type="presParOf" srcId="{BCE1C55A-BB2B-4922-BD64-3271C43D1F4F}" destId="{E0C72E8E-4512-4FC6-BF44-5B20DD3D212E}" srcOrd="1" destOrd="0" presId="urn:microsoft.com/office/officeart/2005/8/layout/orgChart1"/>
    <dgm:cxn modelId="{15A077B7-178F-FF4B-AFDB-6799D0EE682A}" type="presParOf" srcId="{BCE1C55A-BB2B-4922-BD64-3271C43D1F4F}" destId="{51627B3A-C2CE-41C7-903D-5F9562A1D43E}" srcOrd="2" destOrd="0" presId="urn:microsoft.com/office/officeart/2005/8/layout/orgChart1"/>
    <dgm:cxn modelId="{0C5AFA1A-A2B7-3047-93F3-C6817A333F2F}" type="presParOf" srcId="{F34BCF0C-9656-4AD3-90A8-0D3171E3FB10}" destId="{55FAAA32-58C3-44C2-B25D-27B76A624BE1}" srcOrd="2" destOrd="0" presId="urn:microsoft.com/office/officeart/2005/8/layout/orgChart1"/>
    <dgm:cxn modelId="{C0C5F811-6C01-F942-B90C-27803ED10F91}" type="presParOf" srcId="{F34BCF0C-9656-4AD3-90A8-0D3171E3FB10}" destId="{4D63725A-D63F-4AA1-A198-311339E7FAAB}" srcOrd="3" destOrd="0" presId="urn:microsoft.com/office/officeart/2005/8/layout/orgChart1"/>
    <dgm:cxn modelId="{7DE66CF0-1491-1D4A-83E4-5BEF73C4D46C}" type="presParOf" srcId="{4D63725A-D63F-4AA1-A198-311339E7FAAB}" destId="{E4EEC04D-2F95-4D37-947F-D35C1E2583FD}" srcOrd="0" destOrd="0" presId="urn:microsoft.com/office/officeart/2005/8/layout/orgChart1"/>
    <dgm:cxn modelId="{E1816D4E-635B-1647-BCC3-887C6F330055}" type="presParOf" srcId="{E4EEC04D-2F95-4D37-947F-D35C1E2583FD}" destId="{292BC295-FCD2-4239-B2F7-F035652A551D}" srcOrd="0" destOrd="0" presId="urn:microsoft.com/office/officeart/2005/8/layout/orgChart1"/>
    <dgm:cxn modelId="{8AE80B0C-0809-2147-B8A7-3404C6B42FF9}" type="presParOf" srcId="{E4EEC04D-2F95-4D37-947F-D35C1E2583FD}" destId="{952A8763-FAA1-4730-9F6E-A0B32D8390FB}" srcOrd="1" destOrd="0" presId="urn:microsoft.com/office/officeart/2005/8/layout/orgChart1"/>
    <dgm:cxn modelId="{71F7349C-6DDE-C149-B7B6-C6D5B3F614DA}" type="presParOf" srcId="{4D63725A-D63F-4AA1-A198-311339E7FAAB}" destId="{F6D6F23F-7BD8-42C3-954A-F1FECAAB050A}" srcOrd="1" destOrd="0" presId="urn:microsoft.com/office/officeart/2005/8/layout/orgChart1"/>
    <dgm:cxn modelId="{11AF593C-E452-1047-B752-D8DD2D9336FC}" type="presParOf" srcId="{4D63725A-D63F-4AA1-A198-311339E7FAAB}" destId="{6DD0E9AE-2926-435A-AADE-16D6E5E19393}" srcOrd="2" destOrd="0" presId="urn:microsoft.com/office/officeart/2005/8/layout/orgChart1"/>
    <dgm:cxn modelId="{6887FD5D-29A5-BA45-A01C-F56941D1D97B}" type="presParOf" srcId="{F34BCF0C-9656-4AD3-90A8-0D3171E3FB10}" destId="{0598AB33-C37C-4351-AAD5-5A3E22504A5A}" srcOrd="4" destOrd="0" presId="urn:microsoft.com/office/officeart/2005/8/layout/orgChart1"/>
    <dgm:cxn modelId="{FD1CEE17-E314-B240-A09A-1558702F174C}" type="presParOf" srcId="{F34BCF0C-9656-4AD3-90A8-0D3171E3FB10}" destId="{159A1F3A-EBE2-48A2-8671-36CE745E430C}" srcOrd="5" destOrd="0" presId="urn:microsoft.com/office/officeart/2005/8/layout/orgChart1"/>
    <dgm:cxn modelId="{F9A41263-6D92-5045-B52C-635AD047D1B3}" type="presParOf" srcId="{159A1F3A-EBE2-48A2-8671-36CE745E430C}" destId="{891AAC90-2DC1-464F-A60B-2910BC2203C0}" srcOrd="0" destOrd="0" presId="urn:microsoft.com/office/officeart/2005/8/layout/orgChart1"/>
    <dgm:cxn modelId="{F2120161-23FD-3F4C-B6FE-C91191BC5FAA}" type="presParOf" srcId="{891AAC90-2DC1-464F-A60B-2910BC2203C0}" destId="{62AFE449-4F77-4EF6-B2D5-CAE4156F836C}" srcOrd="0" destOrd="0" presId="urn:microsoft.com/office/officeart/2005/8/layout/orgChart1"/>
    <dgm:cxn modelId="{489B12F8-4359-FF40-91D8-1E6018914F43}" type="presParOf" srcId="{891AAC90-2DC1-464F-A60B-2910BC2203C0}" destId="{6D9013D6-C2C6-4659-A794-25A961BDE03E}" srcOrd="1" destOrd="0" presId="urn:microsoft.com/office/officeart/2005/8/layout/orgChart1"/>
    <dgm:cxn modelId="{8AA6B21F-ED8F-EA41-895B-F6A950D9C577}" type="presParOf" srcId="{159A1F3A-EBE2-48A2-8671-36CE745E430C}" destId="{8055319F-F243-400C-B067-806A1BF65711}" srcOrd="1" destOrd="0" presId="urn:microsoft.com/office/officeart/2005/8/layout/orgChart1"/>
    <dgm:cxn modelId="{FC504661-BC54-3146-8FD2-1868BD2B943B}" type="presParOf" srcId="{159A1F3A-EBE2-48A2-8671-36CE745E430C}" destId="{3C4B840C-5EDD-449C-931D-47C1541084EC}" srcOrd="2" destOrd="0" presId="urn:microsoft.com/office/officeart/2005/8/layout/orgChart1"/>
    <dgm:cxn modelId="{96311F07-06F2-9949-A3E4-EBABB97421E5}" type="presParOf" srcId="{F34BCF0C-9656-4AD3-90A8-0D3171E3FB10}" destId="{2906655A-AC85-45EA-9E7B-6F8111E2FC79}" srcOrd="6" destOrd="0" presId="urn:microsoft.com/office/officeart/2005/8/layout/orgChart1"/>
    <dgm:cxn modelId="{98E08129-814B-154D-8664-2CA0CBD33ECF}" type="presParOf" srcId="{F34BCF0C-9656-4AD3-90A8-0D3171E3FB10}" destId="{2DA515C1-2DD7-4F08-85D7-979D08705937}" srcOrd="7" destOrd="0" presId="urn:microsoft.com/office/officeart/2005/8/layout/orgChart1"/>
    <dgm:cxn modelId="{C5CC1A5C-CBE2-9646-9DFE-F68B0FD3AB34}" type="presParOf" srcId="{2DA515C1-2DD7-4F08-85D7-979D08705937}" destId="{7000F6EA-A030-40E0-B743-D2F063C77FC4}" srcOrd="0" destOrd="0" presId="urn:microsoft.com/office/officeart/2005/8/layout/orgChart1"/>
    <dgm:cxn modelId="{E8AD1A3D-8D55-6B43-9EE0-DDAB174FCB4F}" type="presParOf" srcId="{7000F6EA-A030-40E0-B743-D2F063C77FC4}" destId="{3913105A-2A59-4C60-A023-7AC720F89E3D}" srcOrd="0" destOrd="0" presId="urn:microsoft.com/office/officeart/2005/8/layout/orgChart1"/>
    <dgm:cxn modelId="{6513CE73-EDF7-FA4C-BF5E-432915F7EC13}" type="presParOf" srcId="{7000F6EA-A030-40E0-B743-D2F063C77FC4}" destId="{7870FF9A-3D80-42AC-AF34-63AAFDA22638}" srcOrd="1" destOrd="0" presId="urn:microsoft.com/office/officeart/2005/8/layout/orgChart1"/>
    <dgm:cxn modelId="{DC8113CB-6827-9445-8818-78F55FB79E90}" type="presParOf" srcId="{2DA515C1-2DD7-4F08-85D7-979D08705937}" destId="{5FF7DC64-E0EC-4AD9-93C4-4773120B5181}" srcOrd="1" destOrd="0" presId="urn:microsoft.com/office/officeart/2005/8/layout/orgChart1"/>
    <dgm:cxn modelId="{4B601F33-DE1F-A941-9B53-3DAAAF26CF21}" type="presParOf" srcId="{2DA515C1-2DD7-4F08-85D7-979D08705937}" destId="{DAFAA90E-5F46-4B53-937B-1FB3A9DAB87A}" srcOrd="2" destOrd="0" presId="urn:microsoft.com/office/officeart/2005/8/layout/orgChart1"/>
    <dgm:cxn modelId="{D58310EB-B6A3-3941-B5B0-076CA5F91DD1}" type="presParOf" srcId="{BAB87285-70AA-4E36-90B6-5F639F7AEFEB}" destId="{920D73A9-1043-4242-9455-98C7973EE70E}" srcOrd="2" destOrd="0" presId="urn:microsoft.com/office/officeart/2005/8/layout/orgChart1"/>
    <dgm:cxn modelId="{F56188DB-27D5-BE44-B606-D970C8B3F97E}" type="presParOf" srcId="{C70400D7-F737-4BD7-8DBF-9123868FF10C}" destId="{11221C2E-094C-4B66-ABFF-FF105C0C1670}" srcOrd="2" destOrd="0" presId="urn:microsoft.com/office/officeart/2005/8/layout/orgChart1"/>
    <dgm:cxn modelId="{D59FF4E9-7239-094D-8B07-ACAB4649E971}" type="presParOf" srcId="{6A5CF196-A04D-48A2-AC10-1676A4C2AA31}" destId="{6C86379D-9DBB-45F4-AA5B-A8B3C52A81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6655A-AC85-45EA-9E7B-6F8111E2FC79}">
      <dsp:nvSpPr>
        <dsp:cNvPr id="0" name=""/>
        <dsp:cNvSpPr/>
      </dsp:nvSpPr>
      <dsp:spPr>
        <a:xfrm>
          <a:off x="3657843" y="1698124"/>
          <a:ext cx="132550" cy="2288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8697"/>
              </a:lnTo>
              <a:lnTo>
                <a:pt x="132550" y="22886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8AB33-C37C-4351-AAD5-5A3E22504A5A}">
      <dsp:nvSpPr>
        <dsp:cNvPr id="0" name=""/>
        <dsp:cNvSpPr/>
      </dsp:nvSpPr>
      <dsp:spPr>
        <a:xfrm>
          <a:off x="3657843" y="1698124"/>
          <a:ext cx="132550" cy="166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293"/>
              </a:lnTo>
              <a:lnTo>
                <a:pt x="132550" y="166129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AAA32-58C3-44C2-B25D-27B76A624BE1}">
      <dsp:nvSpPr>
        <dsp:cNvPr id="0" name=""/>
        <dsp:cNvSpPr/>
      </dsp:nvSpPr>
      <dsp:spPr>
        <a:xfrm>
          <a:off x="3657843" y="1698124"/>
          <a:ext cx="132550" cy="1033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3890"/>
              </a:lnTo>
              <a:lnTo>
                <a:pt x="132550" y="103389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526C2-524F-4D77-8F9A-1F515A40715F}">
      <dsp:nvSpPr>
        <dsp:cNvPr id="0" name=""/>
        <dsp:cNvSpPr/>
      </dsp:nvSpPr>
      <dsp:spPr>
        <a:xfrm>
          <a:off x="3657843" y="1698124"/>
          <a:ext cx="132550" cy="406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486"/>
              </a:lnTo>
              <a:lnTo>
                <a:pt x="132550" y="40648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06751-84DD-4553-BD83-2C7F995A90AD}">
      <dsp:nvSpPr>
        <dsp:cNvPr id="0" name=""/>
        <dsp:cNvSpPr/>
      </dsp:nvSpPr>
      <dsp:spPr>
        <a:xfrm>
          <a:off x="3476691" y="1070720"/>
          <a:ext cx="534618" cy="185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785"/>
              </a:lnTo>
              <a:lnTo>
                <a:pt x="534618" y="92785"/>
              </a:lnTo>
              <a:lnTo>
                <a:pt x="534618" y="18557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B69B8-2310-4094-AE61-DA2D4667BFEF}">
      <dsp:nvSpPr>
        <dsp:cNvPr id="0" name=""/>
        <dsp:cNvSpPr/>
      </dsp:nvSpPr>
      <dsp:spPr>
        <a:xfrm>
          <a:off x="2942073" y="1070720"/>
          <a:ext cx="534618" cy="185570"/>
        </a:xfrm>
        <a:custGeom>
          <a:avLst/>
          <a:gdLst/>
          <a:ahLst/>
          <a:cxnLst/>
          <a:rect l="0" t="0" r="0" b="0"/>
          <a:pathLst>
            <a:path>
              <a:moveTo>
                <a:pt x="534618" y="0"/>
              </a:moveTo>
              <a:lnTo>
                <a:pt x="534618" y="92785"/>
              </a:lnTo>
              <a:lnTo>
                <a:pt x="0" y="92785"/>
              </a:lnTo>
              <a:lnTo>
                <a:pt x="0" y="18557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590B5-C3B8-4FA1-ACDA-F0AB6BD7CC56}">
      <dsp:nvSpPr>
        <dsp:cNvPr id="0" name=""/>
        <dsp:cNvSpPr/>
      </dsp:nvSpPr>
      <dsp:spPr>
        <a:xfrm>
          <a:off x="2407454" y="443317"/>
          <a:ext cx="1069237" cy="185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785"/>
              </a:lnTo>
              <a:lnTo>
                <a:pt x="1069237" y="92785"/>
              </a:lnTo>
              <a:lnTo>
                <a:pt x="1069237" y="1855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939A0-9EF6-425B-89A2-7C226CC452C9}">
      <dsp:nvSpPr>
        <dsp:cNvPr id="0" name=""/>
        <dsp:cNvSpPr/>
      </dsp:nvSpPr>
      <dsp:spPr>
        <a:xfrm>
          <a:off x="1338217" y="1070720"/>
          <a:ext cx="534618" cy="185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785"/>
              </a:lnTo>
              <a:lnTo>
                <a:pt x="534618" y="92785"/>
              </a:lnTo>
              <a:lnTo>
                <a:pt x="534618" y="18557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72EBE-875D-4B5C-92FA-F9D280677432}">
      <dsp:nvSpPr>
        <dsp:cNvPr id="0" name=""/>
        <dsp:cNvSpPr/>
      </dsp:nvSpPr>
      <dsp:spPr>
        <a:xfrm>
          <a:off x="803599" y="1070720"/>
          <a:ext cx="534618" cy="185570"/>
        </a:xfrm>
        <a:custGeom>
          <a:avLst/>
          <a:gdLst/>
          <a:ahLst/>
          <a:cxnLst/>
          <a:rect l="0" t="0" r="0" b="0"/>
          <a:pathLst>
            <a:path>
              <a:moveTo>
                <a:pt x="534618" y="0"/>
              </a:moveTo>
              <a:lnTo>
                <a:pt x="534618" y="92785"/>
              </a:lnTo>
              <a:lnTo>
                <a:pt x="0" y="92785"/>
              </a:lnTo>
              <a:lnTo>
                <a:pt x="0" y="18557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988D-8A84-404B-90D9-02255F0FCD96}">
      <dsp:nvSpPr>
        <dsp:cNvPr id="0" name=""/>
        <dsp:cNvSpPr/>
      </dsp:nvSpPr>
      <dsp:spPr>
        <a:xfrm>
          <a:off x="1338217" y="443317"/>
          <a:ext cx="1069237" cy="185570"/>
        </a:xfrm>
        <a:custGeom>
          <a:avLst/>
          <a:gdLst/>
          <a:ahLst/>
          <a:cxnLst/>
          <a:rect l="0" t="0" r="0" b="0"/>
          <a:pathLst>
            <a:path>
              <a:moveTo>
                <a:pt x="1069237" y="0"/>
              </a:moveTo>
              <a:lnTo>
                <a:pt x="1069237" y="92785"/>
              </a:lnTo>
              <a:lnTo>
                <a:pt x="0" y="92785"/>
              </a:lnTo>
              <a:lnTo>
                <a:pt x="0" y="1855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FE818-DCFE-48F2-8BEF-AE55CD9CBD45}">
      <dsp:nvSpPr>
        <dsp:cNvPr id="0" name=""/>
        <dsp:cNvSpPr/>
      </dsp:nvSpPr>
      <dsp:spPr>
        <a:xfrm>
          <a:off x="1965621" y="1483"/>
          <a:ext cx="883666" cy="441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Face Detection</a:t>
          </a:r>
        </a:p>
      </dsp:txBody>
      <dsp:txXfrm>
        <a:off x="1965621" y="1483"/>
        <a:ext cx="883666" cy="441833"/>
      </dsp:txXfrm>
    </dsp:sp>
    <dsp:sp modelId="{C9677E9D-7B1A-4454-A09F-8C713F8B9B90}">
      <dsp:nvSpPr>
        <dsp:cNvPr id="0" name=""/>
        <dsp:cNvSpPr/>
      </dsp:nvSpPr>
      <dsp:spPr>
        <a:xfrm>
          <a:off x="896384" y="628887"/>
          <a:ext cx="883666" cy="441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Video</a:t>
          </a:r>
        </a:p>
      </dsp:txBody>
      <dsp:txXfrm>
        <a:off x="896384" y="628887"/>
        <a:ext cx="883666" cy="441833"/>
      </dsp:txXfrm>
    </dsp:sp>
    <dsp:sp modelId="{67F8F556-BFF6-4557-A940-EF8ABCA7539F}">
      <dsp:nvSpPr>
        <dsp:cNvPr id="0" name=""/>
        <dsp:cNvSpPr/>
      </dsp:nvSpPr>
      <dsp:spPr>
        <a:xfrm>
          <a:off x="361765" y="1256290"/>
          <a:ext cx="883666" cy="441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Color</a:t>
          </a:r>
        </a:p>
      </dsp:txBody>
      <dsp:txXfrm>
        <a:off x="361765" y="1256290"/>
        <a:ext cx="883666" cy="441833"/>
      </dsp:txXfrm>
    </dsp:sp>
    <dsp:sp modelId="{DA89C21C-556C-4DE7-BE5B-A0ADA33935EF}">
      <dsp:nvSpPr>
        <dsp:cNvPr id="0" name=""/>
        <dsp:cNvSpPr/>
      </dsp:nvSpPr>
      <dsp:spPr>
        <a:xfrm>
          <a:off x="1431002" y="1256290"/>
          <a:ext cx="883666" cy="441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Gray Scale</a:t>
          </a:r>
        </a:p>
      </dsp:txBody>
      <dsp:txXfrm>
        <a:off x="1431002" y="1256290"/>
        <a:ext cx="883666" cy="441833"/>
      </dsp:txXfrm>
    </dsp:sp>
    <dsp:sp modelId="{35832D54-0674-43CF-8502-307D4D7E7A47}">
      <dsp:nvSpPr>
        <dsp:cNvPr id="0" name=""/>
        <dsp:cNvSpPr/>
      </dsp:nvSpPr>
      <dsp:spPr>
        <a:xfrm>
          <a:off x="3034858" y="628887"/>
          <a:ext cx="883666" cy="441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Single Image</a:t>
          </a:r>
        </a:p>
      </dsp:txBody>
      <dsp:txXfrm>
        <a:off x="3034858" y="628887"/>
        <a:ext cx="883666" cy="441833"/>
      </dsp:txXfrm>
    </dsp:sp>
    <dsp:sp modelId="{3FC51CC2-68EA-44F6-94B4-E1869ECF1E8E}">
      <dsp:nvSpPr>
        <dsp:cNvPr id="0" name=""/>
        <dsp:cNvSpPr/>
      </dsp:nvSpPr>
      <dsp:spPr>
        <a:xfrm>
          <a:off x="2500239" y="1256290"/>
          <a:ext cx="883666" cy="441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Color</a:t>
          </a:r>
        </a:p>
      </dsp:txBody>
      <dsp:txXfrm>
        <a:off x="2500239" y="1256290"/>
        <a:ext cx="883666" cy="441833"/>
      </dsp:txXfrm>
    </dsp:sp>
    <dsp:sp modelId="{71746EDE-792F-4BAD-A42E-BF8122F98033}">
      <dsp:nvSpPr>
        <dsp:cNvPr id="0" name=""/>
        <dsp:cNvSpPr/>
      </dsp:nvSpPr>
      <dsp:spPr>
        <a:xfrm>
          <a:off x="3569476" y="1256290"/>
          <a:ext cx="883666" cy="441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Gray Scale</a:t>
          </a:r>
        </a:p>
      </dsp:txBody>
      <dsp:txXfrm>
        <a:off x="3569476" y="1256290"/>
        <a:ext cx="883666" cy="441833"/>
      </dsp:txXfrm>
    </dsp:sp>
    <dsp:sp modelId="{BC4DC2BA-3D63-4833-9194-C16718D9846B}">
      <dsp:nvSpPr>
        <dsp:cNvPr id="0" name=""/>
        <dsp:cNvSpPr/>
      </dsp:nvSpPr>
      <dsp:spPr>
        <a:xfrm>
          <a:off x="3790393" y="1883694"/>
          <a:ext cx="883666" cy="441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Upright frontal</a:t>
          </a:r>
        </a:p>
      </dsp:txBody>
      <dsp:txXfrm>
        <a:off x="3790393" y="1883694"/>
        <a:ext cx="883666" cy="441833"/>
      </dsp:txXfrm>
    </dsp:sp>
    <dsp:sp modelId="{292BC295-FCD2-4239-B2F7-F035652A551D}">
      <dsp:nvSpPr>
        <dsp:cNvPr id="0" name=""/>
        <dsp:cNvSpPr/>
      </dsp:nvSpPr>
      <dsp:spPr>
        <a:xfrm>
          <a:off x="3790393" y="2511097"/>
          <a:ext cx="883666" cy="441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Pose</a:t>
          </a:r>
        </a:p>
      </dsp:txBody>
      <dsp:txXfrm>
        <a:off x="3790393" y="2511097"/>
        <a:ext cx="883666" cy="441833"/>
      </dsp:txXfrm>
    </dsp:sp>
    <dsp:sp modelId="{62AFE449-4F77-4EF6-B2D5-CAE4156F836C}">
      <dsp:nvSpPr>
        <dsp:cNvPr id="0" name=""/>
        <dsp:cNvSpPr/>
      </dsp:nvSpPr>
      <dsp:spPr>
        <a:xfrm>
          <a:off x="3790393" y="3138501"/>
          <a:ext cx="883666" cy="441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Rotation</a:t>
          </a:r>
        </a:p>
      </dsp:txBody>
      <dsp:txXfrm>
        <a:off x="3790393" y="3138501"/>
        <a:ext cx="883666" cy="441833"/>
      </dsp:txXfrm>
    </dsp:sp>
    <dsp:sp modelId="{3913105A-2A59-4C60-A023-7AC720F89E3D}">
      <dsp:nvSpPr>
        <dsp:cNvPr id="0" name=""/>
        <dsp:cNvSpPr/>
      </dsp:nvSpPr>
      <dsp:spPr>
        <a:xfrm>
          <a:off x="3790393" y="3765904"/>
          <a:ext cx="883666" cy="441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Occlusion</a:t>
          </a:r>
        </a:p>
      </dsp:txBody>
      <dsp:txXfrm>
        <a:off x="3790393" y="3765904"/>
        <a:ext cx="883666" cy="441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CB0F-3B28-492C-80DF-566266AEED64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4690-1321-4632-BCB2-65F16B488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CB0F-3B28-492C-80DF-566266AEED64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4690-1321-4632-BCB2-65F16B488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2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CB0F-3B28-492C-80DF-566266AEED64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4690-1321-4632-BCB2-65F16B488F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251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CB0F-3B28-492C-80DF-566266AEED64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4690-1321-4632-BCB2-65F16B488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CB0F-3B28-492C-80DF-566266AEED64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4690-1321-4632-BCB2-65F16B488F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837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CB0F-3B28-492C-80DF-566266AEED64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4690-1321-4632-BCB2-65F16B488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66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CB0F-3B28-492C-80DF-566266AEED64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4690-1321-4632-BCB2-65F16B488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1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CB0F-3B28-492C-80DF-566266AEED64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4690-1321-4632-BCB2-65F16B488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4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CB0F-3B28-492C-80DF-566266AEED64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4690-1321-4632-BCB2-65F16B488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CB0F-3B28-492C-80DF-566266AEED64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4690-1321-4632-BCB2-65F16B488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7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CB0F-3B28-492C-80DF-566266AEED64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4690-1321-4632-BCB2-65F16B488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7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CB0F-3B28-492C-80DF-566266AEED64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4690-1321-4632-BCB2-65F16B488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8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CB0F-3B28-492C-80DF-566266AEED64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4690-1321-4632-BCB2-65F16B488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0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CB0F-3B28-492C-80DF-566266AEED64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4690-1321-4632-BCB2-65F16B488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CB0F-3B28-492C-80DF-566266AEED64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4690-1321-4632-BCB2-65F16B488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CB0F-3B28-492C-80DF-566266AEED64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4690-1321-4632-BCB2-65F16B488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CB0F-3B28-492C-80DF-566266AEED64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ED4690-1321-4632-BCB2-65F16B488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7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5C9E-8CB2-4BBC-A300-885A48D0E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273" y="239152"/>
            <a:ext cx="6116797" cy="1738414"/>
          </a:xfrm>
          <a:noFill/>
        </p:spPr>
        <p:txBody>
          <a:bodyPr anchor="ctr">
            <a:normAutofit/>
          </a:bodyPr>
          <a:lstStyle/>
          <a:p>
            <a:r>
              <a:rPr lang="en-US" i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Face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98DB0-18B7-4E7B-8B1D-09F38D095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136" y="2018057"/>
            <a:ext cx="9565728" cy="3642718"/>
          </a:xfrm>
          <a:noFill/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80808"/>
                </a:solidFill>
                <a:latin typeface="Arial Narrow" panose="020B0606020202030204" pitchFamily="34" charset="0"/>
              </a:rPr>
              <a:t>MINI PROJECT: 2020-2021</a:t>
            </a:r>
          </a:p>
          <a:p>
            <a:pPr algn="l"/>
            <a:endParaRPr lang="en-US" sz="3200" b="1" dirty="0">
              <a:solidFill>
                <a:srgbClr val="080808"/>
              </a:solidFill>
              <a:latin typeface="Arial Narrow" panose="020B0606020202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80808"/>
                </a:solidFill>
                <a:latin typeface="Arial Narrow" panose="020B0606020202030204" pitchFamily="34" charset="0"/>
              </a:rPr>
              <a:t>TEAM:     AMIT GUPTA      ANUBHAV BAJPAI </a:t>
            </a:r>
          </a:p>
          <a:p>
            <a:pPr algn="l"/>
            <a:endParaRPr lang="en-US" sz="3200" b="1" dirty="0">
              <a:solidFill>
                <a:srgbClr val="080808"/>
              </a:solidFill>
              <a:latin typeface="Arial Narrow" panose="020B0606020202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80808"/>
                </a:solidFill>
                <a:latin typeface="Arial Narrow" panose="020B0606020202030204" pitchFamily="34" charset="0"/>
              </a:rPr>
              <a:t>CS- 2-A  , PSIT KANPUR</a:t>
            </a:r>
          </a:p>
          <a:p>
            <a:pPr algn="l"/>
            <a:r>
              <a:rPr lang="en-US" sz="3200" b="1" dirty="0">
                <a:solidFill>
                  <a:srgbClr val="080808"/>
                </a:solidFill>
                <a:latin typeface="Arial Narrow" panose="020B0606020202030204" pitchFamily="34" charset="0"/>
              </a:rPr>
              <a:t>                                </a:t>
            </a:r>
          </a:p>
          <a:p>
            <a:pPr algn="l"/>
            <a:r>
              <a:rPr lang="en-US" sz="3200" b="1" dirty="0">
                <a:solidFill>
                  <a:srgbClr val="080808"/>
                </a:solidFill>
                <a:latin typeface="Arial Narrow" panose="020B0606020202030204" pitchFamily="34" charset="0"/>
              </a:rPr>
              <a:t>                                                                     </a:t>
            </a:r>
          </a:p>
          <a:p>
            <a:pPr algn="l"/>
            <a:r>
              <a:rPr lang="en-US" sz="3200" b="1" dirty="0">
                <a:solidFill>
                  <a:srgbClr val="080808"/>
                </a:solidFill>
                <a:latin typeface="Arial Narrow" panose="020B0606020202030204" pitchFamily="34" charset="0"/>
              </a:rPr>
              <a:t>                                                                   ROUND 2……..</a:t>
            </a:r>
          </a:p>
        </p:txBody>
      </p:sp>
    </p:spTree>
    <p:extLst>
      <p:ext uri="{BB962C8B-B14F-4D97-AF65-F5344CB8AC3E}">
        <p14:creationId xmlns:p14="http://schemas.microsoft.com/office/powerpoint/2010/main" val="3344870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7BC6-B356-450B-A3CD-54B62A15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u="sng" dirty="0"/>
              <a:t>Knowledge-based Methods: Summary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C9C3-43B3-4033-8443-3899A537E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6765"/>
            <a:ext cx="8596668" cy="442459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Pros: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Easy to come up with simple rules to describe the features of a face and their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Based on the coded rules, facial features in an input image are extracted first, and face candidates are identified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Work well for face localization in uncluttered background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Difficult to translate human knowledge into rules precisely: detailed rules fail to detect faces and general rules may find many false positives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Difficult to extend this approach to detect faces in different poses: implausible to enumerate all the possible cases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263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540B-6035-4A5A-9FF7-67F04999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  </a:t>
            </a:r>
            <a:r>
              <a:rPr lang="en-US" altLang="en-US" u="sng" dirty="0"/>
              <a:t>Face Template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9451-F2B4-463B-B65C-F332ACFD2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496"/>
            <a:ext cx="6028266" cy="491655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Use relative pair-wise ratios of the brightness of facial regions (14 </a:t>
            </a:r>
            <a:r>
              <a:rPr lang="en-US" altLang="en-US" sz="2800" dirty="0">
                <a:sym typeface="Symbol" panose="05050102010706020507" pitchFamily="18" charset="2"/>
              </a:rPr>
              <a:t></a:t>
            </a:r>
            <a:r>
              <a:rPr lang="en-US" altLang="en-US" sz="2800" dirty="0"/>
              <a:t> 16 pixels): the eyes are usually darker than the surrounding face </a:t>
            </a:r>
          </a:p>
          <a:p>
            <a:pPr eaLnBrk="1" hangingPunct="1"/>
            <a:r>
              <a:rPr lang="en-US" altLang="en-US" sz="2800" dirty="0"/>
              <a:t>Use average area intensity values than absolute pixel values</a:t>
            </a:r>
          </a:p>
          <a:p>
            <a:pPr eaLnBrk="1" hangingPunct="1"/>
            <a:r>
              <a:rPr lang="en-US" altLang="en-US" sz="2800" dirty="0"/>
              <a:t>See also </a:t>
            </a:r>
            <a:r>
              <a:rPr lang="en-US" altLang="en-US" sz="2800" dirty="0">
                <a:solidFill>
                  <a:srgbClr val="FF0000"/>
                </a:solidFill>
              </a:rPr>
              <a:t>Point Distribution Model (PDM).</a:t>
            </a:r>
          </a:p>
          <a:p>
            <a:endParaRPr lang="en-US" sz="2800" dirty="0"/>
          </a:p>
        </p:txBody>
      </p:sp>
      <p:pic>
        <p:nvPicPr>
          <p:cNvPr id="4" name="Picture 3" descr="Sinha">
            <a:extLst>
              <a:ext uri="{FF2B5EF4-FFF2-40B4-BE49-F238E27FC236}">
                <a16:creationId xmlns:a16="http://schemas.microsoft.com/office/drawing/2014/main" id="{4ABFDC90-793D-4E50-BBAF-D0C550C90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214" y="1522896"/>
            <a:ext cx="16002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AEC6AA-62D9-470C-8BFA-65A2C3E01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267" y="1522896"/>
            <a:ext cx="15636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85F6E-2219-493A-B18E-9743E6A9E374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367" y="3734905"/>
            <a:ext cx="17399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F7252-4B71-4116-8A72-667B19B630E9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756" y="3717235"/>
            <a:ext cx="139065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1DF884-15EA-4D16-B9F6-EA41C5AD133F}"/>
              </a:ext>
            </a:extLst>
          </p:cNvPr>
          <p:cNvSpPr txBox="1"/>
          <p:nvPr/>
        </p:nvSpPr>
        <p:spPr>
          <a:xfrm>
            <a:off x="9274002" y="5247861"/>
            <a:ext cx="173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shape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42AFA-684E-47B9-989E-BFF6D7B9313B}"/>
              </a:ext>
            </a:extLst>
          </p:cNvPr>
          <p:cNvSpPr txBox="1"/>
          <p:nvPr/>
        </p:nvSpPr>
        <p:spPr>
          <a:xfrm>
            <a:off x="6705601" y="3326296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Ration template</a:t>
            </a:r>
          </a:p>
        </p:txBody>
      </p:sp>
    </p:spTree>
    <p:extLst>
      <p:ext uri="{BB962C8B-B14F-4D97-AF65-F5344CB8AC3E}">
        <p14:creationId xmlns:p14="http://schemas.microsoft.com/office/powerpoint/2010/main" val="270094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1DA3-BBE9-4FE1-961E-3FE023D3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  </a:t>
            </a:r>
            <a:r>
              <a:rPr lang="en-US" altLang="en-US" u="sng" dirty="0"/>
              <a:t>Representation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F598-FAD7-446F-95FB-98B9AF468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0"/>
            <a:ext cx="8596668" cy="34730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Holistic: Each image is raster scanned and represented by a vector of intensity values</a:t>
            </a:r>
          </a:p>
          <a:p>
            <a:pPr eaLnBrk="1" hangingPunct="1"/>
            <a:r>
              <a:rPr lang="en-US" altLang="en-US" sz="2400" dirty="0"/>
              <a:t>Block-based: Decompose each face image into a set of overlapping or non-overlapping blocks </a:t>
            </a:r>
          </a:p>
          <a:p>
            <a:pPr lvl="1" eaLnBrk="1" hangingPunct="1"/>
            <a:r>
              <a:rPr lang="en-US" altLang="en-US" sz="2400" dirty="0"/>
              <a:t>At multiple scale</a:t>
            </a:r>
          </a:p>
          <a:p>
            <a:pPr lvl="1" eaLnBrk="1" hangingPunct="1"/>
            <a:r>
              <a:rPr lang="en-US" altLang="en-US" sz="2400" dirty="0"/>
              <a:t>Further processed with vector quantization, Principal Component Analysis, etc.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5F6D0A5-69C0-4E97-88FB-09D6AFE952E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52600" y="20399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osmosBQ-Light" pitchFamily="50" charset="0"/>
                <a:ea typeface="MS PGothic" panose="020B0600070205080204" pitchFamily="34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osmosBQ-Light" pitchFamily="50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osmosBQ-Light" pitchFamily="50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osmosBQ-Light" pitchFamily="50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osmosBQ-Light" pitchFamily="50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145" name="Picture 144" descr="13">
            <a:extLst>
              <a:ext uri="{FF2B5EF4-FFF2-40B4-BE49-F238E27FC236}">
                <a16:creationId xmlns:a16="http://schemas.microsoft.com/office/drawing/2014/main" id="{6F340640-4DAC-4B8C-BF59-8395F6BEE6DE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5501481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E8639DB8-2BE0-4055-BC6E-B732371DF13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57400" y="1377156"/>
            <a:ext cx="8382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147" name="Picture 146" descr="13">
            <a:extLst>
              <a:ext uri="{FF2B5EF4-FFF2-40B4-BE49-F238E27FC236}">
                <a16:creationId xmlns:a16="http://schemas.microsoft.com/office/drawing/2014/main" id="{008C4383-281D-4EC5-AEF9-F8CBAFEA2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501481"/>
            <a:ext cx="12334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4C15997-C7E2-49CE-A7AD-9EBB82E92E85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5501481"/>
            <a:ext cx="1236663" cy="1152525"/>
            <a:chOff x="480" y="3264"/>
            <a:chExt cx="779" cy="726"/>
          </a:xfrm>
        </p:grpSpPr>
        <p:pic>
          <p:nvPicPr>
            <p:cNvPr id="206" name="Picture 205" descr="13">
              <a:extLst>
                <a:ext uri="{FF2B5EF4-FFF2-40B4-BE49-F238E27FC236}">
                  <a16:creationId xmlns:a16="http://schemas.microsoft.com/office/drawing/2014/main" id="{99A948D7-FC36-42E7-A59D-02A9C40DA6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264"/>
              <a:ext cx="76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635A051-A4C0-4F7A-856B-72781CC36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264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4B1A9E5-2B43-48F1-9D80-B51E0403A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3264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402552B-8E4E-4E72-987D-F6838016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264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A1E6ACC-24EE-4F47-82B9-CD810554C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" y="3264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3F50121-301A-4432-B513-02B55D402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264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8EC734E3-C000-4BE8-B35C-997F880F5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408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F763629E-5EED-43D6-89EE-AB7EFAB7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3408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2F9BB55-A410-4E19-8776-9C8CCCB0D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408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904355FE-FA14-4EF0-8ED4-9E382401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" y="3408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C863BE41-441C-432B-B367-324BBC2A3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408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B493DB5-7118-4F97-A081-71FD9E3D5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52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CDD149F-D948-4C43-9202-9B687E822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3552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56DE61A-ACF1-4C5D-8DBF-BDEF8C608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552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750D92AC-591D-4620-9E19-C96AD2C80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" y="3552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CF5B172-AB08-459F-9734-436749BC3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552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9265B9A-3237-4A8E-81ED-85F7C6A26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696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FBE0B62-8B2B-460B-9046-F8F493123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3696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51AF49C-9EFB-4BE6-93CF-2D0EC69EF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696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188F5D18-17EE-457A-9BC4-1B56548B0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" y="3696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4E11860E-8ACD-4B2E-87AD-568CF7666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96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6844E4A6-2F96-4A6B-8CC0-E2A941D5C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840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D53574E-42FA-437C-9224-88446BE37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3840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BB36F60B-BF90-4D34-8A0B-2A5AB8747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840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4E996830-C639-483C-990E-1854D4D88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" y="3840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165D0F5-0B3F-4B46-9704-75FCFD596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840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CEC91C5-73E7-4699-B258-191291695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5501481"/>
            <a:ext cx="246062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2D3BB43-DE6E-4DB7-9060-D53BE3CAA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25" y="5501481"/>
            <a:ext cx="246063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EFAB925-2D54-48E4-8CBA-31E2532D6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3" y="5501481"/>
            <a:ext cx="246062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9AE11FE-7B42-4749-B48F-09C9A5D39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5501481"/>
            <a:ext cx="246063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9EF7DD0-C20D-4FC0-9265-775A6B4F8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063" y="5501481"/>
            <a:ext cx="246062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AA64808-05EE-4CD9-96A6-92E439E74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5730081"/>
            <a:ext cx="246062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ED750AF-92BA-49A0-BD6E-7A033505A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25" y="5730081"/>
            <a:ext cx="246063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026002-A6E4-4FFD-A063-3B32C41C5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3" y="5730081"/>
            <a:ext cx="246062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F804E25-2CC9-4F54-8FC0-EA8499591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5730081"/>
            <a:ext cx="246063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55A7515-11AD-4861-A9C0-A510BF3B4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063" y="5730081"/>
            <a:ext cx="246062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38B9F5E-CAAD-4307-9D30-4B4A99189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5958681"/>
            <a:ext cx="246062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74332D9-14CD-4939-B7FF-736EE40B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25" y="5958681"/>
            <a:ext cx="246063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9172201-0D50-462A-BC64-252337B41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3" y="5958681"/>
            <a:ext cx="246062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C327464-525A-460B-9F9B-97268017D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5958681"/>
            <a:ext cx="246063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5F47FBC-ECF2-4BB6-B2EB-342660EC7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063" y="5958681"/>
            <a:ext cx="246062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118F69E-6A2E-4D03-A242-80EA394AB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6187281"/>
            <a:ext cx="246062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263B7EC-18CD-4622-991D-869FECBD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25" y="6187281"/>
            <a:ext cx="246063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E1B0171-330D-4707-9AA3-88F4CC2B7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3" y="6187281"/>
            <a:ext cx="246062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3F008EC-729C-43A5-B378-3E8673BB2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6187281"/>
            <a:ext cx="246063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19AC275-3F1B-42D6-BE99-321F82D7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063" y="6187281"/>
            <a:ext cx="246062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3A6A56B-FE42-4ADB-8243-E212A17D2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6415881"/>
            <a:ext cx="246062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08B7363-0398-4FF0-B6A6-67F3BB31F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25" y="6415881"/>
            <a:ext cx="246063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79701FA-F316-44C5-AD1A-48980DC5B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3" y="6415881"/>
            <a:ext cx="246062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EF9DAFA-C9CD-46AE-B8CF-7D4A526EE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6415881"/>
            <a:ext cx="246063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075F03B-CFAF-48BF-9119-FD30DBAC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063" y="6415881"/>
            <a:ext cx="246062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403FAF1-02A6-4194-A884-BF0ED948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5644356"/>
            <a:ext cx="246063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EB06062-B6AA-427D-8B32-09C4E42F7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25" y="5644356"/>
            <a:ext cx="246063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F7C3C6E-F6EF-4C7A-84A5-FDE6E9ADE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25" y="6330156"/>
            <a:ext cx="246063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0AED154-D4EF-40F1-A15E-D4C536247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463" y="6330156"/>
            <a:ext cx="246062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8D62B1B-642D-4E8B-85A5-7AA8F1219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872956"/>
            <a:ext cx="246062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FA0718A-D162-4540-A629-8F3421F6F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25" y="5872956"/>
            <a:ext cx="246063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FFE5145-802C-479D-9540-BDE6E854A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5501481"/>
            <a:ext cx="1193800" cy="2286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25D11FC-EA2F-4BBA-B549-33A5DC58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5730081"/>
            <a:ext cx="1193800" cy="2286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A31B8-B485-4EB7-BD3F-3B456C57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5958681"/>
            <a:ext cx="1193800" cy="2286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FB59106-F9A7-4165-9D8A-D01308DD1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6187281"/>
            <a:ext cx="1193800" cy="2286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6A494C4-9695-4EC5-A92F-A7F973AF8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6415881"/>
            <a:ext cx="1193800" cy="2286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pic>
        <p:nvPicPr>
          <p:cNvPr id="185" name="Picture 184" descr="13">
            <a:extLst>
              <a:ext uri="{FF2B5EF4-FFF2-40B4-BE49-F238E27FC236}">
                <a16:creationId xmlns:a16="http://schemas.microsoft.com/office/drawing/2014/main" id="{94DF34C6-A42E-4926-86C4-08D257B8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63" y="5491956"/>
            <a:ext cx="12334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Rectangle 185">
            <a:extLst>
              <a:ext uri="{FF2B5EF4-FFF2-40B4-BE49-F238E27FC236}">
                <a16:creationId xmlns:a16="http://schemas.microsoft.com/office/drawing/2014/main" id="{A1520B99-3CD3-4181-9C78-E9D326C6E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5511006"/>
            <a:ext cx="601662" cy="5619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BBF6E07-A7D1-4792-A072-F6D24DBA2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863" y="5511006"/>
            <a:ext cx="601662" cy="5619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C445E89-4245-4143-AFC1-CE5EC5999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6072981"/>
            <a:ext cx="601662" cy="5619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7975E9F-715C-487D-91A4-D8DCB032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863" y="6072981"/>
            <a:ext cx="601662" cy="5619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pic>
        <p:nvPicPr>
          <p:cNvPr id="190" name="Picture 189" descr="13">
            <a:extLst>
              <a:ext uri="{FF2B5EF4-FFF2-40B4-BE49-F238E27FC236}">
                <a16:creationId xmlns:a16="http://schemas.microsoft.com/office/drawing/2014/main" id="{E10F0091-6705-4AC6-9CC3-FC0C702A4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5501481"/>
            <a:ext cx="12334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9E6BE15-6C47-4684-97AB-3FBF43A434A2}"/>
              </a:ext>
            </a:extLst>
          </p:cNvPr>
          <p:cNvGrpSpPr>
            <a:grpSpLocks/>
          </p:cNvGrpSpPr>
          <p:nvPr/>
        </p:nvGrpSpPr>
        <p:grpSpPr bwMode="auto">
          <a:xfrm>
            <a:off x="8534415" y="5520531"/>
            <a:ext cx="492126" cy="238125"/>
            <a:chOff x="4693" y="3414"/>
            <a:chExt cx="310" cy="150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D7F9E62-063E-44F4-B587-9E0233AF5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414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02DFB0A-AF38-4011-9951-253741A5B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414"/>
              <a:ext cx="155" cy="15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5B75DB1-20CA-41B9-A8DA-BF0565117971}"/>
              </a:ext>
            </a:extLst>
          </p:cNvPr>
          <p:cNvGrpSpPr>
            <a:grpSpLocks/>
          </p:cNvGrpSpPr>
          <p:nvPr/>
        </p:nvGrpSpPr>
        <p:grpSpPr bwMode="auto">
          <a:xfrm>
            <a:off x="9313863" y="5511006"/>
            <a:ext cx="246062" cy="466725"/>
            <a:chOff x="5184" y="3408"/>
            <a:chExt cx="155" cy="294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0BD12F6-D17B-4D93-AF97-822AD5ACA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552"/>
              <a:ext cx="155" cy="15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0AE135B-F894-4314-BEB8-032FD44E5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408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59BBD90-7AB7-455C-9281-0125C9A7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877719"/>
            <a:ext cx="246063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51C01B7-B110-4D32-A667-BBD2EBEB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5877719"/>
            <a:ext cx="246063" cy="238125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0FB755F-4686-4CDF-B04A-74708070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877719"/>
            <a:ext cx="246063" cy="238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B5AAE27-BCCB-47A7-99FB-B471E0B6FC72}"/>
              </a:ext>
            </a:extLst>
          </p:cNvPr>
          <p:cNvGrpSpPr>
            <a:grpSpLocks/>
          </p:cNvGrpSpPr>
          <p:nvPr/>
        </p:nvGrpSpPr>
        <p:grpSpPr bwMode="auto">
          <a:xfrm>
            <a:off x="9009063" y="6187281"/>
            <a:ext cx="246062" cy="466725"/>
            <a:chOff x="4981" y="3834"/>
            <a:chExt cx="155" cy="294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ADA5BE1-94EC-4A48-B183-4F2E80DB0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3978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F7C727B-DB95-44E2-86D5-89AE5ED92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3834"/>
              <a:ext cx="155" cy="15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710C12D7-908E-4283-9EE7-E279063562CB}"/>
              </a:ext>
            </a:extLst>
          </p:cNvPr>
          <p:cNvGrpSpPr>
            <a:grpSpLocks/>
          </p:cNvGrpSpPr>
          <p:nvPr/>
        </p:nvGrpSpPr>
        <p:grpSpPr bwMode="auto">
          <a:xfrm>
            <a:off x="8763000" y="6187281"/>
            <a:ext cx="246063" cy="466725"/>
            <a:chOff x="4837" y="3834"/>
            <a:chExt cx="155" cy="294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F0C32D1-64B9-46BF-8237-B7DC06384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3978"/>
              <a:ext cx="155" cy="15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74F3F0D-B198-4833-A488-DFD5B235D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3834"/>
              <a:ext cx="155" cy="1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buFont typeface="Wingdings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23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D5D0-C08E-4399-BB38-33792202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Experimental Results: 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F4B4-471E-41C8-A84C-952A4409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5683709" cy="43180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Can have multiple detects of a face since it may be detected</a:t>
            </a:r>
          </a:p>
          <a:p>
            <a:pPr lvl="1" eaLnBrk="1" hangingPunct="1"/>
            <a:r>
              <a:rPr lang="en-US" altLang="en-US" sz="2800" dirty="0"/>
              <a:t>at different scale</a:t>
            </a:r>
          </a:p>
          <a:p>
            <a:pPr lvl="1" eaLnBrk="1" hangingPunct="1"/>
            <a:r>
              <a:rPr lang="en-US" altLang="en-US" sz="2800" dirty="0"/>
              <a:t>at a slightly displaced window location	</a:t>
            </a:r>
          </a:p>
          <a:p>
            <a:pPr eaLnBrk="1" hangingPunct="1"/>
            <a:r>
              <a:rPr lang="en-US" altLang="en-US" sz="2800" dirty="0"/>
              <a:t>Able to detect upright frontal faces</a:t>
            </a:r>
          </a:p>
          <a:p>
            <a:endParaRPr lang="en-US" sz="28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3022CAD4-366A-4225-AFAB-8E1E3AF1E2D6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043" y="1807023"/>
            <a:ext cx="3631096" cy="374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98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1033-2F4D-41B0-B8FB-9E923D88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08" y="255767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u="sng" dirty="0">
                <a:latin typeface="Algerian" panose="04020705040A02060702" pitchFamily="82" charset="0"/>
              </a:rPr>
              <a:t>CODE IMPLEMENTATION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821E22D-3113-4B32-BBD7-D75067E3A2CF}"/>
              </a:ext>
            </a:extLst>
          </p:cNvPr>
          <p:cNvSpPr/>
          <p:nvPr/>
        </p:nvSpPr>
        <p:spPr>
          <a:xfrm>
            <a:off x="7474226" y="4134678"/>
            <a:ext cx="1444487" cy="768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4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1E2DFA-6CB4-4E3E-BBA1-D2414F5D4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1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A1C65D-BF3D-466C-A4AB-5B6CCE86F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4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ECC8A7-0632-4BD0-A830-0AC63ED1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52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207D-A2CD-4A40-B225-934EE8BD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99" y="2252870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u="sng" dirty="0">
                <a:latin typeface="Algerian" panose="04020705040A02060702" pitchFamily="82" charset="0"/>
              </a:rPr>
              <a:t>OUTPUT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1B0616D-2C8D-4AB4-AA6B-E1E4BA49E2BD}"/>
              </a:ext>
            </a:extLst>
          </p:cNvPr>
          <p:cNvSpPr/>
          <p:nvPr/>
        </p:nvSpPr>
        <p:spPr>
          <a:xfrm>
            <a:off x="5976730" y="3684104"/>
            <a:ext cx="1272209" cy="768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7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82B4E-46DF-43DB-9BAE-94F91B9B9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017"/>
            <a:ext cx="12192000" cy="69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E8EC-B16A-44C7-8D79-D0026C9C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u="sng" dirty="0"/>
              <a:t>Face Detection:  A Solved Problem?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6F7F-10A7-4ACC-9B7F-5DBFBC97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5365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Recent results have demonstrated excellent results</a:t>
            </a:r>
          </a:p>
          <a:p>
            <a:pPr lvl="1" eaLnBrk="1" hangingPunct="1"/>
            <a:r>
              <a:rPr lang="en-US" altLang="en-US" sz="2400" dirty="0"/>
              <a:t>fast, accurate, partial occlusion.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sz="2800" dirty="0"/>
              <a:t>So, is face detection a solved problem?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No, not quite…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BA708-CFDF-46C9-88A9-B78F3B9FFEE9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2020093"/>
            <a:ext cx="4174435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739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3557-6192-475A-8250-3A15329E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256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u="sng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521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BECD-758C-4F9E-93E8-1717E994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46454"/>
          </a:xfrm>
        </p:spPr>
        <p:txBody>
          <a:bodyPr>
            <a:normAutofit/>
          </a:bodyPr>
          <a:lstStyle/>
          <a:p>
            <a:r>
              <a:rPr lang="en-US" altLang="en-US" dirty="0"/>
              <a:t>    </a:t>
            </a:r>
            <a:r>
              <a:rPr lang="en-US" altLang="en-US" u="sng" dirty="0"/>
              <a:t>Face Detection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AB65F-0CE8-4A7B-80F2-7F8DF1AD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974"/>
            <a:ext cx="5802979" cy="506232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Identify and locate human faces in an image regardless of their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scale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in-plane rotation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orientation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pose (out-of-plane rotation)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and illumination</a:t>
            </a:r>
          </a:p>
          <a:p>
            <a:endParaRPr lang="en-US" dirty="0"/>
          </a:p>
        </p:txBody>
      </p:sp>
      <p:pic>
        <p:nvPicPr>
          <p:cNvPr id="4" name="Picture 3" descr="WavingGroup">
            <a:extLst>
              <a:ext uri="{FF2B5EF4-FFF2-40B4-BE49-F238E27FC236}">
                <a16:creationId xmlns:a16="http://schemas.microsoft.com/office/drawing/2014/main" id="{3E97EA63-A5C9-4303-8BDF-D0BB86F220D8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313" y="2775224"/>
            <a:ext cx="3886200" cy="224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67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F878-7E5D-4E49-9AC8-8C72CAB9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u="sng" dirty="0"/>
              <a:t>Why Face Detection is Important?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E520-872B-4B23-A50D-E26ADBD8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800" i="0" dirty="0">
                <a:effectLst/>
                <a:latin typeface="+mj-lt"/>
              </a:rPr>
              <a:t>To detect faces in an image or video, regardless of head pose, lighting conditions, and skin color.</a:t>
            </a:r>
            <a:endParaRPr lang="en-US" altLang="en-US" sz="2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For any fully automatic face recognition system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In many surveillance systems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Lots of applications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A step towards Automatic Target Recognition (ATR) or generic object detection/recognition.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6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A432-4A7E-40FE-B741-3C7D4F0F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  </a:t>
            </a:r>
            <a:r>
              <a:rPr lang="en-US" altLang="en-US" u="sng" dirty="0"/>
              <a:t>In One Thumbnail Face Image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67A8-4B35-471A-9A4E-42BF14A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Consider a thumbnail 19 </a:t>
            </a:r>
            <a:r>
              <a:rPr lang="en-US" altLang="en-US" sz="2800" dirty="0">
                <a:sym typeface="Symbol" panose="05050102010706020507" pitchFamily="18" charset="2"/>
              </a:rPr>
              <a:t> 19 face pattern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256</a:t>
            </a:r>
            <a:r>
              <a:rPr lang="en-US" altLang="en-US" sz="2800" baseline="30000" dirty="0">
                <a:sym typeface="Symbol" panose="05050102010706020507" pitchFamily="18" charset="2"/>
              </a:rPr>
              <a:t>361</a:t>
            </a:r>
            <a:r>
              <a:rPr lang="en-US" altLang="en-US" sz="2800" dirty="0">
                <a:sym typeface="Symbol" panose="05050102010706020507" pitchFamily="18" charset="2"/>
              </a:rPr>
              <a:t> possible combination of gray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256</a:t>
            </a:r>
            <a:r>
              <a:rPr lang="en-US" altLang="en-US" sz="2800" baseline="30000" dirty="0">
                <a:sym typeface="Symbol" panose="05050102010706020507" pitchFamily="18" charset="2"/>
              </a:rPr>
              <a:t>361</a:t>
            </a:r>
            <a:r>
              <a:rPr lang="en-US" altLang="en-US" sz="2800" dirty="0">
                <a:sym typeface="Symbol" panose="05050102010706020507" pitchFamily="18" charset="2"/>
              </a:rPr>
              <a:t>= 2</a:t>
            </a:r>
            <a:r>
              <a:rPr lang="en-US" altLang="en-US" sz="2800" baseline="30000" dirty="0">
                <a:sym typeface="Symbol" panose="05050102010706020507" pitchFamily="18" charset="2"/>
              </a:rPr>
              <a:t>8361</a:t>
            </a:r>
            <a:r>
              <a:rPr lang="en-US" altLang="en-US" sz="2800" dirty="0">
                <a:sym typeface="Symbol" panose="05050102010706020507" pitchFamily="18" charset="2"/>
              </a:rPr>
              <a:t> = 2</a:t>
            </a:r>
            <a:r>
              <a:rPr lang="en-US" altLang="en-US" sz="2800" baseline="30000" dirty="0">
                <a:sym typeface="Symbol" panose="05050102010706020507" pitchFamily="18" charset="2"/>
              </a:rPr>
              <a:t>2888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Total world population (as of 2004)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6,400,000,000  2</a:t>
            </a:r>
            <a:r>
              <a:rPr lang="en-US" altLang="en-US" sz="2800" baseline="30000" dirty="0">
                <a:sym typeface="Symbol" panose="05050102010706020507" pitchFamily="18" charset="2"/>
              </a:rPr>
              <a:t>32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2</a:t>
            </a:r>
            <a:r>
              <a:rPr lang="en-US" altLang="en-US" sz="2800" baseline="30000" dirty="0">
                <a:sym typeface="Symbol" panose="05050102010706020507" pitchFamily="18" charset="2"/>
              </a:rPr>
              <a:t>90</a:t>
            </a:r>
            <a:r>
              <a:rPr lang="en-US" altLang="en-US" sz="2800" dirty="0">
                <a:sym typeface="Symbol" panose="05050102010706020507" pitchFamily="18" charset="2"/>
              </a:rPr>
              <a:t> times more than the world population!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Extremely high dimensional space!</a:t>
            </a:r>
            <a:endParaRPr lang="en-US" altLang="en-US" sz="2800" baseline="30000" dirty="0">
              <a:sym typeface="Symbol" panose="05050102010706020507" pitchFamily="18" charset="2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F703F-DBA4-43EA-9C5E-F04992DA837F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790" y="3024768"/>
            <a:ext cx="11922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3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1A3A-2E97-4017-8718-6A8D96FD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u="sng" dirty="0"/>
              <a:t>   Why Is Face Detection Difficult?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EEA5-CF67-4A87-B916-B4370013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983"/>
            <a:ext cx="5418666" cy="532737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sz="2000" b="1" dirty="0"/>
              <a:t>Pose (Out-of-Plane Rotation)</a:t>
            </a:r>
            <a:r>
              <a:rPr lang="en-US" altLang="en-US" sz="2000" dirty="0"/>
              <a:t>: frontal, 45 degree, profile, upside down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sz="2000" b="1" dirty="0"/>
              <a:t>Presence or absence of structural components</a:t>
            </a:r>
            <a:r>
              <a:rPr lang="en-US" altLang="en-US" sz="2000" dirty="0"/>
              <a:t>: beards, mustaches, and glasses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sz="2000" b="1" dirty="0"/>
              <a:t>Facial expression</a:t>
            </a:r>
            <a:r>
              <a:rPr lang="en-US" altLang="en-US" sz="2000" dirty="0"/>
              <a:t>: face appearance is directly affected by a person's facial expression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sz="2000" b="1" dirty="0"/>
              <a:t>Occlusion</a:t>
            </a:r>
            <a:r>
              <a:rPr lang="en-US" altLang="en-US" sz="2000" dirty="0"/>
              <a:t>: faces may be partially occluded by other objects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sz="2000" b="1" dirty="0"/>
              <a:t>Orientation (In-Plane Rotation)</a:t>
            </a:r>
            <a:r>
              <a:rPr lang="en-US" altLang="en-US" sz="2000" dirty="0"/>
              <a:t>: face appearance directly vary for different rotations about the camera's optical axis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sz="2000" b="1" dirty="0"/>
              <a:t>Imaging conditions</a:t>
            </a:r>
            <a:r>
              <a:rPr lang="en-US" altLang="en-US" sz="2000" dirty="0"/>
              <a:t>: lighting (spectra, source distribution and intensity) and camera characteristics (sensor response, gain control, lenses), resolution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ABA42-AB9A-4AF5-AA54-1DF6FA8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64" y="1431684"/>
            <a:ext cx="2971800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pami-test4">
            <a:extLst>
              <a:ext uri="{FF2B5EF4-FFF2-40B4-BE49-F238E27FC236}">
                <a16:creationId xmlns:a16="http://schemas.microsoft.com/office/drawing/2014/main" id="{25934269-ED02-4E85-B90B-91E626DAD1D5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6" y="3603039"/>
            <a:ext cx="14763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robbins2">
            <a:extLst>
              <a:ext uri="{FF2B5EF4-FFF2-40B4-BE49-F238E27FC236}">
                <a16:creationId xmlns:a16="http://schemas.microsoft.com/office/drawing/2014/main" id="{DF28BE89-8BB6-4965-82E3-0413B2AFA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862" y="3624021"/>
            <a:ext cx="13700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10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5033-7564-4108-AFBB-60AD00FB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  Face Detector: Ingredients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C937-5682-46CD-B82C-8EFC3195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512"/>
            <a:ext cx="8596668" cy="492980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Target application domain: single image, video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Representation: holistic feature, etc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Pre processing: histogram equalization, etc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Cues: color, motion, depth, voice, etc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Search strategy: exhaustive, greedy, focus of attention, etc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Classifier design: ensemble, cascade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Post processing: combing detection results.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61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31B2-3769-429A-9785-C027F163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   </a:t>
            </a:r>
            <a:r>
              <a:rPr lang="en-US" altLang="en-US" u="sng" dirty="0"/>
              <a:t>Face Detection:</a:t>
            </a:r>
            <a:r>
              <a:rPr lang="en-US" altLang="en-US" dirty="0"/>
              <a:t> </a:t>
            </a:r>
            <a:r>
              <a:rPr lang="en-US" altLang="en-US" u="sng" dirty="0"/>
              <a:t>An Approach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D872-F0A4-4A62-B384-BCB410B3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29" y="2160589"/>
            <a:ext cx="3776871" cy="388077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Focus on detecting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upright, frontal faces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in a single gray-scale image with decent resolution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under good lighting conditions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9FBAB9F-A887-40B8-8FE1-3221CB093E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354435"/>
              </p:ext>
            </p:extLst>
          </p:nvPr>
        </p:nvGraphicFramePr>
        <p:xfrm>
          <a:off x="4903305" y="1391478"/>
          <a:ext cx="5035826" cy="420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07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4721-E4C7-4C53-BD9A-221E70DC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   </a:t>
            </a:r>
            <a:r>
              <a:rPr lang="en-US" altLang="en-US" u="sng" dirty="0"/>
              <a:t>Agenda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2368-C226-49D4-9EA9-1690218E7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7722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Detecting faces in gray scale images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Detecting faces in color images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Detecting faces in video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Performance evaluation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Research direction and concluding remarks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36091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447</TotalTime>
  <Words>644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Algerian</vt:lpstr>
      <vt:lpstr>Arial</vt:lpstr>
      <vt:lpstr>Arial Narrow</vt:lpstr>
      <vt:lpstr>Times New Roman</vt:lpstr>
      <vt:lpstr>Trebuchet MS</vt:lpstr>
      <vt:lpstr>Wingdings</vt:lpstr>
      <vt:lpstr>Wingdings 3</vt:lpstr>
      <vt:lpstr>Facet</vt:lpstr>
      <vt:lpstr>Face Detection</vt:lpstr>
      <vt:lpstr>Face Detection:  A Solved Problem?</vt:lpstr>
      <vt:lpstr>    Face Detection</vt:lpstr>
      <vt:lpstr>Why Face Detection is Important?</vt:lpstr>
      <vt:lpstr>   In One Thumbnail Face Image</vt:lpstr>
      <vt:lpstr>   Why Is Face Detection Difficult?</vt:lpstr>
      <vt:lpstr>  Face Detector: Ingredients</vt:lpstr>
      <vt:lpstr>    Face Detection: An Approach</vt:lpstr>
      <vt:lpstr>    Agenda</vt:lpstr>
      <vt:lpstr>Knowledge-based Methods: Summary</vt:lpstr>
      <vt:lpstr>   Face Template</vt:lpstr>
      <vt:lpstr>   Representation</vt:lpstr>
      <vt:lpstr>Experimental Results: </vt:lpstr>
      <vt:lpstr>CODE IMPLEMENTATION</vt:lpstr>
      <vt:lpstr>PowerPoint Presentation</vt:lpstr>
      <vt:lpstr>PowerPoint Presentation</vt:lpstr>
      <vt:lpstr>PowerPoint Presentation</vt:lpstr>
      <vt:lpstr>OUTPUT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</dc:title>
  <dc:creator>Amit Gupta</dc:creator>
  <cp:lastModifiedBy>Amit Gupta</cp:lastModifiedBy>
  <cp:revision>25</cp:revision>
  <dcterms:created xsi:type="dcterms:W3CDTF">2021-01-05T06:00:02Z</dcterms:created>
  <dcterms:modified xsi:type="dcterms:W3CDTF">2021-01-06T08:41:26Z</dcterms:modified>
</cp:coreProperties>
</file>